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officedocument.obfuscatedFont" Extension="odttf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44" r:id="rId5"/>
    <p:sldMasterId id="2147483745" r:id="rId6"/>
    <p:sldMasterId id="2147483746" r:id="rId7"/>
    <p:sldMasterId id="2147483747" r:id="rId8"/>
  </p:sldMasterIdLst>
  <p:notesMasterIdLst>
    <p:notesMasterId r:id="rId9"/>
  </p:notesMasterIdLst>
  <p:sldIdLst>
    <p:sldId id="256" r:id="rId10"/>
    <p:sldId id="257" r:id="rId11"/>
    <p:sldId id="258" r:id="rId12"/>
    <p:sldId id="259" r:id="rId13"/>
    <p:sldId id="260" r:id="rId14"/>
    <p:sldId id="261" r:id="rId15"/>
    <p:sldId id="262" r:id="rId16"/>
  </p:sldIdLst>
  <p:sldSz cy="5143500" cx="9144000"/>
  <p:notesSz cx="6858000" cy="9144000"/>
  <p:embeddedFontLst>
    <p:embeddedFont>
      <p:font typeface="Balsamiq Sans"/>
      <p:regular r:id="rId17"/>
      <p:bold r:id="rId18"/>
      <p:italic r:id="rId19"/>
      <p:boldItalic r:id="rId20"/>
    </p:embeddedFont>
    <p:embeddedFont>
      <p:font typeface="Quicksand"/>
      <p:regular r:id="rId21"/>
      <p:bold r:id="rId22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4464B158-E87A-43E2-AFC7-20BD287767BC}">
  <a:tblStyle styleId="{4464B158-E87A-43E2-AFC7-20BD287767B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BalsamiqSans-boldItalic.fntdata"/><Relationship Id="rId22" Type="http://schemas.openxmlformats.org/officeDocument/2006/relationships/font" Target="fonts/Quicksand-bold.fntdata"/><Relationship Id="rId21" Type="http://schemas.openxmlformats.org/officeDocument/2006/relationships/font" Target="fonts/Quicksand-regular.fntdata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notesMaster" Target="notesMasters/notesMaster1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slideMaster" Target="slideMasters/slideMaster3.xml"/><Relationship Id="rId8" Type="http://schemas.openxmlformats.org/officeDocument/2006/relationships/slideMaster" Target="slideMasters/slideMaster4.xml"/><Relationship Id="rId11" Type="http://schemas.openxmlformats.org/officeDocument/2006/relationships/slide" Target="slides/slide2.xml"/><Relationship Id="rId10" Type="http://schemas.openxmlformats.org/officeDocument/2006/relationships/slide" Target="slides/slide1.xml"/><Relationship Id="rId13" Type="http://schemas.openxmlformats.org/officeDocument/2006/relationships/slide" Target="slides/slide4.xml"/><Relationship Id="rId12" Type="http://schemas.openxmlformats.org/officeDocument/2006/relationships/slide" Target="slides/slide3.xml"/><Relationship Id="rId15" Type="http://schemas.openxmlformats.org/officeDocument/2006/relationships/slide" Target="slides/slide6.xml"/><Relationship Id="rId14" Type="http://schemas.openxmlformats.org/officeDocument/2006/relationships/slide" Target="slides/slide5.xml"/><Relationship Id="rId17" Type="http://schemas.openxmlformats.org/officeDocument/2006/relationships/font" Target="fonts/BalsamiqSans-regular.fntdata"/><Relationship Id="rId16" Type="http://schemas.openxmlformats.org/officeDocument/2006/relationships/slide" Target="slides/slide7.xml"/><Relationship Id="rId19" Type="http://schemas.openxmlformats.org/officeDocument/2006/relationships/font" Target="fonts/BalsamiqSans-italic.fntdata"/><Relationship Id="rId18" Type="http://schemas.openxmlformats.org/officeDocument/2006/relationships/font" Target="fonts/BalsamiqSans-bold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184" name="Shape 1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5" name="Google Shape;17185;g3f246cf45b6_0_123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86" name="Google Shape;17186;g3f246cf45b6_0_123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387" name="Shape 17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8" name="Google Shape;17388;g3f246cf45b6_0_237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89" name="Google Shape;17389;g3f246cf45b6_0_237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16" name="Shape 17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Google Shape;17417;g3f246cf45b6_0_463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18" name="Google Shape;17418;g3f246cf45b6_0_463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36" name="Shape 1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7" name="Google Shape;17437;g3f246cf45b6_0_521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8" name="Google Shape;17438;g3f246cf45b6_0_521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49" name="Shape 1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0" name="Google Shape;17450;g3f246cf45b6_0_521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51" name="Google Shape;17451;g3f246cf45b6_0_521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65" name="Shape 17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6" name="Google Shape;17466;g3f246cf45b6_0_521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67" name="Google Shape;17467;g3f246cf45b6_0_521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482" name="Shape 17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3" name="Google Shape;17483;g3f246cf45b6_0_5218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84" name="Google Shape;17484;g3f246cf45b6_0_5218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1">
  <p:cSld name="TITLE_1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/>
          <p:nvPr>
            <p:ph idx="1" type="subTitle"/>
          </p:nvPr>
        </p:nvSpPr>
        <p:spPr>
          <a:xfrm rot="-204">
            <a:off x="3375550" y="3617867"/>
            <a:ext cx="50484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2" name="Google Shape;52;p13"/>
          <p:cNvSpPr txBox="1"/>
          <p:nvPr>
            <p:ph type="ctrTitle"/>
          </p:nvPr>
        </p:nvSpPr>
        <p:spPr>
          <a:xfrm>
            <a:off x="3375550" y="1099175"/>
            <a:ext cx="5048400" cy="2518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grpSp>
        <p:nvGrpSpPr>
          <p:cNvPr id="53" name="Google Shape;53;p13"/>
          <p:cNvGrpSpPr/>
          <p:nvPr/>
        </p:nvGrpSpPr>
        <p:grpSpPr>
          <a:xfrm>
            <a:off x="-441237" y="-115137"/>
            <a:ext cx="10194467" cy="5751612"/>
            <a:chOff x="-441237" y="-115137"/>
            <a:chExt cx="10194467" cy="5751612"/>
          </a:xfrm>
        </p:grpSpPr>
        <p:grpSp>
          <p:nvGrpSpPr>
            <p:cNvPr id="54" name="Google Shape;54;p13"/>
            <p:cNvGrpSpPr/>
            <p:nvPr/>
          </p:nvGrpSpPr>
          <p:grpSpPr>
            <a:xfrm>
              <a:off x="1461746" y="224960"/>
              <a:ext cx="255401" cy="462657"/>
              <a:chOff x="4718359" y="1577085"/>
              <a:chExt cx="255401" cy="462657"/>
            </a:xfrm>
          </p:grpSpPr>
          <p:sp>
            <p:nvSpPr>
              <p:cNvPr id="55" name="Google Shape;55;p13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13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13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13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13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13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" name="Google Shape;61;p13"/>
            <p:cNvGrpSpPr/>
            <p:nvPr/>
          </p:nvGrpSpPr>
          <p:grpSpPr>
            <a:xfrm>
              <a:off x="8698190" y="3784481"/>
              <a:ext cx="147945" cy="134470"/>
              <a:chOff x="3477352" y="993181"/>
              <a:chExt cx="147945" cy="134470"/>
            </a:xfrm>
          </p:grpSpPr>
          <p:sp>
            <p:nvSpPr>
              <p:cNvPr id="62" name="Google Shape;62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" name="Google Shape;63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" name="Google Shape;64;p13"/>
            <p:cNvGrpSpPr/>
            <p:nvPr/>
          </p:nvGrpSpPr>
          <p:grpSpPr>
            <a:xfrm>
              <a:off x="8291157" y="4758385"/>
              <a:ext cx="265681" cy="257583"/>
              <a:chOff x="1987619" y="2413322"/>
              <a:chExt cx="265681" cy="257583"/>
            </a:xfrm>
          </p:grpSpPr>
          <p:sp>
            <p:nvSpPr>
              <p:cNvPr id="65" name="Google Shape;65;p13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" name="Google Shape;66;p13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" name="Google Shape;67;p13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" name="Google Shape;68;p13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" name="Google Shape;69;p13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" name="Google Shape;70;p13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" name="Google Shape;71;p13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" name="Google Shape;72;p13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" name="Google Shape;73;p13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" name="Google Shape;74;p13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" name="Google Shape;75;p13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13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13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" name="Google Shape;78;p13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" name="Google Shape;79;p13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" name="Google Shape;80;p13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13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13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13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" name="Google Shape;84;p13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" name="Google Shape;85;p13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" name="Google Shape;86;p13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" name="Google Shape;87;p13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" name="Google Shape;88;p13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" name="Google Shape;89;p13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" name="Google Shape;90;p13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" name="Google Shape;91;p13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" name="Google Shape;92;p13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" name="Google Shape;93;p13"/>
            <p:cNvGrpSpPr/>
            <p:nvPr/>
          </p:nvGrpSpPr>
          <p:grpSpPr>
            <a:xfrm>
              <a:off x="7402399" y="257928"/>
              <a:ext cx="603535" cy="604241"/>
              <a:chOff x="1414755" y="1193288"/>
              <a:chExt cx="432828" cy="358175"/>
            </a:xfrm>
          </p:grpSpPr>
          <p:sp>
            <p:nvSpPr>
              <p:cNvPr id="94" name="Google Shape;94;p13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" name="Google Shape;95;p13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" name="Google Shape;96;p13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" name="Google Shape;97;p13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13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" name="Google Shape;99;p13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" name="Google Shape;100;p13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" name="Google Shape;101;p13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" name="Google Shape;102;p13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" name="Google Shape;103;p13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" name="Google Shape;104;p13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" name="Google Shape;105;p13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" name="Google Shape;106;p13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" name="Google Shape;107;p13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" name="Google Shape;108;p13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" name="Google Shape;109;p13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" name="Google Shape;110;p13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1" name="Google Shape;111;p13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" name="Google Shape;112;p13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" name="Google Shape;113;p13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" name="Google Shape;114;p13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13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13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" name="Google Shape;117;p13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" name="Google Shape;118;p13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13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13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13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" name="Google Shape;122;p13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" name="Google Shape;123;p13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" name="Google Shape;124;p13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" name="Google Shape;125;p13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" name="Google Shape;126;p13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" name="Google Shape;127;p13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" name="Google Shape;128;p13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" name="Google Shape;129;p13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" name="Google Shape;130;p13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" name="Google Shape;131;p13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" name="Google Shape;132;p13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" name="Google Shape;133;p13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" name="Google Shape;134;p13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" name="Google Shape;135;p13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6" name="Google Shape;136;p13"/>
            <p:cNvGrpSpPr/>
            <p:nvPr/>
          </p:nvGrpSpPr>
          <p:grpSpPr>
            <a:xfrm>
              <a:off x="61605" y="4156093"/>
              <a:ext cx="367665" cy="360800"/>
              <a:chOff x="3759767" y="4093293"/>
              <a:chExt cx="367665" cy="360800"/>
            </a:xfrm>
          </p:grpSpPr>
          <p:sp>
            <p:nvSpPr>
              <p:cNvPr id="137" name="Google Shape;137;p13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" name="Google Shape;138;p13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" name="Google Shape;139;p13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" name="Google Shape;140;p13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" name="Google Shape;141;p13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" name="Google Shape;142;p13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" name="Google Shape;143;p13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" name="Google Shape;144;p13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" name="Google Shape;145;p13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" name="Google Shape;146;p13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" name="Google Shape;147;p13"/>
            <p:cNvGrpSpPr/>
            <p:nvPr/>
          </p:nvGrpSpPr>
          <p:grpSpPr>
            <a:xfrm>
              <a:off x="8583640" y="389056"/>
              <a:ext cx="147945" cy="134470"/>
              <a:chOff x="3477352" y="993181"/>
              <a:chExt cx="147945" cy="134470"/>
            </a:xfrm>
          </p:grpSpPr>
          <p:sp>
            <p:nvSpPr>
              <p:cNvPr id="148" name="Google Shape;148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" name="Google Shape;149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" name="Google Shape;150;p13"/>
            <p:cNvGrpSpPr/>
            <p:nvPr/>
          </p:nvGrpSpPr>
          <p:grpSpPr>
            <a:xfrm>
              <a:off x="8423991" y="495531"/>
              <a:ext cx="83763" cy="83541"/>
              <a:chOff x="3317703" y="1099656"/>
              <a:chExt cx="83763" cy="83541"/>
            </a:xfrm>
          </p:grpSpPr>
          <p:sp>
            <p:nvSpPr>
              <p:cNvPr id="151" name="Google Shape;151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" name="Google Shape;152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" name="Google Shape;153;p13"/>
            <p:cNvGrpSpPr/>
            <p:nvPr/>
          </p:nvGrpSpPr>
          <p:grpSpPr>
            <a:xfrm>
              <a:off x="1079115" y="39906"/>
              <a:ext cx="147945" cy="134470"/>
              <a:chOff x="3477352" y="993181"/>
              <a:chExt cx="147945" cy="134470"/>
            </a:xfrm>
          </p:grpSpPr>
          <p:sp>
            <p:nvSpPr>
              <p:cNvPr id="154" name="Google Shape;154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" name="Google Shape;155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" name="Google Shape;156;p13"/>
            <p:cNvGrpSpPr/>
            <p:nvPr/>
          </p:nvGrpSpPr>
          <p:grpSpPr>
            <a:xfrm>
              <a:off x="8846115" y="2624781"/>
              <a:ext cx="147945" cy="134470"/>
              <a:chOff x="3477352" y="993181"/>
              <a:chExt cx="147945" cy="134470"/>
            </a:xfrm>
          </p:grpSpPr>
          <p:sp>
            <p:nvSpPr>
              <p:cNvPr id="157" name="Google Shape;157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" name="Google Shape;158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" name="Google Shape;159;p13"/>
            <p:cNvGrpSpPr/>
            <p:nvPr/>
          </p:nvGrpSpPr>
          <p:grpSpPr>
            <a:xfrm>
              <a:off x="8878203" y="2296868"/>
              <a:ext cx="83763" cy="83541"/>
              <a:chOff x="3317703" y="1099656"/>
              <a:chExt cx="83763" cy="83541"/>
            </a:xfrm>
          </p:grpSpPr>
          <p:sp>
            <p:nvSpPr>
              <p:cNvPr id="160" name="Google Shape;160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2" name="Google Shape;162;p13"/>
            <p:cNvSpPr/>
            <p:nvPr/>
          </p:nvSpPr>
          <p:spPr>
            <a:xfrm>
              <a:off x="7938704" y="4137875"/>
              <a:ext cx="1814525" cy="1498600"/>
            </a:xfrm>
            <a:custGeom>
              <a:rect b="b" l="l" r="r" t="t"/>
              <a:pathLst>
                <a:path extrusionOk="0" h="59944" w="72581">
                  <a:moveTo>
                    <a:pt x="72581" y="12765"/>
                  </a:moveTo>
                  <a:cubicBezTo>
                    <a:pt x="72581" y="3955"/>
                    <a:pt x="57239" y="-2248"/>
                    <a:pt x="48991" y="848"/>
                  </a:cubicBezTo>
                  <a:cubicBezTo>
                    <a:pt x="43359" y="2962"/>
                    <a:pt x="43946" y="14016"/>
                    <a:pt x="38048" y="15197"/>
                  </a:cubicBezTo>
                  <a:cubicBezTo>
                    <a:pt x="28129" y="17182"/>
                    <a:pt x="15621" y="13501"/>
                    <a:pt x="8135" y="20304"/>
                  </a:cubicBezTo>
                  <a:cubicBezTo>
                    <a:pt x="-1674" y="29219"/>
                    <a:pt x="-2373" y="48910"/>
                    <a:pt x="4973" y="599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3" name="Google Shape;163;p13"/>
            <p:cNvGrpSpPr/>
            <p:nvPr/>
          </p:nvGrpSpPr>
          <p:grpSpPr>
            <a:xfrm rot="-5400000">
              <a:off x="691385" y="4737661"/>
              <a:ext cx="310220" cy="298990"/>
              <a:chOff x="2049809" y="3045624"/>
              <a:chExt cx="310220" cy="298990"/>
            </a:xfrm>
          </p:grpSpPr>
          <p:sp>
            <p:nvSpPr>
              <p:cNvPr id="164" name="Google Shape;164;p13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" name="Google Shape;165;p13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" name="Google Shape;166;p13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" name="Google Shape;168;p13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" name="Google Shape;169;p13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" name="Google Shape;170;p13"/>
            <p:cNvGrpSpPr/>
            <p:nvPr/>
          </p:nvGrpSpPr>
          <p:grpSpPr>
            <a:xfrm>
              <a:off x="8369366" y="3954290"/>
              <a:ext cx="253123" cy="201815"/>
              <a:chOff x="1631216" y="1891228"/>
              <a:chExt cx="253123" cy="201815"/>
            </a:xfrm>
          </p:grpSpPr>
          <p:sp>
            <p:nvSpPr>
              <p:cNvPr id="171" name="Google Shape;171;p13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" name="Google Shape;172;p13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" name="Google Shape;173;p13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13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" name="Google Shape;178;p13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" name="Google Shape;179;p13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" name="Google Shape;180;p13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1" name="Google Shape;181;p13"/>
            <p:cNvGrpSpPr/>
            <p:nvPr/>
          </p:nvGrpSpPr>
          <p:grpSpPr>
            <a:xfrm>
              <a:off x="8622488" y="2952737"/>
              <a:ext cx="383702" cy="612816"/>
              <a:chOff x="6705988" y="1508474"/>
              <a:chExt cx="383702" cy="612816"/>
            </a:xfrm>
          </p:grpSpPr>
          <p:sp>
            <p:nvSpPr>
              <p:cNvPr id="182" name="Google Shape;182;p13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13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" name="Google Shape;184;p13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" name="Google Shape;185;p13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" name="Google Shape;186;p13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" name="Google Shape;187;p13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" name="Google Shape;188;p13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" name="Google Shape;189;p13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" name="Google Shape;190;p13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" name="Google Shape;191;p13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" name="Google Shape;192;p13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" name="Google Shape;193;p13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" name="Google Shape;194;p13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" name="Google Shape;195;p13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" name="Google Shape;196;p13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" name="Google Shape;197;p13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" name="Google Shape;198;p13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" name="Google Shape;199;p13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0" name="Google Shape;200;p13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" name="Google Shape;201;p13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" name="Google Shape;202;p13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" name="Google Shape;203;p13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" name="Google Shape;204;p13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" name="Google Shape;205;p13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" name="Google Shape;206;p13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" name="Google Shape;207;p13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" name="Google Shape;208;p13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" name="Google Shape;209;p13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" name="Google Shape;210;p13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" name="Google Shape;211;p13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" name="Google Shape;212;p13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" name="Google Shape;213;p13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" name="Google Shape;214;p13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" name="Google Shape;215;p13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" name="Google Shape;216;p13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" name="Google Shape;217;p13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" name="Google Shape;218;p13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" name="Google Shape;219;p13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" name="Google Shape;220;p13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1" name="Google Shape;221;p13"/>
            <p:cNvGrpSpPr/>
            <p:nvPr/>
          </p:nvGrpSpPr>
          <p:grpSpPr>
            <a:xfrm>
              <a:off x="8752761" y="698747"/>
              <a:ext cx="186410" cy="619807"/>
              <a:chOff x="4912361" y="3048535"/>
              <a:chExt cx="186410" cy="619807"/>
            </a:xfrm>
          </p:grpSpPr>
          <p:sp>
            <p:nvSpPr>
              <p:cNvPr id="222" name="Google Shape;222;p13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" name="Google Shape;223;p13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" name="Google Shape;224;p13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" name="Google Shape;226;p13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" name="Google Shape;227;p13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13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13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1" name="Google Shape;231;p13"/>
            <p:cNvGrpSpPr/>
            <p:nvPr/>
          </p:nvGrpSpPr>
          <p:grpSpPr>
            <a:xfrm>
              <a:off x="208468" y="174383"/>
              <a:ext cx="603548" cy="604230"/>
              <a:chOff x="1016818" y="4103795"/>
              <a:chExt cx="603548" cy="604230"/>
            </a:xfrm>
          </p:grpSpPr>
          <p:sp>
            <p:nvSpPr>
              <p:cNvPr id="232" name="Google Shape;232;p13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13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13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13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" name="Google Shape;236;p13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" name="Google Shape;237;p13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" name="Google Shape;238;p13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" name="Google Shape;239;p13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" name="Google Shape;240;p13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" name="Google Shape;241;p13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" name="Google Shape;242;p13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" name="Google Shape;243;p13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" name="Google Shape;244;p13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" name="Google Shape;245;p13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" name="Google Shape;246;p13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" name="Google Shape;247;p13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" name="Google Shape;248;p13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" name="Google Shape;249;p13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" name="Google Shape;250;p13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1" name="Google Shape;251;p13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" name="Google Shape;252;p13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" name="Google Shape;253;p13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" name="Google Shape;254;p13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" name="Google Shape;255;p13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6" name="Google Shape;256;p13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7" name="Google Shape;257;p13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8" name="Google Shape;258;p13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" name="Google Shape;259;p13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" name="Google Shape;260;p13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" name="Google Shape;261;p13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" name="Google Shape;262;p13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" name="Google Shape;263;p13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" name="Google Shape;264;p13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" name="Google Shape;265;p13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" name="Google Shape;266;p13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" name="Google Shape;267;p13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" name="Google Shape;268;p13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" name="Google Shape;269;p13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" name="Google Shape;270;p13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" name="Google Shape;271;p13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" name="Google Shape;272;p13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" name="Google Shape;273;p13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" name="Google Shape;274;p13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" name="Google Shape;275;p13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" name="Google Shape;276;p13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" name="Google Shape;277;p13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" name="Google Shape;278;p13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" name="Google Shape;279;p13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" name="Google Shape;280;p13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" name="Google Shape;281;p13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" name="Google Shape;282;p13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" name="Google Shape;283;p13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" name="Google Shape;284;p13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" name="Google Shape;285;p13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" name="Google Shape;286;p13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" name="Google Shape;287;p13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" name="Google Shape;288;p13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" name="Google Shape;289;p13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" name="Google Shape;290;p13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" name="Google Shape;291;p13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" name="Google Shape;292;p13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" name="Google Shape;293;p13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" name="Google Shape;294;p13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" name="Google Shape;295;p13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" name="Google Shape;296;p13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" name="Google Shape;297;p13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" name="Google Shape;298;p13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" name="Google Shape;299;p13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" name="Google Shape;300;p13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" name="Google Shape;301;p13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" name="Google Shape;302;p13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" name="Google Shape;303;p13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" name="Google Shape;304;p13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" name="Google Shape;305;p13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6" name="Google Shape;306;p13"/>
            <p:cNvSpPr/>
            <p:nvPr/>
          </p:nvSpPr>
          <p:spPr>
            <a:xfrm>
              <a:off x="4101150" y="-115137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07" name="Google Shape;307;p13"/>
            <p:cNvSpPr/>
            <p:nvPr/>
          </p:nvSpPr>
          <p:spPr>
            <a:xfrm rot="-5400000">
              <a:off x="109288" y="3935675"/>
              <a:ext cx="801925" cy="1902975"/>
            </a:xfrm>
            <a:custGeom>
              <a:rect b="b" l="l" r="r" t="t"/>
              <a:pathLst>
                <a:path extrusionOk="0" h="76119" w="32077">
                  <a:moveTo>
                    <a:pt x="0" y="0"/>
                  </a:moveTo>
                  <a:cubicBezTo>
                    <a:pt x="6660" y="1753"/>
                    <a:pt x="12314" y="8610"/>
                    <a:pt x="13862" y="15321"/>
                  </a:cubicBezTo>
                  <a:cubicBezTo>
                    <a:pt x="15065" y="20537"/>
                    <a:pt x="11203" y="26480"/>
                    <a:pt x="13376" y="31371"/>
                  </a:cubicBezTo>
                  <a:cubicBezTo>
                    <a:pt x="16293" y="37936"/>
                    <a:pt x="24152" y="40877"/>
                    <a:pt x="29670" y="45476"/>
                  </a:cubicBezTo>
                  <a:cubicBezTo>
                    <a:pt x="33668" y="48808"/>
                    <a:pt x="31531" y="55877"/>
                    <a:pt x="30886" y="61041"/>
                  </a:cubicBezTo>
                  <a:cubicBezTo>
                    <a:pt x="29626" y="71128"/>
                    <a:pt x="14543" y="76119"/>
                    <a:pt x="4378" y="7611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308" name="Google Shape;308;p13"/>
            <p:cNvGrpSpPr/>
            <p:nvPr/>
          </p:nvGrpSpPr>
          <p:grpSpPr>
            <a:xfrm>
              <a:off x="203553" y="778631"/>
              <a:ext cx="83763" cy="83541"/>
              <a:chOff x="3317703" y="1099656"/>
              <a:chExt cx="83763" cy="83541"/>
            </a:xfrm>
          </p:grpSpPr>
          <p:sp>
            <p:nvSpPr>
              <p:cNvPr id="309" name="Google Shape;309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" name="Google Shape;310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11" name="Google Shape;311;p13"/>
            <p:cNvSpPr/>
            <p:nvPr/>
          </p:nvSpPr>
          <p:spPr>
            <a:xfrm>
              <a:off x="6641775" y="55130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2" name="Google Shape;312;p13"/>
            <p:cNvGrpSpPr/>
            <p:nvPr/>
          </p:nvGrpSpPr>
          <p:grpSpPr>
            <a:xfrm>
              <a:off x="6291665" y="609731"/>
              <a:ext cx="147945" cy="134470"/>
              <a:chOff x="3477352" y="993181"/>
              <a:chExt cx="147945" cy="134470"/>
            </a:xfrm>
          </p:grpSpPr>
          <p:sp>
            <p:nvSpPr>
              <p:cNvPr id="313" name="Google Shape;313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" name="Google Shape;314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5" name="Google Shape;315;p13"/>
            <p:cNvGrpSpPr/>
            <p:nvPr/>
          </p:nvGrpSpPr>
          <p:grpSpPr>
            <a:xfrm>
              <a:off x="6498266" y="434718"/>
              <a:ext cx="83763" cy="83541"/>
              <a:chOff x="3317703" y="1099656"/>
              <a:chExt cx="83763" cy="83541"/>
            </a:xfrm>
          </p:grpSpPr>
          <p:sp>
            <p:nvSpPr>
              <p:cNvPr id="316" name="Google Shape;316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" name="Google Shape;317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8" name="Google Shape;318;p13"/>
            <p:cNvGrpSpPr/>
            <p:nvPr/>
          </p:nvGrpSpPr>
          <p:grpSpPr>
            <a:xfrm>
              <a:off x="2766332" y="548172"/>
              <a:ext cx="265681" cy="257583"/>
              <a:chOff x="1987619" y="2413322"/>
              <a:chExt cx="265681" cy="257583"/>
            </a:xfrm>
          </p:grpSpPr>
          <p:sp>
            <p:nvSpPr>
              <p:cNvPr id="319" name="Google Shape;319;p13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" name="Google Shape;320;p13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" name="Google Shape;321;p13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" name="Google Shape;322;p13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" name="Google Shape;323;p13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" name="Google Shape;324;p13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" name="Google Shape;325;p13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" name="Google Shape;326;p13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" name="Google Shape;327;p13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" name="Google Shape;328;p13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" name="Google Shape;329;p13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" name="Google Shape;330;p13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" name="Google Shape;331;p13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" name="Google Shape;332;p13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13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13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" name="Google Shape;335;p13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" name="Google Shape;336;p13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" name="Google Shape;337;p13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13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13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" name="Google Shape;345;p13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13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7" name="Google Shape;347;p13"/>
            <p:cNvGrpSpPr/>
            <p:nvPr/>
          </p:nvGrpSpPr>
          <p:grpSpPr>
            <a:xfrm>
              <a:off x="3227615" y="264518"/>
              <a:ext cx="147945" cy="134470"/>
              <a:chOff x="3477352" y="993181"/>
              <a:chExt cx="147945" cy="134470"/>
            </a:xfrm>
          </p:grpSpPr>
          <p:sp>
            <p:nvSpPr>
              <p:cNvPr id="348" name="Google Shape;348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" name="Google Shape;349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0" name="Google Shape;350;p13"/>
            <p:cNvGrpSpPr/>
            <p:nvPr/>
          </p:nvGrpSpPr>
          <p:grpSpPr>
            <a:xfrm>
              <a:off x="3422666" y="722206"/>
              <a:ext cx="83763" cy="83541"/>
              <a:chOff x="3317703" y="1099656"/>
              <a:chExt cx="83763" cy="83541"/>
            </a:xfrm>
          </p:grpSpPr>
          <p:sp>
            <p:nvSpPr>
              <p:cNvPr id="351" name="Google Shape;351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" name="Google Shape;353;p13"/>
            <p:cNvGrpSpPr/>
            <p:nvPr/>
          </p:nvGrpSpPr>
          <p:grpSpPr>
            <a:xfrm>
              <a:off x="7043315" y="4486193"/>
              <a:ext cx="147945" cy="134470"/>
              <a:chOff x="3477352" y="993181"/>
              <a:chExt cx="147945" cy="134470"/>
            </a:xfrm>
          </p:grpSpPr>
          <p:sp>
            <p:nvSpPr>
              <p:cNvPr id="354" name="Google Shape;354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" name="Google Shape;355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6" name="Google Shape;356;p13"/>
            <p:cNvGrpSpPr/>
            <p:nvPr/>
          </p:nvGrpSpPr>
          <p:grpSpPr>
            <a:xfrm>
              <a:off x="7238366" y="4943881"/>
              <a:ext cx="83763" cy="83541"/>
              <a:chOff x="3317703" y="1099656"/>
              <a:chExt cx="83763" cy="83541"/>
            </a:xfrm>
          </p:grpSpPr>
          <p:sp>
            <p:nvSpPr>
              <p:cNvPr id="357" name="Google Shape;357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" name="Google Shape;358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" name="Google Shape;359;p13"/>
            <p:cNvGrpSpPr/>
            <p:nvPr/>
          </p:nvGrpSpPr>
          <p:grpSpPr>
            <a:xfrm>
              <a:off x="6339979" y="4540265"/>
              <a:ext cx="400341" cy="492138"/>
              <a:chOff x="8582017" y="3605615"/>
              <a:chExt cx="400341" cy="492138"/>
            </a:xfrm>
          </p:grpSpPr>
          <p:sp>
            <p:nvSpPr>
              <p:cNvPr id="360" name="Google Shape;360;p13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" name="Google Shape;361;p13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" name="Google Shape;362;p13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" name="Google Shape;363;p13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" name="Google Shape;364;p13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" name="Google Shape;365;p13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" name="Google Shape;366;p13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" name="Google Shape;367;p13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" name="Google Shape;368;p13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" name="Google Shape;369;p13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" name="Google Shape;370;p13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" name="Google Shape;371;p13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" name="Google Shape;372;p13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" name="Google Shape;373;p13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" name="Google Shape;374;p13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" name="Google Shape;375;p13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" name="Google Shape;376;p13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" name="Google Shape;377;p13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" name="Google Shape;378;p13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" name="Google Shape;379;p13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" name="Google Shape;380;p13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" name="Google Shape;381;p13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2" name="Google Shape;382;p13"/>
            <p:cNvGrpSpPr/>
            <p:nvPr/>
          </p:nvGrpSpPr>
          <p:grpSpPr>
            <a:xfrm>
              <a:off x="3978400" y="4540276"/>
              <a:ext cx="282162" cy="368614"/>
              <a:chOff x="7792375" y="3990551"/>
              <a:chExt cx="282162" cy="368614"/>
            </a:xfrm>
          </p:grpSpPr>
          <p:sp>
            <p:nvSpPr>
              <p:cNvPr id="383" name="Google Shape;383;p13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" name="Google Shape;384;p13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" name="Google Shape;385;p13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" name="Google Shape;386;p13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" name="Google Shape;387;p13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" name="Google Shape;388;p13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" name="Google Shape;389;p13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" name="Google Shape;390;p13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" name="Google Shape;391;p13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" name="Google Shape;392;p13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" name="Google Shape;393;p13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" name="Google Shape;394;p13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" name="Google Shape;395;p13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" name="Google Shape;396;p13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" name="Google Shape;397;p13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" name="Google Shape;398;p13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" name="Google Shape;399;p13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" name="Google Shape;400;p13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" name="Google Shape;401;p13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" name="Google Shape;402;p13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" name="Google Shape;403;p13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" name="Google Shape;404;p13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" name="Google Shape;405;p13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" name="Google Shape;406;p13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" name="Google Shape;407;p13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8" name="Google Shape;408;p13"/>
            <p:cNvGrpSpPr/>
            <p:nvPr/>
          </p:nvGrpSpPr>
          <p:grpSpPr>
            <a:xfrm>
              <a:off x="3522802" y="4806606"/>
              <a:ext cx="147945" cy="134470"/>
              <a:chOff x="3477352" y="993181"/>
              <a:chExt cx="147945" cy="134470"/>
            </a:xfrm>
          </p:grpSpPr>
          <p:sp>
            <p:nvSpPr>
              <p:cNvPr id="409" name="Google Shape;409;p1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" name="Google Shape;410;p1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1" name="Google Shape;411;p13"/>
            <p:cNvGrpSpPr/>
            <p:nvPr/>
          </p:nvGrpSpPr>
          <p:grpSpPr>
            <a:xfrm>
              <a:off x="3729403" y="4631593"/>
              <a:ext cx="83763" cy="83541"/>
              <a:chOff x="3317703" y="1099656"/>
              <a:chExt cx="83763" cy="83541"/>
            </a:xfrm>
          </p:grpSpPr>
          <p:sp>
            <p:nvSpPr>
              <p:cNvPr id="412" name="Google Shape;412;p1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" name="Google Shape;413;p1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17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15"/>
          <p:cNvSpPr txBox="1"/>
          <p:nvPr>
            <p:ph idx="1" type="subTitle"/>
          </p:nvPr>
        </p:nvSpPr>
        <p:spPr>
          <a:xfrm rot="-204">
            <a:off x="3375550" y="3617867"/>
            <a:ext cx="50484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19" name="Google Shape;419;p15"/>
          <p:cNvSpPr txBox="1"/>
          <p:nvPr>
            <p:ph type="ctrTitle"/>
          </p:nvPr>
        </p:nvSpPr>
        <p:spPr>
          <a:xfrm>
            <a:off x="3375550" y="1099175"/>
            <a:ext cx="5048400" cy="2518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grpSp>
        <p:nvGrpSpPr>
          <p:cNvPr id="420" name="Google Shape;420;p15"/>
          <p:cNvGrpSpPr/>
          <p:nvPr/>
        </p:nvGrpSpPr>
        <p:grpSpPr>
          <a:xfrm>
            <a:off x="-441237" y="-115137"/>
            <a:ext cx="10194467" cy="5751612"/>
            <a:chOff x="-441237" y="-115137"/>
            <a:chExt cx="10194467" cy="5751612"/>
          </a:xfrm>
        </p:grpSpPr>
        <p:grpSp>
          <p:nvGrpSpPr>
            <p:cNvPr id="421" name="Google Shape;421;p15"/>
            <p:cNvGrpSpPr/>
            <p:nvPr/>
          </p:nvGrpSpPr>
          <p:grpSpPr>
            <a:xfrm>
              <a:off x="1461746" y="224960"/>
              <a:ext cx="255401" cy="462657"/>
              <a:chOff x="4718359" y="1577085"/>
              <a:chExt cx="255401" cy="462657"/>
            </a:xfrm>
          </p:grpSpPr>
          <p:sp>
            <p:nvSpPr>
              <p:cNvPr id="422" name="Google Shape;422;p15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" name="Google Shape;423;p15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" name="Google Shape;424;p15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" name="Google Shape;425;p15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" name="Google Shape;426;p15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" name="Google Shape;427;p15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8" name="Google Shape;428;p15"/>
            <p:cNvGrpSpPr/>
            <p:nvPr/>
          </p:nvGrpSpPr>
          <p:grpSpPr>
            <a:xfrm>
              <a:off x="8698190" y="3784481"/>
              <a:ext cx="147945" cy="134470"/>
              <a:chOff x="3477352" y="993181"/>
              <a:chExt cx="147945" cy="134470"/>
            </a:xfrm>
          </p:grpSpPr>
          <p:sp>
            <p:nvSpPr>
              <p:cNvPr id="429" name="Google Shape;429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" name="Google Shape;430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1" name="Google Shape;431;p15"/>
            <p:cNvGrpSpPr/>
            <p:nvPr/>
          </p:nvGrpSpPr>
          <p:grpSpPr>
            <a:xfrm>
              <a:off x="8291157" y="4758385"/>
              <a:ext cx="265681" cy="257583"/>
              <a:chOff x="1987619" y="2413322"/>
              <a:chExt cx="265681" cy="257583"/>
            </a:xfrm>
          </p:grpSpPr>
          <p:sp>
            <p:nvSpPr>
              <p:cNvPr id="432" name="Google Shape;432;p15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" name="Google Shape;433;p15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" name="Google Shape;434;p15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15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" name="Google Shape;436;p15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" name="Google Shape;437;p15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" name="Google Shape;438;p15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15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" name="Google Shape;440;p15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" name="Google Shape;441;p15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" name="Google Shape;442;p15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" name="Google Shape;443;p15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" name="Google Shape;444;p15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" name="Google Shape;445;p15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" name="Google Shape;446;p15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" name="Google Shape;447;p15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" name="Google Shape;448;p15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" name="Google Shape;449;p15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" name="Google Shape;450;p15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" name="Google Shape;451;p15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" name="Google Shape;452;p15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" name="Google Shape;453;p15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" name="Google Shape;454;p15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" name="Google Shape;455;p15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" name="Google Shape;456;p15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" name="Google Shape;457;p15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" name="Google Shape;458;p15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" name="Google Shape;459;p15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0" name="Google Shape;460;p15"/>
            <p:cNvGrpSpPr/>
            <p:nvPr/>
          </p:nvGrpSpPr>
          <p:grpSpPr>
            <a:xfrm>
              <a:off x="7402399" y="257928"/>
              <a:ext cx="603535" cy="604241"/>
              <a:chOff x="1414755" y="1193288"/>
              <a:chExt cx="432828" cy="358175"/>
            </a:xfrm>
          </p:grpSpPr>
          <p:sp>
            <p:nvSpPr>
              <p:cNvPr id="461" name="Google Shape;461;p15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" name="Google Shape;462;p15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" name="Google Shape;463;p15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" name="Google Shape;464;p15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" name="Google Shape;465;p15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" name="Google Shape;466;p15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" name="Google Shape;467;p15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" name="Google Shape;468;p15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" name="Google Shape;469;p15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" name="Google Shape;470;p15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" name="Google Shape;471;p15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" name="Google Shape;472;p15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" name="Google Shape;473;p15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" name="Google Shape;474;p15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" name="Google Shape;475;p15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" name="Google Shape;476;p15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" name="Google Shape;477;p15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" name="Google Shape;478;p15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" name="Google Shape;479;p15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" name="Google Shape;480;p15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" name="Google Shape;481;p15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" name="Google Shape;482;p15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" name="Google Shape;483;p15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" name="Google Shape;484;p15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" name="Google Shape;485;p15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" name="Google Shape;486;p15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" name="Google Shape;487;p15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" name="Google Shape;488;p15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" name="Google Shape;489;p15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" name="Google Shape;490;p15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" name="Google Shape;491;p15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" name="Google Shape;492;p15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" name="Google Shape;493;p15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" name="Google Shape;494;p15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" name="Google Shape;495;p15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" name="Google Shape;496;p15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" name="Google Shape;497;p15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" name="Google Shape;498;p15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" name="Google Shape;499;p15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" name="Google Shape;500;p15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" name="Google Shape;501;p15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" name="Google Shape;502;p15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3" name="Google Shape;503;p15"/>
            <p:cNvGrpSpPr/>
            <p:nvPr/>
          </p:nvGrpSpPr>
          <p:grpSpPr>
            <a:xfrm>
              <a:off x="61605" y="4156093"/>
              <a:ext cx="367665" cy="360800"/>
              <a:chOff x="3759767" y="4093293"/>
              <a:chExt cx="367665" cy="360800"/>
            </a:xfrm>
          </p:grpSpPr>
          <p:sp>
            <p:nvSpPr>
              <p:cNvPr id="504" name="Google Shape;504;p15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" name="Google Shape;505;p15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" name="Google Shape;506;p15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" name="Google Shape;507;p15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" name="Google Shape;508;p15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" name="Google Shape;509;p15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" name="Google Shape;510;p15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" name="Google Shape;511;p15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" name="Google Shape;512;p15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" name="Google Shape;513;p15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4" name="Google Shape;514;p15"/>
            <p:cNvGrpSpPr/>
            <p:nvPr/>
          </p:nvGrpSpPr>
          <p:grpSpPr>
            <a:xfrm>
              <a:off x="8583640" y="389056"/>
              <a:ext cx="147945" cy="134470"/>
              <a:chOff x="3477352" y="993181"/>
              <a:chExt cx="147945" cy="134470"/>
            </a:xfrm>
          </p:grpSpPr>
          <p:sp>
            <p:nvSpPr>
              <p:cNvPr id="515" name="Google Shape;515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" name="Google Shape;516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" name="Google Shape;517;p15"/>
            <p:cNvGrpSpPr/>
            <p:nvPr/>
          </p:nvGrpSpPr>
          <p:grpSpPr>
            <a:xfrm>
              <a:off x="8423991" y="495531"/>
              <a:ext cx="83763" cy="83541"/>
              <a:chOff x="3317703" y="1099656"/>
              <a:chExt cx="83763" cy="83541"/>
            </a:xfrm>
          </p:grpSpPr>
          <p:sp>
            <p:nvSpPr>
              <p:cNvPr id="518" name="Google Shape;518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" name="Google Shape;519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0" name="Google Shape;520;p15"/>
            <p:cNvGrpSpPr/>
            <p:nvPr/>
          </p:nvGrpSpPr>
          <p:grpSpPr>
            <a:xfrm>
              <a:off x="1079115" y="39906"/>
              <a:ext cx="147945" cy="134470"/>
              <a:chOff x="3477352" y="993181"/>
              <a:chExt cx="147945" cy="134470"/>
            </a:xfrm>
          </p:grpSpPr>
          <p:sp>
            <p:nvSpPr>
              <p:cNvPr id="521" name="Google Shape;521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" name="Google Shape;522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3" name="Google Shape;523;p15"/>
            <p:cNvGrpSpPr/>
            <p:nvPr/>
          </p:nvGrpSpPr>
          <p:grpSpPr>
            <a:xfrm>
              <a:off x="8846115" y="2624781"/>
              <a:ext cx="147945" cy="134470"/>
              <a:chOff x="3477352" y="993181"/>
              <a:chExt cx="147945" cy="134470"/>
            </a:xfrm>
          </p:grpSpPr>
          <p:sp>
            <p:nvSpPr>
              <p:cNvPr id="524" name="Google Shape;524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" name="Google Shape;525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6" name="Google Shape;526;p15"/>
            <p:cNvGrpSpPr/>
            <p:nvPr/>
          </p:nvGrpSpPr>
          <p:grpSpPr>
            <a:xfrm>
              <a:off x="8878203" y="2296868"/>
              <a:ext cx="83763" cy="83541"/>
              <a:chOff x="3317703" y="1099656"/>
              <a:chExt cx="83763" cy="83541"/>
            </a:xfrm>
          </p:grpSpPr>
          <p:sp>
            <p:nvSpPr>
              <p:cNvPr id="527" name="Google Shape;527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" name="Google Shape;528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29" name="Google Shape;529;p15"/>
            <p:cNvSpPr/>
            <p:nvPr/>
          </p:nvSpPr>
          <p:spPr>
            <a:xfrm>
              <a:off x="7938704" y="4137875"/>
              <a:ext cx="1814525" cy="1498600"/>
            </a:xfrm>
            <a:custGeom>
              <a:rect b="b" l="l" r="r" t="t"/>
              <a:pathLst>
                <a:path extrusionOk="0" h="59944" w="72581">
                  <a:moveTo>
                    <a:pt x="72581" y="12765"/>
                  </a:moveTo>
                  <a:cubicBezTo>
                    <a:pt x="72581" y="3955"/>
                    <a:pt x="57239" y="-2248"/>
                    <a:pt x="48991" y="848"/>
                  </a:cubicBezTo>
                  <a:cubicBezTo>
                    <a:pt x="43359" y="2962"/>
                    <a:pt x="43946" y="14016"/>
                    <a:pt x="38048" y="15197"/>
                  </a:cubicBezTo>
                  <a:cubicBezTo>
                    <a:pt x="28129" y="17182"/>
                    <a:pt x="15621" y="13501"/>
                    <a:pt x="8135" y="20304"/>
                  </a:cubicBezTo>
                  <a:cubicBezTo>
                    <a:pt x="-1674" y="29219"/>
                    <a:pt x="-2373" y="48910"/>
                    <a:pt x="4973" y="599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530" name="Google Shape;530;p15"/>
            <p:cNvGrpSpPr/>
            <p:nvPr/>
          </p:nvGrpSpPr>
          <p:grpSpPr>
            <a:xfrm rot="-5400000">
              <a:off x="691385" y="4737661"/>
              <a:ext cx="310220" cy="298990"/>
              <a:chOff x="2049809" y="3045624"/>
              <a:chExt cx="310220" cy="298990"/>
            </a:xfrm>
          </p:grpSpPr>
          <p:sp>
            <p:nvSpPr>
              <p:cNvPr id="531" name="Google Shape;531;p1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" name="Google Shape;532;p1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" name="Google Shape;533;p1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" name="Google Shape;534;p1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" name="Google Shape;535;p1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" name="Google Shape;536;p1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7" name="Google Shape;537;p15"/>
            <p:cNvGrpSpPr/>
            <p:nvPr/>
          </p:nvGrpSpPr>
          <p:grpSpPr>
            <a:xfrm>
              <a:off x="8369366" y="3954290"/>
              <a:ext cx="253123" cy="201815"/>
              <a:chOff x="1631216" y="1891228"/>
              <a:chExt cx="253123" cy="201815"/>
            </a:xfrm>
          </p:grpSpPr>
          <p:sp>
            <p:nvSpPr>
              <p:cNvPr id="538" name="Google Shape;538;p1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" name="Google Shape;539;p1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" name="Google Shape;540;p1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" name="Google Shape;541;p1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" name="Google Shape;542;p1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" name="Google Shape;543;p1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" name="Google Shape;544;p1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" name="Google Shape;545;p1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" name="Google Shape;546;p1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" name="Google Shape;547;p1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8" name="Google Shape;548;p15"/>
            <p:cNvGrpSpPr/>
            <p:nvPr/>
          </p:nvGrpSpPr>
          <p:grpSpPr>
            <a:xfrm>
              <a:off x="8622488" y="2952737"/>
              <a:ext cx="383702" cy="612816"/>
              <a:chOff x="6705988" y="1508474"/>
              <a:chExt cx="383702" cy="612816"/>
            </a:xfrm>
          </p:grpSpPr>
          <p:sp>
            <p:nvSpPr>
              <p:cNvPr id="549" name="Google Shape;549;p15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" name="Google Shape;550;p15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" name="Google Shape;551;p15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" name="Google Shape;552;p15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" name="Google Shape;553;p15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" name="Google Shape;554;p15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" name="Google Shape;555;p15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" name="Google Shape;556;p15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" name="Google Shape;557;p15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" name="Google Shape;558;p15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" name="Google Shape;559;p15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" name="Google Shape;560;p15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" name="Google Shape;561;p15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" name="Google Shape;562;p15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" name="Google Shape;563;p15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" name="Google Shape;564;p15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" name="Google Shape;565;p15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" name="Google Shape;566;p15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" name="Google Shape;567;p15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" name="Google Shape;568;p15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" name="Google Shape;569;p15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" name="Google Shape;570;p15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" name="Google Shape;571;p15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" name="Google Shape;572;p15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" name="Google Shape;573;p15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" name="Google Shape;574;p15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" name="Google Shape;575;p15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" name="Google Shape;576;p15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15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15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15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" name="Google Shape;580;p15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" name="Google Shape;581;p15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" name="Google Shape;582;p15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" name="Google Shape;583;p15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" name="Google Shape;584;p15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" name="Google Shape;585;p15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" name="Google Shape;586;p15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" name="Google Shape;587;p15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8" name="Google Shape;588;p15"/>
            <p:cNvGrpSpPr/>
            <p:nvPr/>
          </p:nvGrpSpPr>
          <p:grpSpPr>
            <a:xfrm>
              <a:off x="8752761" y="698747"/>
              <a:ext cx="186410" cy="619807"/>
              <a:chOff x="4912361" y="3048535"/>
              <a:chExt cx="186410" cy="619807"/>
            </a:xfrm>
          </p:grpSpPr>
          <p:sp>
            <p:nvSpPr>
              <p:cNvPr id="589" name="Google Shape;589;p15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" name="Google Shape;590;p15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" name="Google Shape;591;p15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" name="Google Shape;592;p15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" name="Google Shape;593;p15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" name="Google Shape;594;p15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" name="Google Shape;595;p15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" name="Google Shape;596;p15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" name="Google Shape;597;p15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8" name="Google Shape;598;p15"/>
            <p:cNvGrpSpPr/>
            <p:nvPr/>
          </p:nvGrpSpPr>
          <p:grpSpPr>
            <a:xfrm>
              <a:off x="208468" y="174383"/>
              <a:ext cx="603548" cy="604230"/>
              <a:chOff x="1016818" y="4103795"/>
              <a:chExt cx="603548" cy="604230"/>
            </a:xfrm>
          </p:grpSpPr>
          <p:sp>
            <p:nvSpPr>
              <p:cNvPr id="599" name="Google Shape;599;p15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" name="Google Shape;600;p15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" name="Google Shape;601;p15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" name="Google Shape;602;p15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" name="Google Shape;603;p15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" name="Google Shape;604;p15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" name="Google Shape;605;p15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" name="Google Shape;606;p15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" name="Google Shape;607;p15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" name="Google Shape;608;p15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" name="Google Shape;609;p15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" name="Google Shape;610;p15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" name="Google Shape;611;p15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" name="Google Shape;612;p15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" name="Google Shape;613;p15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" name="Google Shape;614;p15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" name="Google Shape;615;p15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" name="Google Shape;616;p15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" name="Google Shape;617;p15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" name="Google Shape;618;p15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" name="Google Shape;619;p15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" name="Google Shape;620;p15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" name="Google Shape;621;p15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" name="Google Shape;622;p15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" name="Google Shape;623;p15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" name="Google Shape;624;p15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" name="Google Shape;625;p15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" name="Google Shape;626;p15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" name="Google Shape;627;p15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" name="Google Shape;628;p15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" name="Google Shape;629;p15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" name="Google Shape;630;p15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" name="Google Shape;631;p15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" name="Google Shape;632;p15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" name="Google Shape;633;p15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" name="Google Shape;634;p15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" name="Google Shape;635;p15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" name="Google Shape;636;p15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" name="Google Shape;637;p15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" name="Google Shape;638;p15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" name="Google Shape;639;p15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" name="Google Shape;640;p15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" name="Google Shape;641;p15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" name="Google Shape;642;p15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" name="Google Shape;643;p15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" name="Google Shape;644;p15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" name="Google Shape;645;p15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" name="Google Shape;646;p15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" name="Google Shape;647;p15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" name="Google Shape;648;p15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" name="Google Shape;649;p15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" name="Google Shape;650;p15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" name="Google Shape;651;p15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" name="Google Shape;652;p15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" name="Google Shape;653;p15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" name="Google Shape;654;p15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" name="Google Shape;655;p15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" name="Google Shape;656;p15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" name="Google Shape;657;p15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" name="Google Shape;658;p15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" name="Google Shape;659;p15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" name="Google Shape;660;p15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" name="Google Shape;661;p15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" name="Google Shape;662;p15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" name="Google Shape;663;p15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" name="Google Shape;664;p15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" name="Google Shape;665;p15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" name="Google Shape;666;p15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" name="Google Shape;667;p15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" name="Google Shape;668;p15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" name="Google Shape;669;p15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0" name="Google Shape;670;p15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" name="Google Shape;671;p15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" name="Google Shape;672;p15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3" name="Google Shape;673;p15"/>
            <p:cNvSpPr/>
            <p:nvPr/>
          </p:nvSpPr>
          <p:spPr>
            <a:xfrm>
              <a:off x="4101150" y="-115137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74" name="Google Shape;674;p15"/>
            <p:cNvSpPr/>
            <p:nvPr/>
          </p:nvSpPr>
          <p:spPr>
            <a:xfrm rot="-5400000">
              <a:off x="109288" y="3935675"/>
              <a:ext cx="801925" cy="1902975"/>
            </a:xfrm>
            <a:custGeom>
              <a:rect b="b" l="l" r="r" t="t"/>
              <a:pathLst>
                <a:path extrusionOk="0" h="76119" w="32077">
                  <a:moveTo>
                    <a:pt x="0" y="0"/>
                  </a:moveTo>
                  <a:cubicBezTo>
                    <a:pt x="6660" y="1753"/>
                    <a:pt x="12314" y="8610"/>
                    <a:pt x="13862" y="15321"/>
                  </a:cubicBezTo>
                  <a:cubicBezTo>
                    <a:pt x="15065" y="20537"/>
                    <a:pt x="11203" y="26480"/>
                    <a:pt x="13376" y="31371"/>
                  </a:cubicBezTo>
                  <a:cubicBezTo>
                    <a:pt x="16293" y="37936"/>
                    <a:pt x="24152" y="40877"/>
                    <a:pt x="29670" y="45476"/>
                  </a:cubicBezTo>
                  <a:cubicBezTo>
                    <a:pt x="33668" y="48808"/>
                    <a:pt x="31531" y="55877"/>
                    <a:pt x="30886" y="61041"/>
                  </a:cubicBezTo>
                  <a:cubicBezTo>
                    <a:pt x="29626" y="71128"/>
                    <a:pt x="14543" y="76119"/>
                    <a:pt x="4378" y="7611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75" name="Google Shape;675;p15"/>
            <p:cNvGrpSpPr/>
            <p:nvPr/>
          </p:nvGrpSpPr>
          <p:grpSpPr>
            <a:xfrm>
              <a:off x="203553" y="778631"/>
              <a:ext cx="83763" cy="83541"/>
              <a:chOff x="3317703" y="1099656"/>
              <a:chExt cx="83763" cy="83541"/>
            </a:xfrm>
          </p:grpSpPr>
          <p:sp>
            <p:nvSpPr>
              <p:cNvPr id="676" name="Google Shape;676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" name="Google Shape;677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8" name="Google Shape;678;p15"/>
            <p:cNvSpPr/>
            <p:nvPr/>
          </p:nvSpPr>
          <p:spPr>
            <a:xfrm>
              <a:off x="6641775" y="55130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9" name="Google Shape;679;p15"/>
            <p:cNvGrpSpPr/>
            <p:nvPr/>
          </p:nvGrpSpPr>
          <p:grpSpPr>
            <a:xfrm>
              <a:off x="6291665" y="609731"/>
              <a:ext cx="147945" cy="134470"/>
              <a:chOff x="3477352" y="993181"/>
              <a:chExt cx="147945" cy="134470"/>
            </a:xfrm>
          </p:grpSpPr>
          <p:sp>
            <p:nvSpPr>
              <p:cNvPr id="680" name="Google Shape;680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" name="Google Shape;681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82" name="Google Shape;682;p15"/>
            <p:cNvGrpSpPr/>
            <p:nvPr/>
          </p:nvGrpSpPr>
          <p:grpSpPr>
            <a:xfrm>
              <a:off x="6498266" y="434718"/>
              <a:ext cx="83763" cy="83541"/>
              <a:chOff x="3317703" y="1099656"/>
              <a:chExt cx="83763" cy="83541"/>
            </a:xfrm>
          </p:grpSpPr>
          <p:sp>
            <p:nvSpPr>
              <p:cNvPr id="683" name="Google Shape;683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" name="Google Shape;684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85" name="Google Shape;685;p15"/>
            <p:cNvGrpSpPr/>
            <p:nvPr/>
          </p:nvGrpSpPr>
          <p:grpSpPr>
            <a:xfrm>
              <a:off x="2766332" y="548172"/>
              <a:ext cx="265681" cy="257583"/>
              <a:chOff x="1987619" y="2413322"/>
              <a:chExt cx="265681" cy="257583"/>
            </a:xfrm>
          </p:grpSpPr>
          <p:sp>
            <p:nvSpPr>
              <p:cNvPr id="686" name="Google Shape;686;p15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" name="Google Shape;687;p15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" name="Google Shape;688;p15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" name="Google Shape;690;p15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" name="Google Shape;691;p15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" name="Google Shape;692;p15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" name="Google Shape;693;p15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" name="Google Shape;694;p15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" name="Google Shape;695;p15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" name="Google Shape;696;p15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" name="Google Shape;697;p15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" name="Google Shape;699;p15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" name="Google Shape;700;p15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" name="Google Shape;701;p15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" name="Google Shape;702;p15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" name="Google Shape;703;p15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" name="Google Shape;704;p15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" name="Google Shape;705;p15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" name="Google Shape;706;p15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" name="Google Shape;707;p15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" name="Google Shape;708;p15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" name="Google Shape;709;p15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" name="Google Shape;710;p15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" name="Google Shape;711;p15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" name="Google Shape;712;p15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" name="Google Shape;713;p15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4" name="Google Shape;714;p15"/>
            <p:cNvGrpSpPr/>
            <p:nvPr/>
          </p:nvGrpSpPr>
          <p:grpSpPr>
            <a:xfrm>
              <a:off x="3227615" y="264518"/>
              <a:ext cx="147945" cy="134470"/>
              <a:chOff x="3477352" y="993181"/>
              <a:chExt cx="147945" cy="134470"/>
            </a:xfrm>
          </p:grpSpPr>
          <p:sp>
            <p:nvSpPr>
              <p:cNvPr id="715" name="Google Shape;715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" name="Google Shape;716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7" name="Google Shape;717;p15"/>
            <p:cNvGrpSpPr/>
            <p:nvPr/>
          </p:nvGrpSpPr>
          <p:grpSpPr>
            <a:xfrm>
              <a:off x="3422666" y="722206"/>
              <a:ext cx="83763" cy="83541"/>
              <a:chOff x="3317703" y="1099656"/>
              <a:chExt cx="83763" cy="83541"/>
            </a:xfrm>
          </p:grpSpPr>
          <p:sp>
            <p:nvSpPr>
              <p:cNvPr id="718" name="Google Shape;718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" name="Google Shape;719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0" name="Google Shape;720;p15"/>
            <p:cNvGrpSpPr/>
            <p:nvPr/>
          </p:nvGrpSpPr>
          <p:grpSpPr>
            <a:xfrm>
              <a:off x="7043315" y="4486193"/>
              <a:ext cx="147945" cy="134470"/>
              <a:chOff x="3477352" y="993181"/>
              <a:chExt cx="147945" cy="134470"/>
            </a:xfrm>
          </p:grpSpPr>
          <p:sp>
            <p:nvSpPr>
              <p:cNvPr id="721" name="Google Shape;721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" name="Google Shape;722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3" name="Google Shape;723;p15"/>
            <p:cNvGrpSpPr/>
            <p:nvPr/>
          </p:nvGrpSpPr>
          <p:grpSpPr>
            <a:xfrm>
              <a:off x="7238366" y="4943881"/>
              <a:ext cx="83763" cy="83541"/>
              <a:chOff x="3317703" y="1099656"/>
              <a:chExt cx="83763" cy="83541"/>
            </a:xfrm>
          </p:grpSpPr>
          <p:sp>
            <p:nvSpPr>
              <p:cNvPr id="724" name="Google Shape;724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" name="Google Shape;725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6" name="Google Shape;726;p15"/>
            <p:cNvGrpSpPr/>
            <p:nvPr/>
          </p:nvGrpSpPr>
          <p:grpSpPr>
            <a:xfrm>
              <a:off x="6339979" y="4540265"/>
              <a:ext cx="400341" cy="492138"/>
              <a:chOff x="8582017" y="3605615"/>
              <a:chExt cx="400341" cy="492138"/>
            </a:xfrm>
          </p:grpSpPr>
          <p:sp>
            <p:nvSpPr>
              <p:cNvPr id="727" name="Google Shape;727;p15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" name="Google Shape;728;p15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" name="Google Shape;729;p15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" name="Google Shape;730;p15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" name="Google Shape;731;p15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" name="Google Shape;732;p15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" name="Google Shape;733;p15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" name="Google Shape;734;p15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" name="Google Shape;735;p15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" name="Google Shape;736;p15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" name="Google Shape;737;p15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" name="Google Shape;738;p15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" name="Google Shape;739;p15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" name="Google Shape;740;p15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" name="Google Shape;741;p15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" name="Google Shape;742;p15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" name="Google Shape;743;p15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" name="Google Shape;744;p15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" name="Google Shape;745;p15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" name="Google Shape;746;p15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" name="Google Shape;747;p15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" name="Google Shape;748;p15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9" name="Google Shape;749;p15"/>
            <p:cNvGrpSpPr/>
            <p:nvPr/>
          </p:nvGrpSpPr>
          <p:grpSpPr>
            <a:xfrm>
              <a:off x="3978400" y="4540276"/>
              <a:ext cx="282162" cy="368614"/>
              <a:chOff x="7792375" y="3990551"/>
              <a:chExt cx="282162" cy="368614"/>
            </a:xfrm>
          </p:grpSpPr>
          <p:sp>
            <p:nvSpPr>
              <p:cNvPr id="750" name="Google Shape;750;p15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" name="Google Shape;751;p15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" name="Google Shape;752;p15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" name="Google Shape;753;p15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" name="Google Shape;754;p15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" name="Google Shape;755;p15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" name="Google Shape;756;p15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" name="Google Shape;757;p15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" name="Google Shape;758;p15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9" name="Google Shape;759;p15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" name="Google Shape;760;p15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" name="Google Shape;761;p15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" name="Google Shape;762;p15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" name="Google Shape;763;p15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" name="Google Shape;764;p15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" name="Google Shape;765;p15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" name="Google Shape;766;p15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" name="Google Shape;767;p15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" name="Google Shape;768;p15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" name="Google Shape;769;p15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" name="Google Shape;770;p15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" name="Google Shape;771;p15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" name="Google Shape;772;p15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" name="Google Shape;773;p15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" name="Google Shape;774;p15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5" name="Google Shape;775;p15"/>
            <p:cNvGrpSpPr/>
            <p:nvPr/>
          </p:nvGrpSpPr>
          <p:grpSpPr>
            <a:xfrm>
              <a:off x="3522802" y="4806606"/>
              <a:ext cx="147945" cy="134470"/>
              <a:chOff x="3477352" y="993181"/>
              <a:chExt cx="147945" cy="134470"/>
            </a:xfrm>
          </p:grpSpPr>
          <p:sp>
            <p:nvSpPr>
              <p:cNvPr id="776" name="Google Shape;776;p1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" name="Google Shape;777;p1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8" name="Google Shape;778;p15"/>
            <p:cNvGrpSpPr/>
            <p:nvPr/>
          </p:nvGrpSpPr>
          <p:grpSpPr>
            <a:xfrm>
              <a:off x="3729403" y="4631593"/>
              <a:ext cx="83763" cy="83541"/>
              <a:chOff x="3317703" y="1099656"/>
              <a:chExt cx="83763" cy="83541"/>
            </a:xfrm>
          </p:grpSpPr>
          <p:sp>
            <p:nvSpPr>
              <p:cNvPr id="779" name="Google Shape;779;p1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" name="Google Shape;780;p1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81" name="Shape 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" name="Google Shape;782;p16"/>
          <p:cNvSpPr txBox="1"/>
          <p:nvPr>
            <p:ph hasCustomPrompt="1" type="title"/>
          </p:nvPr>
        </p:nvSpPr>
        <p:spPr>
          <a:xfrm>
            <a:off x="5809913" y="794817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83" name="Google Shape;783;p16"/>
          <p:cNvSpPr txBox="1"/>
          <p:nvPr>
            <p:ph idx="1" type="subTitle"/>
          </p:nvPr>
        </p:nvSpPr>
        <p:spPr>
          <a:xfrm rot="370">
            <a:off x="5191850" y="3723038"/>
            <a:ext cx="2786100" cy="62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4" name="Google Shape;784;p16"/>
          <p:cNvSpPr txBox="1"/>
          <p:nvPr>
            <p:ph idx="2" type="title"/>
          </p:nvPr>
        </p:nvSpPr>
        <p:spPr>
          <a:xfrm>
            <a:off x="5191850" y="2251813"/>
            <a:ext cx="2786100" cy="1471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785" name="Google Shape;785;p16"/>
          <p:cNvGrpSpPr/>
          <p:nvPr/>
        </p:nvGrpSpPr>
        <p:grpSpPr>
          <a:xfrm>
            <a:off x="-140664" y="-38100"/>
            <a:ext cx="9473139" cy="5260314"/>
            <a:chOff x="-140664" y="-38100"/>
            <a:chExt cx="9473139" cy="5260314"/>
          </a:xfrm>
        </p:grpSpPr>
        <p:sp>
          <p:nvSpPr>
            <p:cNvPr id="786" name="Google Shape;786;p16"/>
            <p:cNvSpPr/>
            <p:nvPr/>
          </p:nvSpPr>
          <p:spPr>
            <a:xfrm>
              <a:off x="8162293" y="267925"/>
              <a:ext cx="1121525" cy="2974900"/>
            </a:xfrm>
            <a:custGeom>
              <a:rect b="b" l="l" r="r" t="t"/>
              <a:pathLst>
                <a:path extrusionOk="0" h="118996" w="44861">
                  <a:moveTo>
                    <a:pt x="43645" y="0"/>
                  </a:moveTo>
                  <a:cubicBezTo>
                    <a:pt x="42622" y="6145"/>
                    <a:pt x="33986" y="8104"/>
                    <a:pt x="28324" y="10700"/>
                  </a:cubicBezTo>
                  <a:cubicBezTo>
                    <a:pt x="17333" y="15740"/>
                    <a:pt x="3127" y="22033"/>
                    <a:pt x="357" y="33803"/>
                  </a:cubicBezTo>
                  <a:cubicBezTo>
                    <a:pt x="-1965" y="43667"/>
                    <a:pt x="9995" y="51896"/>
                    <a:pt x="12274" y="61770"/>
                  </a:cubicBezTo>
                  <a:cubicBezTo>
                    <a:pt x="14882" y="73066"/>
                    <a:pt x="9598" y="85162"/>
                    <a:pt x="11787" y="96547"/>
                  </a:cubicBezTo>
                  <a:cubicBezTo>
                    <a:pt x="14284" y="109529"/>
                    <a:pt x="32036" y="121640"/>
                    <a:pt x="44861" y="11843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7" name="Google Shape;787;p16"/>
            <p:cNvSpPr/>
            <p:nvPr/>
          </p:nvSpPr>
          <p:spPr>
            <a:xfrm>
              <a:off x="-140664" y="4144099"/>
              <a:ext cx="4371496" cy="660239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8" name="Google Shape;788;p16"/>
            <p:cNvGrpSpPr/>
            <p:nvPr/>
          </p:nvGrpSpPr>
          <p:grpSpPr>
            <a:xfrm>
              <a:off x="7926000" y="655002"/>
              <a:ext cx="564608" cy="619175"/>
              <a:chOff x="8400225" y="1147452"/>
              <a:chExt cx="564608" cy="619175"/>
            </a:xfrm>
          </p:grpSpPr>
          <p:sp>
            <p:nvSpPr>
              <p:cNvPr id="789" name="Google Shape;789;p16"/>
              <p:cNvSpPr/>
              <p:nvPr/>
            </p:nvSpPr>
            <p:spPr>
              <a:xfrm>
                <a:off x="8400225" y="1147452"/>
                <a:ext cx="564608" cy="619175"/>
              </a:xfrm>
              <a:custGeom>
                <a:rect b="b" l="l" r="r" t="t"/>
                <a:pathLst>
                  <a:path extrusionOk="0" h="19574" w="17849">
                    <a:moveTo>
                      <a:pt x="14806" y="1"/>
                    </a:moveTo>
                    <a:lnTo>
                      <a:pt x="14806" y="1"/>
                    </a:lnTo>
                    <a:cubicBezTo>
                      <a:pt x="14806" y="1"/>
                      <a:pt x="15079" y="7"/>
                      <a:pt x="15352" y="13"/>
                    </a:cubicBezTo>
                    <a:lnTo>
                      <a:pt x="15353" y="13"/>
                    </a:lnTo>
                    <a:cubicBezTo>
                      <a:pt x="14953" y="4"/>
                      <a:pt x="14806" y="1"/>
                      <a:pt x="14806" y="1"/>
                    </a:cubicBezTo>
                    <a:close/>
                    <a:moveTo>
                      <a:pt x="15304" y="13"/>
                    </a:moveTo>
                    <a:cubicBezTo>
                      <a:pt x="15199" y="14"/>
                      <a:pt x="15102" y="33"/>
                      <a:pt x="15012" y="64"/>
                    </a:cubicBezTo>
                    <a:cubicBezTo>
                      <a:pt x="14748" y="162"/>
                      <a:pt x="14575" y="344"/>
                      <a:pt x="14451" y="587"/>
                    </a:cubicBezTo>
                    <a:cubicBezTo>
                      <a:pt x="13968" y="1511"/>
                      <a:pt x="14293" y="2398"/>
                      <a:pt x="13537" y="3562"/>
                    </a:cubicBezTo>
                    <a:cubicBezTo>
                      <a:pt x="13408" y="3760"/>
                      <a:pt x="13262" y="3959"/>
                      <a:pt x="13106" y="4154"/>
                    </a:cubicBezTo>
                    <a:cubicBezTo>
                      <a:pt x="12662" y="4698"/>
                      <a:pt x="12184" y="5162"/>
                      <a:pt x="11690" y="5531"/>
                    </a:cubicBezTo>
                    <a:lnTo>
                      <a:pt x="11691" y="5528"/>
                    </a:lnTo>
                    <a:lnTo>
                      <a:pt x="11691" y="5528"/>
                    </a:lnTo>
                    <a:cubicBezTo>
                      <a:pt x="11454" y="5703"/>
                      <a:pt x="11233" y="5839"/>
                      <a:pt x="11017" y="5944"/>
                    </a:cubicBezTo>
                    <a:cubicBezTo>
                      <a:pt x="11015" y="5905"/>
                      <a:pt x="11008" y="5865"/>
                      <a:pt x="10997" y="5826"/>
                    </a:cubicBezTo>
                    <a:cubicBezTo>
                      <a:pt x="10984" y="5782"/>
                      <a:pt x="10967" y="5739"/>
                      <a:pt x="10942" y="5693"/>
                    </a:cubicBezTo>
                    <a:cubicBezTo>
                      <a:pt x="10888" y="5603"/>
                      <a:pt x="10794" y="5538"/>
                      <a:pt x="10682" y="5534"/>
                    </a:cubicBezTo>
                    <a:cubicBezTo>
                      <a:pt x="10679" y="5534"/>
                      <a:pt x="10676" y="5534"/>
                      <a:pt x="10673" y="5534"/>
                    </a:cubicBezTo>
                    <a:cubicBezTo>
                      <a:pt x="10605" y="5534"/>
                      <a:pt x="10558" y="5551"/>
                      <a:pt x="10494" y="5579"/>
                    </a:cubicBezTo>
                    <a:lnTo>
                      <a:pt x="10477" y="5589"/>
                    </a:lnTo>
                    <a:cubicBezTo>
                      <a:pt x="10473" y="5491"/>
                      <a:pt x="10437" y="5412"/>
                      <a:pt x="10358" y="5357"/>
                    </a:cubicBezTo>
                    <a:cubicBezTo>
                      <a:pt x="10324" y="5334"/>
                      <a:pt x="10267" y="5321"/>
                      <a:pt x="10229" y="5321"/>
                    </a:cubicBezTo>
                    <a:cubicBezTo>
                      <a:pt x="10228" y="5321"/>
                      <a:pt x="10226" y="5321"/>
                      <a:pt x="10225" y="5321"/>
                    </a:cubicBezTo>
                    <a:cubicBezTo>
                      <a:pt x="10061" y="5321"/>
                      <a:pt x="9844" y="5468"/>
                      <a:pt x="9712" y="5564"/>
                    </a:cubicBezTo>
                    <a:cubicBezTo>
                      <a:pt x="9603" y="5646"/>
                      <a:pt x="9563" y="5690"/>
                      <a:pt x="9547" y="5690"/>
                    </a:cubicBezTo>
                    <a:cubicBezTo>
                      <a:pt x="9531" y="5690"/>
                      <a:pt x="9539" y="5647"/>
                      <a:pt x="9526" y="5553"/>
                    </a:cubicBezTo>
                    <a:cubicBezTo>
                      <a:pt x="9522" y="5527"/>
                      <a:pt x="9523" y="5536"/>
                      <a:pt x="9519" y="5511"/>
                    </a:cubicBezTo>
                    <a:lnTo>
                      <a:pt x="9516" y="5511"/>
                    </a:lnTo>
                    <a:cubicBezTo>
                      <a:pt x="9526" y="5396"/>
                      <a:pt x="9489" y="5350"/>
                      <a:pt x="9423" y="5350"/>
                    </a:cubicBezTo>
                    <a:cubicBezTo>
                      <a:pt x="9193" y="5350"/>
                      <a:pt x="8612" y="5915"/>
                      <a:pt x="8497" y="6033"/>
                    </a:cubicBezTo>
                    <a:lnTo>
                      <a:pt x="8497" y="6033"/>
                    </a:lnTo>
                    <a:cubicBezTo>
                      <a:pt x="8516" y="5752"/>
                      <a:pt x="8441" y="5560"/>
                      <a:pt x="8250" y="5560"/>
                    </a:cubicBezTo>
                    <a:cubicBezTo>
                      <a:pt x="8098" y="5560"/>
                      <a:pt x="7873" y="5681"/>
                      <a:pt x="7565" y="5977"/>
                    </a:cubicBezTo>
                    <a:cubicBezTo>
                      <a:pt x="7331" y="6198"/>
                      <a:pt x="7271" y="6304"/>
                      <a:pt x="7250" y="6304"/>
                    </a:cubicBezTo>
                    <a:cubicBezTo>
                      <a:pt x="7226" y="6304"/>
                      <a:pt x="7257" y="6159"/>
                      <a:pt x="7129" y="5883"/>
                    </a:cubicBezTo>
                    <a:cubicBezTo>
                      <a:pt x="7104" y="5830"/>
                      <a:pt x="7065" y="5807"/>
                      <a:pt x="7016" y="5807"/>
                    </a:cubicBezTo>
                    <a:cubicBezTo>
                      <a:pt x="6824" y="5807"/>
                      <a:pt x="6488" y="6158"/>
                      <a:pt x="6335" y="6336"/>
                    </a:cubicBezTo>
                    <a:cubicBezTo>
                      <a:pt x="6311" y="6207"/>
                      <a:pt x="6218" y="6088"/>
                      <a:pt x="6080" y="6088"/>
                    </a:cubicBezTo>
                    <a:cubicBezTo>
                      <a:pt x="6015" y="6088"/>
                      <a:pt x="5941" y="6114"/>
                      <a:pt x="5859" y="6178"/>
                    </a:cubicBezTo>
                    <a:cubicBezTo>
                      <a:pt x="5703" y="6297"/>
                      <a:pt x="5517" y="6581"/>
                      <a:pt x="5420" y="6751"/>
                    </a:cubicBezTo>
                    <a:cubicBezTo>
                      <a:pt x="5371" y="6631"/>
                      <a:pt x="5287" y="6516"/>
                      <a:pt x="5241" y="6369"/>
                    </a:cubicBezTo>
                    <a:cubicBezTo>
                      <a:pt x="5227" y="6324"/>
                      <a:pt x="5204" y="6305"/>
                      <a:pt x="5173" y="6305"/>
                    </a:cubicBezTo>
                    <a:cubicBezTo>
                      <a:pt x="4952" y="6305"/>
                      <a:pt x="4356" y="7352"/>
                      <a:pt x="4278" y="7494"/>
                    </a:cubicBezTo>
                    <a:lnTo>
                      <a:pt x="4278" y="7494"/>
                    </a:lnTo>
                    <a:cubicBezTo>
                      <a:pt x="4268" y="7427"/>
                      <a:pt x="4158" y="7138"/>
                      <a:pt x="4094" y="7118"/>
                    </a:cubicBezTo>
                    <a:cubicBezTo>
                      <a:pt x="4090" y="7116"/>
                      <a:pt x="4085" y="7116"/>
                      <a:pt x="4081" y="7116"/>
                    </a:cubicBezTo>
                    <a:cubicBezTo>
                      <a:pt x="4003" y="7116"/>
                      <a:pt x="3852" y="7290"/>
                      <a:pt x="3802" y="7345"/>
                    </a:cubicBezTo>
                    <a:cubicBezTo>
                      <a:pt x="3669" y="7503"/>
                      <a:pt x="3555" y="7693"/>
                      <a:pt x="3462" y="7875"/>
                    </a:cubicBezTo>
                    <a:cubicBezTo>
                      <a:pt x="3420" y="7959"/>
                      <a:pt x="3408" y="7997"/>
                      <a:pt x="3398" y="7997"/>
                    </a:cubicBezTo>
                    <a:cubicBezTo>
                      <a:pt x="3388" y="7997"/>
                      <a:pt x="3380" y="7963"/>
                      <a:pt x="3346" y="7902"/>
                    </a:cubicBezTo>
                    <a:cubicBezTo>
                      <a:pt x="3321" y="7858"/>
                      <a:pt x="3260" y="7751"/>
                      <a:pt x="3248" y="7701"/>
                    </a:cubicBezTo>
                    <a:cubicBezTo>
                      <a:pt x="3240" y="7675"/>
                      <a:pt x="3222" y="7658"/>
                      <a:pt x="3196" y="7658"/>
                    </a:cubicBezTo>
                    <a:cubicBezTo>
                      <a:pt x="3170" y="7658"/>
                      <a:pt x="3157" y="7662"/>
                      <a:pt x="3149" y="7672"/>
                    </a:cubicBezTo>
                    <a:cubicBezTo>
                      <a:pt x="3104" y="7719"/>
                      <a:pt x="3063" y="7768"/>
                      <a:pt x="3024" y="7818"/>
                    </a:cubicBezTo>
                    <a:cubicBezTo>
                      <a:pt x="2898" y="7974"/>
                      <a:pt x="2804" y="8166"/>
                      <a:pt x="2732" y="8348"/>
                    </a:cubicBezTo>
                    <a:cubicBezTo>
                      <a:pt x="2530" y="8860"/>
                      <a:pt x="2560" y="9065"/>
                      <a:pt x="2548" y="9065"/>
                    </a:cubicBezTo>
                    <a:cubicBezTo>
                      <a:pt x="2540" y="9065"/>
                      <a:pt x="2518" y="8992"/>
                      <a:pt x="2423" y="8868"/>
                    </a:cubicBezTo>
                    <a:cubicBezTo>
                      <a:pt x="2299" y="8701"/>
                      <a:pt x="2219" y="8610"/>
                      <a:pt x="2154" y="8610"/>
                    </a:cubicBezTo>
                    <a:cubicBezTo>
                      <a:pt x="2041" y="8610"/>
                      <a:pt x="1976" y="8889"/>
                      <a:pt x="1814" y="9538"/>
                    </a:cubicBezTo>
                    <a:cubicBezTo>
                      <a:pt x="1740" y="9477"/>
                      <a:pt x="1611" y="9413"/>
                      <a:pt x="1528" y="9347"/>
                    </a:cubicBezTo>
                    <a:cubicBezTo>
                      <a:pt x="1492" y="9316"/>
                      <a:pt x="1481" y="9290"/>
                      <a:pt x="1435" y="9287"/>
                    </a:cubicBezTo>
                    <a:cubicBezTo>
                      <a:pt x="1403" y="9287"/>
                      <a:pt x="1375" y="9301"/>
                      <a:pt x="1363" y="9327"/>
                    </a:cubicBezTo>
                    <a:cubicBezTo>
                      <a:pt x="1142" y="9753"/>
                      <a:pt x="1098" y="10524"/>
                      <a:pt x="1096" y="10674"/>
                    </a:cubicBezTo>
                    <a:lnTo>
                      <a:pt x="1096" y="10674"/>
                    </a:lnTo>
                    <a:cubicBezTo>
                      <a:pt x="1048" y="10644"/>
                      <a:pt x="1001" y="10630"/>
                      <a:pt x="957" y="10630"/>
                    </a:cubicBezTo>
                    <a:cubicBezTo>
                      <a:pt x="130" y="10630"/>
                      <a:pt x="0" y="15445"/>
                      <a:pt x="1564" y="15869"/>
                    </a:cubicBezTo>
                    <a:cubicBezTo>
                      <a:pt x="1373" y="16804"/>
                      <a:pt x="2749" y="18083"/>
                      <a:pt x="3429" y="18556"/>
                    </a:cubicBezTo>
                    <a:cubicBezTo>
                      <a:pt x="4530" y="19323"/>
                      <a:pt x="6171" y="19574"/>
                      <a:pt x="7467" y="19574"/>
                    </a:cubicBezTo>
                    <a:cubicBezTo>
                      <a:pt x="7525" y="19574"/>
                      <a:pt x="7583" y="19573"/>
                      <a:pt x="7639" y="19572"/>
                    </a:cubicBezTo>
                    <a:cubicBezTo>
                      <a:pt x="8338" y="19552"/>
                      <a:pt x="8345" y="19206"/>
                      <a:pt x="8190" y="18992"/>
                    </a:cubicBezTo>
                    <a:lnTo>
                      <a:pt x="8190" y="18992"/>
                    </a:lnTo>
                    <a:cubicBezTo>
                      <a:pt x="8403" y="19036"/>
                      <a:pt x="8614" y="19055"/>
                      <a:pt x="8805" y="19055"/>
                    </a:cubicBezTo>
                    <a:cubicBezTo>
                      <a:pt x="9326" y="19055"/>
                      <a:pt x="9698" y="18919"/>
                      <a:pt x="9556" y="18800"/>
                    </a:cubicBezTo>
                    <a:cubicBezTo>
                      <a:pt x="9489" y="18743"/>
                      <a:pt x="9435" y="18673"/>
                      <a:pt x="9373" y="18611"/>
                    </a:cubicBezTo>
                    <a:lnTo>
                      <a:pt x="9373" y="18611"/>
                    </a:lnTo>
                    <a:cubicBezTo>
                      <a:pt x="9396" y="18612"/>
                      <a:pt x="9418" y="18612"/>
                      <a:pt x="9440" y="18612"/>
                    </a:cubicBezTo>
                    <a:cubicBezTo>
                      <a:pt x="9612" y="18612"/>
                      <a:pt x="9768" y="18602"/>
                      <a:pt x="9913" y="18586"/>
                    </a:cubicBezTo>
                    <a:cubicBezTo>
                      <a:pt x="10152" y="18558"/>
                      <a:pt x="11003" y="18357"/>
                      <a:pt x="10629" y="18133"/>
                    </a:cubicBezTo>
                    <a:cubicBezTo>
                      <a:pt x="10776" y="18119"/>
                      <a:pt x="11056" y="18039"/>
                      <a:pt x="11237" y="17931"/>
                    </a:cubicBezTo>
                    <a:cubicBezTo>
                      <a:pt x="11491" y="17781"/>
                      <a:pt x="11495" y="17569"/>
                      <a:pt x="11329" y="17426"/>
                    </a:cubicBezTo>
                    <a:cubicBezTo>
                      <a:pt x="11706" y="17333"/>
                      <a:pt x="12271" y="17075"/>
                      <a:pt x="12062" y="16750"/>
                    </a:cubicBezTo>
                    <a:lnTo>
                      <a:pt x="12092" y="16739"/>
                    </a:lnTo>
                    <a:cubicBezTo>
                      <a:pt x="12160" y="16710"/>
                      <a:pt x="12171" y="16707"/>
                      <a:pt x="12290" y="16654"/>
                    </a:cubicBezTo>
                    <a:cubicBezTo>
                      <a:pt x="12413" y="16601"/>
                      <a:pt x="12526" y="16580"/>
                      <a:pt x="12562" y="16459"/>
                    </a:cubicBezTo>
                    <a:cubicBezTo>
                      <a:pt x="12575" y="16418"/>
                      <a:pt x="12572" y="16373"/>
                      <a:pt x="12556" y="16330"/>
                    </a:cubicBezTo>
                    <a:cubicBezTo>
                      <a:pt x="12571" y="16292"/>
                      <a:pt x="12555" y="16245"/>
                      <a:pt x="12518" y="16222"/>
                    </a:cubicBezTo>
                    <a:cubicBezTo>
                      <a:pt x="12472" y="16196"/>
                      <a:pt x="12414" y="16136"/>
                      <a:pt x="12379" y="16098"/>
                    </a:cubicBezTo>
                    <a:cubicBezTo>
                      <a:pt x="12606" y="16010"/>
                      <a:pt x="12878" y="15888"/>
                      <a:pt x="13077" y="15751"/>
                    </a:cubicBezTo>
                    <a:cubicBezTo>
                      <a:pt x="13172" y="15685"/>
                      <a:pt x="13392" y="15519"/>
                      <a:pt x="13364" y="15405"/>
                    </a:cubicBezTo>
                    <a:cubicBezTo>
                      <a:pt x="13342" y="15320"/>
                      <a:pt x="13278" y="15318"/>
                      <a:pt x="13198" y="15294"/>
                    </a:cubicBezTo>
                    <a:cubicBezTo>
                      <a:pt x="13288" y="15261"/>
                      <a:pt x="13444" y="15175"/>
                      <a:pt x="13607" y="15039"/>
                    </a:cubicBezTo>
                    <a:cubicBezTo>
                      <a:pt x="13699" y="14962"/>
                      <a:pt x="13782" y="14863"/>
                      <a:pt x="13849" y="14755"/>
                    </a:cubicBezTo>
                    <a:cubicBezTo>
                      <a:pt x="13871" y="14721"/>
                      <a:pt x="13878" y="14678"/>
                      <a:pt x="13866" y="14639"/>
                    </a:cubicBezTo>
                    <a:cubicBezTo>
                      <a:pt x="13853" y="14589"/>
                      <a:pt x="13821" y="14553"/>
                      <a:pt x="13763" y="14532"/>
                    </a:cubicBezTo>
                    <a:cubicBezTo>
                      <a:pt x="13699" y="14506"/>
                      <a:pt x="13632" y="14483"/>
                      <a:pt x="13566" y="14466"/>
                    </a:cubicBezTo>
                    <a:cubicBezTo>
                      <a:pt x="13789" y="14344"/>
                      <a:pt x="13823" y="14112"/>
                      <a:pt x="13663" y="14065"/>
                    </a:cubicBezTo>
                    <a:cubicBezTo>
                      <a:pt x="13685" y="14037"/>
                      <a:pt x="13832" y="13902"/>
                      <a:pt x="13865" y="13872"/>
                    </a:cubicBezTo>
                    <a:cubicBezTo>
                      <a:pt x="13916" y="13823"/>
                      <a:pt x="13995" y="13767"/>
                      <a:pt x="13995" y="13704"/>
                    </a:cubicBezTo>
                    <a:cubicBezTo>
                      <a:pt x="13997" y="13614"/>
                      <a:pt x="13889" y="13583"/>
                      <a:pt x="13795" y="13544"/>
                    </a:cubicBezTo>
                    <a:lnTo>
                      <a:pt x="13896" y="13490"/>
                    </a:lnTo>
                    <a:cubicBezTo>
                      <a:pt x="14063" y="13397"/>
                      <a:pt x="14173" y="13336"/>
                      <a:pt x="14322" y="13216"/>
                    </a:cubicBezTo>
                    <a:cubicBezTo>
                      <a:pt x="14390" y="13159"/>
                      <a:pt x="14532" y="13030"/>
                      <a:pt x="14512" y="12943"/>
                    </a:cubicBezTo>
                    <a:cubicBezTo>
                      <a:pt x="14504" y="12905"/>
                      <a:pt x="14476" y="12880"/>
                      <a:pt x="14436" y="12864"/>
                    </a:cubicBezTo>
                    <a:cubicBezTo>
                      <a:pt x="14368" y="12830"/>
                      <a:pt x="14310" y="12785"/>
                      <a:pt x="14253" y="12744"/>
                    </a:cubicBezTo>
                    <a:lnTo>
                      <a:pt x="14236" y="12734"/>
                    </a:lnTo>
                    <a:cubicBezTo>
                      <a:pt x="14359" y="12645"/>
                      <a:pt x="14491" y="12542"/>
                      <a:pt x="14627" y="12483"/>
                    </a:cubicBezTo>
                    <a:lnTo>
                      <a:pt x="14627" y="12483"/>
                    </a:lnTo>
                    <a:lnTo>
                      <a:pt x="14622" y="12484"/>
                    </a:lnTo>
                    <a:cubicBezTo>
                      <a:pt x="14980" y="12350"/>
                      <a:pt x="14154" y="11998"/>
                      <a:pt x="13967" y="11900"/>
                    </a:cubicBezTo>
                    <a:cubicBezTo>
                      <a:pt x="14071" y="11800"/>
                      <a:pt x="14103" y="11684"/>
                      <a:pt x="14244" y="11567"/>
                    </a:cubicBezTo>
                    <a:cubicBezTo>
                      <a:pt x="14337" y="11502"/>
                      <a:pt x="14296" y="11416"/>
                      <a:pt x="14221" y="11409"/>
                    </a:cubicBezTo>
                    <a:cubicBezTo>
                      <a:pt x="14114" y="11388"/>
                      <a:pt x="14018" y="11339"/>
                      <a:pt x="13904" y="11310"/>
                    </a:cubicBezTo>
                    <a:cubicBezTo>
                      <a:pt x="14002" y="11206"/>
                      <a:pt x="14575" y="10567"/>
                      <a:pt x="14539" y="10430"/>
                    </a:cubicBezTo>
                    <a:cubicBezTo>
                      <a:pt x="14525" y="10364"/>
                      <a:pt x="14259" y="10294"/>
                      <a:pt x="14194" y="10278"/>
                    </a:cubicBezTo>
                    <a:cubicBezTo>
                      <a:pt x="13949" y="10221"/>
                      <a:pt x="14035" y="10317"/>
                      <a:pt x="14194" y="10043"/>
                    </a:cubicBezTo>
                    <a:cubicBezTo>
                      <a:pt x="14286" y="9884"/>
                      <a:pt x="14388" y="9557"/>
                      <a:pt x="14230" y="9557"/>
                    </a:cubicBezTo>
                    <a:cubicBezTo>
                      <a:pt x="14223" y="9557"/>
                      <a:pt x="14215" y="9558"/>
                      <a:pt x="14207" y="9559"/>
                    </a:cubicBezTo>
                    <a:cubicBezTo>
                      <a:pt x="14142" y="9566"/>
                      <a:pt x="14081" y="9568"/>
                      <a:pt x="14021" y="9568"/>
                    </a:cubicBezTo>
                    <a:cubicBezTo>
                      <a:pt x="13949" y="9568"/>
                      <a:pt x="13878" y="9565"/>
                      <a:pt x="13805" y="9565"/>
                    </a:cubicBezTo>
                    <a:cubicBezTo>
                      <a:pt x="13762" y="9565"/>
                      <a:pt x="13717" y="9566"/>
                      <a:pt x="13670" y="9569"/>
                    </a:cubicBezTo>
                    <a:cubicBezTo>
                      <a:pt x="13888" y="9148"/>
                      <a:pt x="14095" y="8807"/>
                      <a:pt x="13906" y="8803"/>
                    </a:cubicBezTo>
                    <a:lnTo>
                      <a:pt x="13906" y="8803"/>
                    </a:lnTo>
                    <a:cubicBezTo>
                      <a:pt x="13906" y="8803"/>
                      <a:pt x="13609" y="8844"/>
                      <a:pt x="13589" y="8847"/>
                    </a:cubicBezTo>
                    <a:lnTo>
                      <a:pt x="13589" y="8847"/>
                    </a:lnTo>
                    <a:cubicBezTo>
                      <a:pt x="13660" y="8676"/>
                      <a:pt x="13702" y="8491"/>
                      <a:pt x="13773" y="8319"/>
                    </a:cubicBezTo>
                    <a:cubicBezTo>
                      <a:pt x="13788" y="8285"/>
                      <a:pt x="13770" y="8233"/>
                      <a:pt x="13717" y="8216"/>
                    </a:cubicBezTo>
                    <a:cubicBezTo>
                      <a:pt x="13494" y="8134"/>
                      <a:pt x="13471" y="8260"/>
                      <a:pt x="13746" y="8008"/>
                    </a:cubicBezTo>
                    <a:cubicBezTo>
                      <a:pt x="14130" y="7660"/>
                      <a:pt x="14433" y="7172"/>
                      <a:pt x="14665" y="6707"/>
                    </a:cubicBezTo>
                    <a:cubicBezTo>
                      <a:pt x="14738" y="6559"/>
                      <a:pt x="14809" y="6408"/>
                      <a:pt x="14882" y="6240"/>
                    </a:cubicBezTo>
                    <a:cubicBezTo>
                      <a:pt x="14953" y="6071"/>
                      <a:pt x="15020" y="5901"/>
                      <a:pt x="15085" y="5729"/>
                    </a:cubicBezTo>
                    <a:lnTo>
                      <a:pt x="15195" y="5445"/>
                    </a:lnTo>
                    <a:cubicBezTo>
                      <a:pt x="15270" y="5249"/>
                      <a:pt x="15345" y="5053"/>
                      <a:pt x="15424" y="4858"/>
                    </a:cubicBezTo>
                    <a:cubicBezTo>
                      <a:pt x="15439" y="4865"/>
                      <a:pt x="15454" y="4868"/>
                      <a:pt x="15470" y="4870"/>
                    </a:cubicBezTo>
                    <a:cubicBezTo>
                      <a:pt x="15499" y="4873"/>
                      <a:pt x="15526" y="4875"/>
                      <a:pt x="15555" y="4877"/>
                    </a:cubicBezTo>
                    <a:cubicBezTo>
                      <a:pt x="15596" y="4881"/>
                      <a:pt x="15636" y="4887"/>
                      <a:pt x="15679" y="4888"/>
                    </a:cubicBezTo>
                    <a:lnTo>
                      <a:pt x="15682" y="4888"/>
                    </a:lnTo>
                    <a:cubicBezTo>
                      <a:pt x="15695" y="4889"/>
                      <a:pt x="15709" y="4889"/>
                      <a:pt x="15721" y="4889"/>
                    </a:cubicBezTo>
                    <a:cubicBezTo>
                      <a:pt x="15781" y="4889"/>
                      <a:pt x="15833" y="4886"/>
                      <a:pt x="15885" y="4883"/>
                    </a:cubicBezTo>
                    <a:cubicBezTo>
                      <a:pt x="16030" y="4873"/>
                      <a:pt x="16180" y="4847"/>
                      <a:pt x="16331" y="4810"/>
                    </a:cubicBezTo>
                    <a:cubicBezTo>
                      <a:pt x="16535" y="4758"/>
                      <a:pt x="16710" y="4698"/>
                      <a:pt x="16866" y="4626"/>
                    </a:cubicBezTo>
                    <a:cubicBezTo>
                      <a:pt x="16994" y="4569"/>
                      <a:pt x="17118" y="4495"/>
                      <a:pt x="17246" y="4396"/>
                    </a:cubicBezTo>
                    <a:cubicBezTo>
                      <a:pt x="17343" y="4323"/>
                      <a:pt x="17433" y="4230"/>
                      <a:pt x="17525" y="4111"/>
                    </a:cubicBezTo>
                    <a:cubicBezTo>
                      <a:pt x="17668" y="3929"/>
                      <a:pt x="17767" y="3698"/>
                      <a:pt x="17808" y="3444"/>
                    </a:cubicBezTo>
                    <a:cubicBezTo>
                      <a:pt x="17848" y="3200"/>
                      <a:pt x="17841" y="2944"/>
                      <a:pt x="17787" y="2662"/>
                    </a:cubicBezTo>
                    <a:cubicBezTo>
                      <a:pt x="17738" y="2417"/>
                      <a:pt x="17651" y="2162"/>
                      <a:pt x="17519" y="1884"/>
                    </a:cubicBezTo>
                    <a:cubicBezTo>
                      <a:pt x="17146" y="1089"/>
                      <a:pt x="16232" y="36"/>
                      <a:pt x="15357" y="13"/>
                    </a:cubicBezTo>
                    <a:lnTo>
                      <a:pt x="15357" y="13"/>
                    </a:lnTo>
                    <a:cubicBezTo>
                      <a:pt x="15628" y="19"/>
                      <a:pt x="15898" y="25"/>
                      <a:pt x="15899" y="25"/>
                    </a:cubicBezTo>
                    <a:cubicBezTo>
                      <a:pt x="15899" y="25"/>
                      <a:pt x="15752" y="22"/>
                      <a:pt x="15353" y="13"/>
                    </a:cubicBezTo>
                    <a:lnTo>
                      <a:pt x="15353" y="13"/>
                    </a:lnTo>
                    <a:cubicBezTo>
                      <a:pt x="15354" y="13"/>
                      <a:pt x="15355" y="13"/>
                      <a:pt x="15357" y="13"/>
                    </a:cubicBezTo>
                    <a:lnTo>
                      <a:pt x="15357" y="13"/>
                    </a:lnTo>
                    <a:cubicBezTo>
                      <a:pt x="15355" y="13"/>
                      <a:pt x="15354" y="13"/>
                      <a:pt x="1535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" name="Google Shape;790;p16"/>
              <p:cNvSpPr/>
              <p:nvPr/>
            </p:nvSpPr>
            <p:spPr>
              <a:xfrm>
                <a:off x="8457416" y="1556113"/>
                <a:ext cx="51086" cy="48872"/>
              </a:xfrm>
              <a:custGeom>
                <a:rect b="b" l="l" r="r" t="t"/>
                <a:pathLst>
                  <a:path extrusionOk="0" h="1545" w="1615">
                    <a:moveTo>
                      <a:pt x="768" y="1"/>
                    </a:moveTo>
                    <a:cubicBezTo>
                      <a:pt x="708" y="1"/>
                      <a:pt x="645" y="9"/>
                      <a:pt x="579" y="25"/>
                    </a:cubicBezTo>
                    <a:cubicBezTo>
                      <a:pt x="510" y="44"/>
                      <a:pt x="440" y="75"/>
                      <a:pt x="379" y="118"/>
                    </a:cubicBezTo>
                    <a:cubicBezTo>
                      <a:pt x="311" y="165"/>
                      <a:pt x="254" y="228"/>
                      <a:pt x="210" y="303"/>
                    </a:cubicBezTo>
                    <a:cubicBezTo>
                      <a:pt x="202" y="314"/>
                      <a:pt x="200" y="330"/>
                      <a:pt x="200" y="344"/>
                    </a:cubicBezTo>
                    <a:cubicBezTo>
                      <a:pt x="142" y="400"/>
                      <a:pt x="96" y="455"/>
                      <a:pt x="65" y="518"/>
                    </a:cubicBezTo>
                    <a:cubicBezTo>
                      <a:pt x="38" y="569"/>
                      <a:pt x="18" y="625"/>
                      <a:pt x="9" y="682"/>
                    </a:cubicBezTo>
                    <a:cubicBezTo>
                      <a:pt x="1" y="740"/>
                      <a:pt x="1" y="797"/>
                      <a:pt x="9" y="864"/>
                    </a:cubicBezTo>
                    <a:cubicBezTo>
                      <a:pt x="23" y="969"/>
                      <a:pt x="75" y="1076"/>
                      <a:pt x="159" y="1186"/>
                    </a:cubicBezTo>
                    <a:cubicBezTo>
                      <a:pt x="231" y="1279"/>
                      <a:pt x="331" y="1364"/>
                      <a:pt x="447" y="1430"/>
                    </a:cubicBezTo>
                    <a:cubicBezTo>
                      <a:pt x="560" y="1493"/>
                      <a:pt x="688" y="1533"/>
                      <a:pt x="817" y="1543"/>
                    </a:cubicBezTo>
                    <a:cubicBezTo>
                      <a:pt x="831" y="1544"/>
                      <a:pt x="845" y="1544"/>
                      <a:pt x="861" y="1544"/>
                    </a:cubicBezTo>
                    <a:cubicBezTo>
                      <a:pt x="867" y="1544"/>
                      <a:pt x="872" y="1544"/>
                      <a:pt x="878" y="1544"/>
                    </a:cubicBezTo>
                    <a:cubicBezTo>
                      <a:pt x="984" y="1544"/>
                      <a:pt x="1093" y="1519"/>
                      <a:pt x="1195" y="1468"/>
                    </a:cubicBezTo>
                    <a:cubicBezTo>
                      <a:pt x="1248" y="1441"/>
                      <a:pt x="1302" y="1401"/>
                      <a:pt x="1354" y="1350"/>
                    </a:cubicBezTo>
                    <a:cubicBezTo>
                      <a:pt x="1407" y="1298"/>
                      <a:pt x="1455" y="1234"/>
                      <a:pt x="1498" y="1155"/>
                    </a:cubicBezTo>
                    <a:cubicBezTo>
                      <a:pt x="1518" y="1120"/>
                      <a:pt x="1534" y="1083"/>
                      <a:pt x="1550" y="1046"/>
                    </a:cubicBezTo>
                    <a:cubicBezTo>
                      <a:pt x="1570" y="1000"/>
                      <a:pt x="1583" y="960"/>
                      <a:pt x="1593" y="917"/>
                    </a:cubicBezTo>
                    <a:cubicBezTo>
                      <a:pt x="1603" y="877"/>
                      <a:pt x="1607" y="837"/>
                      <a:pt x="1611" y="795"/>
                    </a:cubicBezTo>
                    <a:cubicBezTo>
                      <a:pt x="1614" y="750"/>
                      <a:pt x="1610" y="704"/>
                      <a:pt x="1604" y="659"/>
                    </a:cubicBezTo>
                    <a:cubicBezTo>
                      <a:pt x="1597" y="595"/>
                      <a:pt x="1574" y="526"/>
                      <a:pt x="1535" y="450"/>
                    </a:cubicBezTo>
                    <a:cubicBezTo>
                      <a:pt x="1507" y="390"/>
                      <a:pt x="1464" y="333"/>
                      <a:pt x="1407" y="271"/>
                    </a:cubicBezTo>
                    <a:cubicBezTo>
                      <a:pt x="1361" y="223"/>
                      <a:pt x="1304" y="175"/>
                      <a:pt x="1232" y="131"/>
                    </a:cubicBezTo>
                    <a:cubicBezTo>
                      <a:pt x="1173" y="95"/>
                      <a:pt x="1104" y="65"/>
                      <a:pt x="1024" y="38"/>
                    </a:cubicBezTo>
                    <a:cubicBezTo>
                      <a:pt x="958" y="18"/>
                      <a:pt x="883" y="4"/>
                      <a:pt x="801" y="1"/>
                    </a:cubicBezTo>
                    <a:lnTo>
                      <a:pt x="782" y="1"/>
                    </a:lnTo>
                    <a:cubicBezTo>
                      <a:pt x="778" y="1"/>
                      <a:pt x="773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" name="Google Shape;791;p16"/>
              <p:cNvSpPr/>
              <p:nvPr/>
            </p:nvSpPr>
            <p:spPr>
              <a:xfrm>
                <a:off x="8564840" y="1493259"/>
                <a:ext cx="100686" cy="118812"/>
              </a:xfrm>
              <a:custGeom>
                <a:rect b="b" l="l" r="r" t="t"/>
                <a:pathLst>
                  <a:path extrusionOk="0" h="3756" w="3183">
                    <a:moveTo>
                      <a:pt x="970" y="0"/>
                    </a:moveTo>
                    <a:cubicBezTo>
                      <a:pt x="914" y="7"/>
                      <a:pt x="867" y="39"/>
                      <a:pt x="830" y="68"/>
                    </a:cubicBezTo>
                    <a:cubicBezTo>
                      <a:pt x="780" y="106"/>
                      <a:pt x="735" y="156"/>
                      <a:pt x="698" y="201"/>
                    </a:cubicBezTo>
                    <a:cubicBezTo>
                      <a:pt x="651" y="255"/>
                      <a:pt x="607" y="318"/>
                      <a:pt x="555" y="397"/>
                    </a:cubicBezTo>
                    <a:cubicBezTo>
                      <a:pt x="514" y="458"/>
                      <a:pt x="478" y="521"/>
                      <a:pt x="443" y="586"/>
                    </a:cubicBezTo>
                    <a:cubicBezTo>
                      <a:pt x="406" y="656"/>
                      <a:pt x="376" y="731"/>
                      <a:pt x="345" y="806"/>
                    </a:cubicBezTo>
                    <a:cubicBezTo>
                      <a:pt x="272" y="988"/>
                      <a:pt x="209" y="1179"/>
                      <a:pt x="151" y="1392"/>
                    </a:cubicBezTo>
                    <a:cubicBezTo>
                      <a:pt x="91" y="1615"/>
                      <a:pt x="50" y="1836"/>
                      <a:pt x="27" y="2044"/>
                    </a:cubicBezTo>
                    <a:cubicBezTo>
                      <a:pt x="1" y="2268"/>
                      <a:pt x="4" y="2482"/>
                      <a:pt x="30" y="2676"/>
                    </a:cubicBezTo>
                    <a:cubicBezTo>
                      <a:pt x="42" y="2762"/>
                      <a:pt x="64" y="2850"/>
                      <a:pt x="97" y="2946"/>
                    </a:cubicBezTo>
                    <a:cubicBezTo>
                      <a:pt x="123" y="3029"/>
                      <a:pt x="166" y="3112"/>
                      <a:pt x="223" y="3199"/>
                    </a:cubicBezTo>
                    <a:cubicBezTo>
                      <a:pt x="233" y="3212"/>
                      <a:pt x="249" y="3221"/>
                      <a:pt x="266" y="3221"/>
                    </a:cubicBezTo>
                    <a:cubicBezTo>
                      <a:pt x="280" y="3221"/>
                      <a:pt x="297" y="3215"/>
                      <a:pt x="307" y="3208"/>
                    </a:cubicBezTo>
                    <a:cubicBezTo>
                      <a:pt x="415" y="3315"/>
                      <a:pt x="531" y="3414"/>
                      <a:pt x="651" y="3493"/>
                    </a:cubicBezTo>
                    <a:cubicBezTo>
                      <a:pt x="737" y="3548"/>
                      <a:pt x="831" y="3599"/>
                      <a:pt x="937" y="3643"/>
                    </a:cubicBezTo>
                    <a:cubicBezTo>
                      <a:pt x="1039" y="3686"/>
                      <a:pt x="1152" y="3716"/>
                      <a:pt x="1281" y="3737"/>
                    </a:cubicBezTo>
                    <a:cubicBezTo>
                      <a:pt x="1344" y="3747"/>
                      <a:pt x="1410" y="3755"/>
                      <a:pt x="1480" y="3755"/>
                    </a:cubicBezTo>
                    <a:cubicBezTo>
                      <a:pt x="1492" y="3755"/>
                      <a:pt x="1505" y="3755"/>
                      <a:pt x="1517" y="3755"/>
                    </a:cubicBezTo>
                    <a:cubicBezTo>
                      <a:pt x="1551" y="3755"/>
                      <a:pt x="1585" y="3754"/>
                      <a:pt x="1618" y="3752"/>
                    </a:cubicBezTo>
                    <a:cubicBezTo>
                      <a:pt x="1662" y="3750"/>
                      <a:pt x="1709" y="3749"/>
                      <a:pt x="1752" y="3742"/>
                    </a:cubicBezTo>
                    <a:cubicBezTo>
                      <a:pt x="1774" y="3737"/>
                      <a:pt x="1795" y="3733"/>
                      <a:pt x="1815" y="3727"/>
                    </a:cubicBezTo>
                    <a:cubicBezTo>
                      <a:pt x="1938" y="3693"/>
                      <a:pt x="2054" y="3640"/>
                      <a:pt x="2153" y="3593"/>
                    </a:cubicBezTo>
                    <a:cubicBezTo>
                      <a:pt x="2280" y="3533"/>
                      <a:pt x="2412" y="3457"/>
                      <a:pt x="2557" y="3368"/>
                    </a:cubicBezTo>
                    <a:cubicBezTo>
                      <a:pt x="2699" y="3279"/>
                      <a:pt x="2817" y="3193"/>
                      <a:pt x="2922" y="3103"/>
                    </a:cubicBezTo>
                    <a:cubicBezTo>
                      <a:pt x="3004" y="3033"/>
                      <a:pt x="3092" y="2946"/>
                      <a:pt x="3141" y="2834"/>
                    </a:cubicBezTo>
                    <a:cubicBezTo>
                      <a:pt x="3158" y="2792"/>
                      <a:pt x="3164" y="2745"/>
                      <a:pt x="3158" y="2695"/>
                    </a:cubicBezTo>
                    <a:cubicBezTo>
                      <a:pt x="3157" y="2675"/>
                      <a:pt x="3150" y="2654"/>
                      <a:pt x="3137" y="2631"/>
                    </a:cubicBezTo>
                    <a:cubicBezTo>
                      <a:pt x="3128" y="2612"/>
                      <a:pt x="3118" y="2596"/>
                      <a:pt x="3101" y="2581"/>
                    </a:cubicBezTo>
                    <a:cubicBezTo>
                      <a:pt x="3112" y="2569"/>
                      <a:pt x="3121" y="2555"/>
                      <a:pt x="3130" y="2539"/>
                    </a:cubicBezTo>
                    <a:cubicBezTo>
                      <a:pt x="3161" y="2485"/>
                      <a:pt x="3177" y="2430"/>
                      <a:pt x="3178" y="2374"/>
                    </a:cubicBezTo>
                    <a:cubicBezTo>
                      <a:pt x="3183" y="2308"/>
                      <a:pt x="3158" y="2248"/>
                      <a:pt x="3137" y="2211"/>
                    </a:cubicBezTo>
                    <a:cubicBezTo>
                      <a:pt x="3107" y="2160"/>
                      <a:pt x="3062" y="2112"/>
                      <a:pt x="2999" y="2072"/>
                    </a:cubicBezTo>
                    <a:cubicBezTo>
                      <a:pt x="3004" y="2038"/>
                      <a:pt x="3005" y="2003"/>
                      <a:pt x="3004" y="1966"/>
                    </a:cubicBezTo>
                    <a:cubicBezTo>
                      <a:pt x="3001" y="1923"/>
                      <a:pt x="2992" y="1882"/>
                      <a:pt x="2976" y="1845"/>
                    </a:cubicBezTo>
                    <a:cubicBezTo>
                      <a:pt x="2962" y="1810"/>
                      <a:pt x="2943" y="1777"/>
                      <a:pt x="2915" y="1739"/>
                    </a:cubicBezTo>
                    <a:cubicBezTo>
                      <a:pt x="2893" y="1709"/>
                      <a:pt x="2865" y="1683"/>
                      <a:pt x="2835" y="1658"/>
                    </a:cubicBezTo>
                    <a:cubicBezTo>
                      <a:pt x="2797" y="1625"/>
                      <a:pt x="2760" y="1608"/>
                      <a:pt x="2724" y="1590"/>
                    </a:cubicBezTo>
                    <a:cubicBezTo>
                      <a:pt x="2683" y="1568"/>
                      <a:pt x="2646" y="1560"/>
                      <a:pt x="2610" y="1552"/>
                    </a:cubicBezTo>
                    <a:cubicBezTo>
                      <a:pt x="2614" y="1519"/>
                      <a:pt x="2611" y="1481"/>
                      <a:pt x="2604" y="1432"/>
                    </a:cubicBezTo>
                    <a:cubicBezTo>
                      <a:pt x="2598" y="1402"/>
                      <a:pt x="2585" y="1366"/>
                      <a:pt x="2568" y="1330"/>
                    </a:cubicBezTo>
                    <a:cubicBezTo>
                      <a:pt x="2548" y="1292"/>
                      <a:pt x="2520" y="1262"/>
                      <a:pt x="2484" y="1230"/>
                    </a:cubicBezTo>
                    <a:cubicBezTo>
                      <a:pt x="2461" y="1209"/>
                      <a:pt x="2428" y="1194"/>
                      <a:pt x="2398" y="1180"/>
                    </a:cubicBezTo>
                    <a:cubicBezTo>
                      <a:pt x="2376" y="1172"/>
                      <a:pt x="2352" y="1166"/>
                      <a:pt x="2333" y="1162"/>
                    </a:cubicBezTo>
                    <a:cubicBezTo>
                      <a:pt x="2313" y="1159"/>
                      <a:pt x="2296" y="1157"/>
                      <a:pt x="2276" y="1154"/>
                    </a:cubicBezTo>
                    <a:cubicBezTo>
                      <a:pt x="2273" y="1154"/>
                      <a:pt x="2270" y="1154"/>
                      <a:pt x="2268" y="1154"/>
                    </a:cubicBezTo>
                    <a:cubicBezTo>
                      <a:pt x="2221" y="1154"/>
                      <a:pt x="2181" y="1165"/>
                      <a:pt x="2144" y="1176"/>
                    </a:cubicBezTo>
                    <a:cubicBezTo>
                      <a:pt x="2146" y="1114"/>
                      <a:pt x="2140" y="1058"/>
                      <a:pt x="2127" y="1007"/>
                    </a:cubicBezTo>
                    <a:cubicBezTo>
                      <a:pt x="2119" y="967"/>
                      <a:pt x="2104" y="930"/>
                      <a:pt x="2083" y="892"/>
                    </a:cubicBezTo>
                    <a:cubicBezTo>
                      <a:pt x="2061" y="854"/>
                      <a:pt x="2034" y="825"/>
                      <a:pt x="2010" y="804"/>
                    </a:cubicBezTo>
                    <a:cubicBezTo>
                      <a:pt x="1983" y="779"/>
                      <a:pt x="1945" y="763"/>
                      <a:pt x="1917" y="752"/>
                    </a:cubicBezTo>
                    <a:cubicBezTo>
                      <a:pt x="1887" y="742"/>
                      <a:pt x="1852" y="736"/>
                      <a:pt x="1809" y="736"/>
                    </a:cubicBezTo>
                    <a:cubicBezTo>
                      <a:pt x="1738" y="736"/>
                      <a:pt x="1673" y="746"/>
                      <a:pt x="1596" y="771"/>
                    </a:cubicBezTo>
                    <a:cubicBezTo>
                      <a:pt x="1595" y="715"/>
                      <a:pt x="1586" y="656"/>
                      <a:pt x="1573" y="599"/>
                    </a:cubicBezTo>
                    <a:cubicBezTo>
                      <a:pt x="1553" y="510"/>
                      <a:pt x="1522" y="441"/>
                      <a:pt x="1479" y="385"/>
                    </a:cubicBezTo>
                    <a:cubicBezTo>
                      <a:pt x="1437" y="334"/>
                      <a:pt x="1371" y="300"/>
                      <a:pt x="1300" y="300"/>
                    </a:cubicBezTo>
                    <a:cubicBezTo>
                      <a:pt x="1297" y="299"/>
                      <a:pt x="1294" y="299"/>
                      <a:pt x="1292" y="299"/>
                    </a:cubicBezTo>
                    <a:cubicBezTo>
                      <a:pt x="1247" y="299"/>
                      <a:pt x="1201" y="311"/>
                      <a:pt x="1152" y="337"/>
                    </a:cubicBezTo>
                    <a:cubicBezTo>
                      <a:pt x="1156" y="291"/>
                      <a:pt x="1154" y="242"/>
                      <a:pt x="1151" y="194"/>
                    </a:cubicBezTo>
                    <a:cubicBezTo>
                      <a:pt x="1144" y="129"/>
                      <a:pt x="1124" y="79"/>
                      <a:pt x="1092" y="42"/>
                    </a:cubicBezTo>
                    <a:cubicBezTo>
                      <a:pt x="1071" y="20"/>
                      <a:pt x="1030" y="3"/>
                      <a:pt x="9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" name="Google Shape;792;p16"/>
              <p:cNvSpPr/>
              <p:nvPr/>
            </p:nvSpPr>
            <p:spPr>
              <a:xfrm>
                <a:off x="8450489" y="1623838"/>
                <a:ext cx="19138" cy="25749"/>
              </a:xfrm>
              <a:custGeom>
                <a:rect b="b" l="l" r="r" t="t"/>
                <a:pathLst>
                  <a:path extrusionOk="0" h="814" w="605">
                    <a:moveTo>
                      <a:pt x="105" y="645"/>
                    </a:moveTo>
                    <a:cubicBezTo>
                      <a:pt x="104" y="645"/>
                      <a:pt x="101" y="646"/>
                      <a:pt x="101" y="648"/>
                    </a:cubicBezTo>
                    <a:lnTo>
                      <a:pt x="105" y="645"/>
                    </a:lnTo>
                    <a:close/>
                    <a:moveTo>
                      <a:pt x="540" y="0"/>
                    </a:moveTo>
                    <a:cubicBezTo>
                      <a:pt x="527" y="0"/>
                      <a:pt x="519" y="2"/>
                      <a:pt x="512" y="6"/>
                    </a:cubicBezTo>
                    <a:cubicBezTo>
                      <a:pt x="497" y="13"/>
                      <a:pt x="487" y="23"/>
                      <a:pt x="483" y="38"/>
                    </a:cubicBezTo>
                    <a:cubicBezTo>
                      <a:pt x="447" y="111"/>
                      <a:pt x="414" y="187"/>
                      <a:pt x="377" y="258"/>
                    </a:cubicBezTo>
                    <a:cubicBezTo>
                      <a:pt x="301" y="397"/>
                      <a:pt x="212" y="526"/>
                      <a:pt x="106" y="645"/>
                    </a:cubicBezTo>
                    <a:lnTo>
                      <a:pt x="112" y="639"/>
                    </a:lnTo>
                    <a:lnTo>
                      <a:pt x="112" y="639"/>
                    </a:lnTo>
                    <a:cubicBezTo>
                      <a:pt x="83" y="669"/>
                      <a:pt x="53" y="701"/>
                      <a:pt x="25" y="729"/>
                    </a:cubicBezTo>
                    <a:cubicBezTo>
                      <a:pt x="6" y="746"/>
                      <a:pt x="0" y="775"/>
                      <a:pt x="19" y="796"/>
                    </a:cubicBezTo>
                    <a:cubicBezTo>
                      <a:pt x="28" y="807"/>
                      <a:pt x="43" y="813"/>
                      <a:pt x="57" y="813"/>
                    </a:cubicBezTo>
                    <a:cubicBezTo>
                      <a:pt x="68" y="813"/>
                      <a:pt x="78" y="810"/>
                      <a:pt x="86" y="802"/>
                    </a:cubicBezTo>
                    <a:cubicBezTo>
                      <a:pt x="189" y="702"/>
                      <a:pt x="284" y="596"/>
                      <a:pt x="370" y="480"/>
                    </a:cubicBezTo>
                    <a:cubicBezTo>
                      <a:pt x="414" y="418"/>
                      <a:pt x="456" y="357"/>
                      <a:pt x="493" y="292"/>
                    </a:cubicBezTo>
                    <a:cubicBezTo>
                      <a:pt x="533" y="224"/>
                      <a:pt x="569" y="152"/>
                      <a:pt x="593" y="78"/>
                    </a:cubicBezTo>
                    <a:cubicBezTo>
                      <a:pt x="605" y="46"/>
                      <a:pt x="589" y="15"/>
                      <a:pt x="559" y="3"/>
                    </a:cubicBezTo>
                    <a:cubicBezTo>
                      <a:pt x="552" y="2"/>
                      <a:pt x="547" y="0"/>
                      <a:pt x="5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" name="Google Shape;793;p16"/>
              <p:cNvSpPr/>
              <p:nvPr/>
            </p:nvSpPr>
            <p:spPr>
              <a:xfrm>
                <a:off x="8861269" y="1173929"/>
                <a:ext cx="16006" cy="48588"/>
              </a:xfrm>
              <a:custGeom>
                <a:rect b="b" l="l" r="r" t="t"/>
                <a:pathLst>
                  <a:path extrusionOk="0" h="1536" w="506">
                    <a:moveTo>
                      <a:pt x="196" y="825"/>
                    </a:moveTo>
                    <a:cubicBezTo>
                      <a:pt x="195" y="826"/>
                      <a:pt x="195" y="827"/>
                      <a:pt x="195" y="828"/>
                    </a:cubicBezTo>
                    <a:cubicBezTo>
                      <a:pt x="195" y="827"/>
                      <a:pt x="195" y="826"/>
                      <a:pt x="196" y="825"/>
                    </a:cubicBezTo>
                    <a:close/>
                    <a:moveTo>
                      <a:pt x="410" y="1"/>
                    </a:moveTo>
                    <a:cubicBezTo>
                      <a:pt x="365" y="1"/>
                      <a:pt x="334" y="36"/>
                      <a:pt x="327" y="78"/>
                    </a:cubicBezTo>
                    <a:cubicBezTo>
                      <a:pt x="292" y="327"/>
                      <a:pt x="250" y="577"/>
                      <a:pt x="196" y="825"/>
                    </a:cubicBezTo>
                    <a:lnTo>
                      <a:pt x="196" y="825"/>
                    </a:lnTo>
                    <a:cubicBezTo>
                      <a:pt x="196" y="824"/>
                      <a:pt x="197" y="824"/>
                      <a:pt x="198" y="824"/>
                    </a:cubicBezTo>
                    <a:lnTo>
                      <a:pt x="198" y="824"/>
                    </a:lnTo>
                    <a:cubicBezTo>
                      <a:pt x="197" y="827"/>
                      <a:pt x="196" y="830"/>
                      <a:pt x="196" y="833"/>
                    </a:cubicBezTo>
                    <a:lnTo>
                      <a:pt x="196" y="833"/>
                    </a:lnTo>
                    <a:cubicBezTo>
                      <a:pt x="194" y="836"/>
                      <a:pt x="193" y="838"/>
                      <a:pt x="193" y="843"/>
                    </a:cubicBezTo>
                    <a:cubicBezTo>
                      <a:pt x="193" y="842"/>
                      <a:pt x="193" y="842"/>
                      <a:pt x="193" y="842"/>
                    </a:cubicBezTo>
                    <a:lnTo>
                      <a:pt x="193" y="842"/>
                    </a:lnTo>
                    <a:cubicBezTo>
                      <a:pt x="144" y="1055"/>
                      <a:pt x="85" y="1265"/>
                      <a:pt x="9" y="1468"/>
                    </a:cubicBezTo>
                    <a:cubicBezTo>
                      <a:pt x="0" y="1494"/>
                      <a:pt x="13" y="1524"/>
                      <a:pt x="37" y="1531"/>
                    </a:cubicBezTo>
                    <a:cubicBezTo>
                      <a:pt x="44" y="1534"/>
                      <a:pt x="50" y="1535"/>
                      <a:pt x="56" y="1535"/>
                    </a:cubicBezTo>
                    <a:cubicBezTo>
                      <a:pt x="76" y="1535"/>
                      <a:pt x="94" y="1522"/>
                      <a:pt x="100" y="1503"/>
                    </a:cubicBezTo>
                    <a:cubicBezTo>
                      <a:pt x="188" y="1272"/>
                      <a:pt x="271" y="1042"/>
                      <a:pt x="341" y="802"/>
                    </a:cubicBezTo>
                    <a:cubicBezTo>
                      <a:pt x="408" y="570"/>
                      <a:pt x="460" y="334"/>
                      <a:pt x="498" y="94"/>
                    </a:cubicBezTo>
                    <a:cubicBezTo>
                      <a:pt x="506" y="48"/>
                      <a:pt x="464" y="5"/>
                      <a:pt x="420" y="1"/>
                    </a:cubicBezTo>
                    <a:lnTo>
                      <a:pt x="413" y="1"/>
                    </a:lnTo>
                    <a:cubicBezTo>
                      <a:pt x="412" y="1"/>
                      <a:pt x="411" y="1"/>
                      <a:pt x="41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" name="Google Shape;794;p16"/>
              <p:cNvSpPr/>
              <p:nvPr/>
            </p:nvSpPr>
            <p:spPr>
              <a:xfrm>
                <a:off x="8876168" y="1180192"/>
                <a:ext cx="17746" cy="45456"/>
              </a:xfrm>
              <a:custGeom>
                <a:rect b="b" l="l" r="r" t="t"/>
                <a:pathLst>
                  <a:path extrusionOk="0" h="1437" w="561">
                    <a:moveTo>
                      <a:pt x="257" y="431"/>
                    </a:moveTo>
                    <a:lnTo>
                      <a:pt x="257" y="431"/>
                    </a:lnTo>
                    <a:cubicBezTo>
                      <a:pt x="255" y="438"/>
                      <a:pt x="254" y="444"/>
                      <a:pt x="252" y="451"/>
                    </a:cubicBezTo>
                    <a:cubicBezTo>
                      <a:pt x="253" y="444"/>
                      <a:pt x="255" y="438"/>
                      <a:pt x="257" y="431"/>
                    </a:cubicBezTo>
                    <a:close/>
                    <a:moveTo>
                      <a:pt x="437" y="0"/>
                    </a:moveTo>
                    <a:cubicBezTo>
                      <a:pt x="407" y="3"/>
                      <a:pt x="378" y="13"/>
                      <a:pt x="357" y="32"/>
                    </a:cubicBezTo>
                    <a:cubicBezTo>
                      <a:pt x="330" y="53"/>
                      <a:pt x="318" y="82"/>
                      <a:pt x="314" y="115"/>
                    </a:cubicBezTo>
                    <a:cubicBezTo>
                      <a:pt x="297" y="218"/>
                      <a:pt x="281" y="319"/>
                      <a:pt x="259" y="421"/>
                    </a:cubicBezTo>
                    <a:lnTo>
                      <a:pt x="259" y="421"/>
                    </a:lnTo>
                    <a:cubicBezTo>
                      <a:pt x="259" y="420"/>
                      <a:pt x="259" y="419"/>
                      <a:pt x="259" y="418"/>
                    </a:cubicBezTo>
                    <a:lnTo>
                      <a:pt x="259" y="418"/>
                    </a:lnTo>
                    <a:cubicBezTo>
                      <a:pt x="224" y="573"/>
                      <a:pt x="186" y="725"/>
                      <a:pt x="145" y="876"/>
                    </a:cubicBezTo>
                    <a:cubicBezTo>
                      <a:pt x="123" y="954"/>
                      <a:pt x="103" y="1030"/>
                      <a:pt x="82" y="1106"/>
                    </a:cubicBezTo>
                    <a:cubicBezTo>
                      <a:pt x="60" y="1183"/>
                      <a:pt x="36" y="1259"/>
                      <a:pt x="13" y="1335"/>
                    </a:cubicBezTo>
                    <a:cubicBezTo>
                      <a:pt x="0" y="1375"/>
                      <a:pt x="16" y="1418"/>
                      <a:pt x="56" y="1432"/>
                    </a:cubicBezTo>
                    <a:cubicBezTo>
                      <a:pt x="64" y="1435"/>
                      <a:pt x="72" y="1436"/>
                      <a:pt x="81" y="1436"/>
                    </a:cubicBezTo>
                    <a:cubicBezTo>
                      <a:pt x="111" y="1436"/>
                      <a:pt x="142" y="1418"/>
                      <a:pt x="152" y="1388"/>
                    </a:cubicBezTo>
                    <a:cubicBezTo>
                      <a:pt x="182" y="1289"/>
                      <a:pt x="218" y="1194"/>
                      <a:pt x="258" y="1098"/>
                    </a:cubicBezTo>
                    <a:cubicBezTo>
                      <a:pt x="301" y="995"/>
                      <a:pt x="347" y="894"/>
                      <a:pt x="388" y="788"/>
                    </a:cubicBezTo>
                    <a:cubicBezTo>
                      <a:pt x="430" y="682"/>
                      <a:pt x="467" y="579"/>
                      <a:pt x="496" y="468"/>
                    </a:cubicBezTo>
                    <a:cubicBezTo>
                      <a:pt x="526" y="358"/>
                      <a:pt x="547" y="246"/>
                      <a:pt x="556" y="132"/>
                    </a:cubicBezTo>
                    <a:cubicBezTo>
                      <a:pt x="560" y="66"/>
                      <a:pt x="511" y="7"/>
                      <a:pt x="44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" name="Google Shape;795;p16"/>
              <p:cNvSpPr/>
              <p:nvPr/>
            </p:nvSpPr>
            <p:spPr>
              <a:xfrm>
                <a:off x="8886353" y="1191770"/>
                <a:ext cx="27172" cy="39382"/>
              </a:xfrm>
              <a:custGeom>
                <a:rect b="b" l="l" r="r" t="t"/>
                <a:pathLst>
                  <a:path extrusionOk="0" h="1245" w="859">
                    <a:moveTo>
                      <a:pt x="367" y="671"/>
                    </a:moveTo>
                    <a:lnTo>
                      <a:pt x="367" y="671"/>
                    </a:lnTo>
                    <a:cubicBezTo>
                      <a:pt x="366" y="673"/>
                      <a:pt x="365" y="675"/>
                      <a:pt x="364" y="677"/>
                    </a:cubicBezTo>
                    <a:lnTo>
                      <a:pt x="364" y="677"/>
                    </a:lnTo>
                    <a:cubicBezTo>
                      <a:pt x="365" y="675"/>
                      <a:pt x="366" y="673"/>
                      <a:pt x="367" y="671"/>
                    </a:cubicBezTo>
                    <a:close/>
                    <a:moveTo>
                      <a:pt x="364" y="677"/>
                    </a:moveTo>
                    <a:cubicBezTo>
                      <a:pt x="363" y="679"/>
                      <a:pt x="361" y="681"/>
                      <a:pt x="360" y="683"/>
                    </a:cubicBezTo>
                    <a:lnTo>
                      <a:pt x="360" y="683"/>
                    </a:lnTo>
                    <a:cubicBezTo>
                      <a:pt x="362" y="681"/>
                      <a:pt x="363" y="679"/>
                      <a:pt x="364" y="677"/>
                    </a:cubicBezTo>
                    <a:close/>
                    <a:moveTo>
                      <a:pt x="729" y="1"/>
                    </a:moveTo>
                    <a:cubicBezTo>
                      <a:pt x="679" y="2"/>
                      <a:pt x="633" y="34"/>
                      <a:pt x="612" y="81"/>
                    </a:cubicBezTo>
                    <a:cubicBezTo>
                      <a:pt x="569" y="183"/>
                      <a:pt x="533" y="289"/>
                      <a:pt x="493" y="393"/>
                    </a:cubicBezTo>
                    <a:cubicBezTo>
                      <a:pt x="453" y="493"/>
                      <a:pt x="410" y="589"/>
                      <a:pt x="360" y="685"/>
                    </a:cubicBezTo>
                    <a:cubicBezTo>
                      <a:pt x="360" y="684"/>
                      <a:pt x="360" y="684"/>
                      <a:pt x="360" y="683"/>
                    </a:cubicBezTo>
                    <a:lnTo>
                      <a:pt x="360" y="683"/>
                    </a:lnTo>
                    <a:cubicBezTo>
                      <a:pt x="298" y="800"/>
                      <a:pt x="229" y="912"/>
                      <a:pt x="142" y="1012"/>
                    </a:cubicBezTo>
                    <a:cubicBezTo>
                      <a:pt x="108" y="1047"/>
                      <a:pt x="73" y="1080"/>
                      <a:pt x="36" y="1110"/>
                    </a:cubicBezTo>
                    <a:cubicBezTo>
                      <a:pt x="6" y="1138"/>
                      <a:pt x="0" y="1185"/>
                      <a:pt x="28" y="1218"/>
                    </a:cubicBezTo>
                    <a:cubicBezTo>
                      <a:pt x="42" y="1236"/>
                      <a:pt x="63" y="1245"/>
                      <a:pt x="84" y="1245"/>
                    </a:cubicBezTo>
                    <a:cubicBezTo>
                      <a:pt x="102" y="1245"/>
                      <a:pt x="120" y="1239"/>
                      <a:pt x="135" y="1226"/>
                    </a:cubicBezTo>
                    <a:cubicBezTo>
                      <a:pt x="303" y="1085"/>
                      <a:pt x="460" y="929"/>
                      <a:pt x="583" y="747"/>
                    </a:cubicBezTo>
                    <a:cubicBezTo>
                      <a:pt x="646" y="654"/>
                      <a:pt x="701" y="553"/>
                      <a:pt x="746" y="452"/>
                    </a:cubicBezTo>
                    <a:cubicBezTo>
                      <a:pt x="794" y="350"/>
                      <a:pt x="825" y="243"/>
                      <a:pt x="847" y="131"/>
                    </a:cubicBezTo>
                    <a:cubicBezTo>
                      <a:pt x="858" y="79"/>
                      <a:pt x="815" y="25"/>
                      <a:pt x="768" y="8"/>
                    </a:cubicBezTo>
                    <a:cubicBezTo>
                      <a:pt x="755" y="2"/>
                      <a:pt x="741" y="1"/>
                      <a:pt x="72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" name="Google Shape;796;p16"/>
              <p:cNvSpPr/>
              <p:nvPr/>
            </p:nvSpPr>
            <p:spPr>
              <a:xfrm>
                <a:off x="8891826" y="1210623"/>
                <a:ext cx="31886" cy="35397"/>
              </a:xfrm>
              <a:custGeom>
                <a:rect b="b" l="l" r="r" t="t"/>
                <a:pathLst>
                  <a:path extrusionOk="0" h="1119" w="1008">
                    <a:moveTo>
                      <a:pt x="888" y="0"/>
                    </a:moveTo>
                    <a:cubicBezTo>
                      <a:pt x="854" y="3"/>
                      <a:pt x="818" y="18"/>
                      <a:pt x="800" y="48"/>
                    </a:cubicBezTo>
                    <a:cubicBezTo>
                      <a:pt x="765" y="99"/>
                      <a:pt x="735" y="155"/>
                      <a:pt x="702" y="208"/>
                    </a:cubicBezTo>
                    <a:cubicBezTo>
                      <a:pt x="671" y="262"/>
                      <a:pt x="636" y="315"/>
                      <a:pt x="601" y="366"/>
                    </a:cubicBezTo>
                    <a:cubicBezTo>
                      <a:pt x="526" y="471"/>
                      <a:pt x="445" y="570"/>
                      <a:pt x="359" y="665"/>
                    </a:cubicBezTo>
                    <a:cubicBezTo>
                      <a:pt x="260" y="771"/>
                      <a:pt x="157" y="870"/>
                      <a:pt x="44" y="960"/>
                    </a:cubicBezTo>
                    <a:cubicBezTo>
                      <a:pt x="4" y="990"/>
                      <a:pt x="1" y="1050"/>
                      <a:pt x="31" y="1087"/>
                    </a:cubicBezTo>
                    <a:cubicBezTo>
                      <a:pt x="49" y="1108"/>
                      <a:pt x="74" y="1118"/>
                      <a:pt x="99" y="1118"/>
                    </a:cubicBezTo>
                    <a:cubicBezTo>
                      <a:pt x="119" y="1118"/>
                      <a:pt x="140" y="1111"/>
                      <a:pt x="158" y="1097"/>
                    </a:cubicBezTo>
                    <a:cubicBezTo>
                      <a:pt x="321" y="971"/>
                      <a:pt x="479" y="837"/>
                      <a:pt x="618" y="685"/>
                    </a:cubicBezTo>
                    <a:cubicBezTo>
                      <a:pt x="688" y="608"/>
                      <a:pt x="754" y="527"/>
                      <a:pt x="817" y="443"/>
                    </a:cubicBezTo>
                    <a:cubicBezTo>
                      <a:pt x="883" y="351"/>
                      <a:pt x="947" y="254"/>
                      <a:pt x="989" y="148"/>
                    </a:cubicBezTo>
                    <a:cubicBezTo>
                      <a:pt x="1007" y="103"/>
                      <a:pt x="989" y="49"/>
                      <a:pt x="950" y="20"/>
                    </a:cubicBezTo>
                    <a:cubicBezTo>
                      <a:pt x="931" y="8"/>
                      <a:pt x="910" y="0"/>
                      <a:pt x="88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" name="Google Shape;797;p16"/>
              <p:cNvSpPr/>
              <p:nvPr/>
            </p:nvSpPr>
            <p:spPr>
              <a:xfrm>
                <a:off x="8898595" y="1232006"/>
                <a:ext cx="35175" cy="23977"/>
              </a:xfrm>
              <a:custGeom>
                <a:rect b="b" l="l" r="r" t="t"/>
                <a:pathLst>
                  <a:path extrusionOk="0" h="758" w="1112">
                    <a:moveTo>
                      <a:pt x="445" y="441"/>
                    </a:moveTo>
                    <a:cubicBezTo>
                      <a:pt x="444" y="444"/>
                      <a:pt x="442" y="446"/>
                      <a:pt x="438" y="446"/>
                    </a:cubicBezTo>
                    <a:cubicBezTo>
                      <a:pt x="442" y="444"/>
                      <a:pt x="444" y="444"/>
                      <a:pt x="445" y="441"/>
                    </a:cubicBezTo>
                    <a:close/>
                    <a:moveTo>
                      <a:pt x="1015" y="0"/>
                    </a:moveTo>
                    <a:cubicBezTo>
                      <a:pt x="994" y="0"/>
                      <a:pt x="968" y="7"/>
                      <a:pt x="948" y="23"/>
                    </a:cubicBezTo>
                    <a:cubicBezTo>
                      <a:pt x="909" y="53"/>
                      <a:pt x="873" y="88"/>
                      <a:pt x="838" y="119"/>
                    </a:cubicBezTo>
                    <a:cubicBezTo>
                      <a:pt x="793" y="161"/>
                      <a:pt x="747" y="202"/>
                      <a:pt x="703" y="241"/>
                    </a:cubicBezTo>
                    <a:cubicBezTo>
                      <a:pt x="626" y="310"/>
                      <a:pt x="543" y="375"/>
                      <a:pt x="456" y="433"/>
                    </a:cubicBezTo>
                    <a:lnTo>
                      <a:pt x="456" y="433"/>
                    </a:lnTo>
                    <a:cubicBezTo>
                      <a:pt x="454" y="434"/>
                      <a:pt x="453" y="436"/>
                      <a:pt x="451" y="437"/>
                    </a:cubicBezTo>
                    <a:lnTo>
                      <a:pt x="451" y="437"/>
                    </a:lnTo>
                    <a:cubicBezTo>
                      <a:pt x="450" y="438"/>
                      <a:pt x="448" y="439"/>
                      <a:pt x="447" y="440"/>
                    </a:cubicBezTo>
                    <a:cubicBezTo>
                      <a:pt x="359" y="496"/>
                      <a:pt x="268" y="544"/>
                      <a:pt x="172" y="582"/>
                    </a:cubicBezTo>
                    <a:cubicBezTo>
                      <a:pt x="137" y="592"/>
                      <a:pt x="103" y="602"/>
                      <a:pt x="67" y="609"/>
                    </a:cubicBezTo>
                    <a:cubicBezTo>
                      <a:pt x="29" y="617"/>
                      <a:pt x="0" y="655"/>
                      <a:pt x="7" y="696"/>
                    </a:cubicBezTo>
                    <a:cubicBezTo>
                      <a:pt x="14" y="731"/>
                      <a:pt x="45" y="757"/>
                      <a:pt x="81" y="757"/>
                    </a:cubicBezTo>
                    <a:cubicBezTo>
                      <a:pt x="85" y="757"/>
                      <a:pt x="89" y="757"/>
                      <a:pt x="93" y="756"/>
                    </a:cubicBezTo>
                    <a:cubicBezTo>
                      <a:pt x="188" y="738"/>
                      <a:pt x="281" y="709"/>
                      <a:pt x="371" y="673"/>
                    </a:cubicBezTo>
                    <a:cubicBezTo>
                      <a:pt x="461" y="637"/>
                      <a:pt x="547" y="587"/>
                      <a:pt x="629" y="533"/>
                    </a:cubicBezTo>
                    <a:cubicBezTo>
                      <a:pt x="712" y="477"/>
                      <a:pt x="795" y="417"/>
                      <a:pt x="873" y="352"/>
                    </a:cubicBezTo>
                    <a:cubicBezTo>
                      <a:pt x="948" y="289"/>
                      <a:pt x="1024" y="226"/>
                      <a:pt x="1090" y="153"/>
                    </a:cubicBezTo>
                    <a:cubicBezTo>
                      <a:pt x="1101" y="139"/>
                      <a:pt x="1105" y="123"/>
                      <a:pt x="1108" y="105"/>
                    </a:cubicBezTo>
                    <a:cubicBezTo>
                      <a:pt x="1111" y="80"/>
                      <a:pt x="1103" y="53"/>
                      <a:pt x="1087" y="33"/>
                    </a:cubicBezTo>
                    <a:cubicBezTo>
                      <a:pt x="1067" y="10"/>
                      <a:pt x="1041" y="0"/>
                      <a:pt x="101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" name="Google Shape;798;p16"/>
              <p:cNvSpPr/>
              <p:nvPr/>
            </p:nvSpPr>
            <p:spPr>
              <a:xfrm>
                <a:off x="8901758" y="1253927"/>
                <a:ext cx="38876" cy="17208"/>
              </a:xfrm>
              <a:custGeom>
                <a:rect b="b" l="l" r="r" t="t"/>
                <a:pathLst>
                  <a:path extrusionOk="0" h="544" w="1229">
                    <a:moveTo>
                      <a:pt x="393" y="271"/>
                    </a:moveTo>
                    <a:cubicBezTo>
                      <a:pt x="389" y="272"/>
                      <a:pt x="387" y="273"/>
                      <a:pt x="384" y="274"/>
                    </a:cubicBezTo>
                    <a:lnTo>
                      <a:pt x="384" y="274"/>
                    </a:lnTo>
                    <a:cubicBezTo>
                      <a:pt x="387" y="273"/>
                      <a:pt x="390" y="272"/>
                      <a:pt x="393" y="271"/>
                    </a:cubicBezTo>
                    <a:close/>
                    <a:moveTo>
                      <a:pt x="1119" y="0"/>
                    </a:moveTo>
                    <a:cubicBezTo>
                      <a:pt x="1109" y="2"/>
                      <a:pt x="1098" y="2"/>
                      <a:pt x="1091" y="5"/>
                    </a:cubicBezTo>
                    <a:cubicBezTo>
                      <a:pt x="972" y="39"/>
                      <a:pt x="859" y="86"/>
                      <a:pt x="746" y="135"/>
                    </a:cubicBezTo>
                    <a:cubicBezTo>
                      <a:pt x="622" y="188"/>
                      <a:pt x="494" y="238"/>
                      <a:pt x="365" y="281"/>
                    </a:cubicBezTo>
                    <a:cubicBezTo>
                      <a:pt x="371" y="278"/>
                      <a:pt x="377" y="276"/>
                      <a:pt x="384" y="274"/>
                    </a:cubicBezTo>
                    <a:lnTo>
                      <a:pt x="384" y="274"/>
                    </a:lnTo>
                    <a:cubicBezTo>
                      <a:pt x="288" y="302"/>
                      <a:pt x="192" y="324"/>
                      <a:pt x="95" y="337"/>
                    </a:cubicBezTo>
                    <a:cubicBezTo>
                      <a:pt x="37" y="345"/>
                      <a:pt x="0" y="405"/>
                      <a:pt x="10" y="460"/>
                    </a:cubicBezTo>
                    <a:cubicBezTo>
                      <a:pt x="21" y="513"/>
                      <a:pt x="65" y="544"/>
                      <a:pt x="116" y="544"/>
                    </a:cubicBezTo>
                    <a:cubicBezTo>
                      <a:pt x="121" y="544"/>
                      <a:pt x="127" y="544"/>
                      <a:pt x="132" y="543"/>
                    </a:cubicBezTo>
                    <a:cubicBezTo>
                      <a:pt x="311" y="521"/>
                      <a:pt x="486" y="477"/>
                      <a:pt x="657" y="421"/>
                    </a:cubicBezTo>
                    <a:cubicBezTo>
                      <a:pt x="743" y="393"/>
                      <a:pt x="829" y="358"/>
                      <a:pt x="912" y="325"/>
                    </a:cubicBezTo>
                    <a:cubicBezTo>
                      <a:pt x="997" y="291"/>
                      <a:pt x="1078" y="255"/>
                      <a:pt x="1160" y="211"/>
                    </a:cubicBezTo>
                    <a:cubicBezTo>
                      <a:pt x="1203" y="185"/>
                      <a:pt x="1229" y="142"/>
                      <a:pt x="1220" y="92"/>
                    </a:cubicBezTo>
                    <a:cubicBezTo>
                      <a:pt x="1212" y="46"/>
                      <a:pt x="1167" y="3"/>
                      <a:pt x="111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" name="Google Shape;799;p16"/>
              <p:cNvSpPr/>
              <p:nvPr/>
            </p:nvSpPr>
            <p:spPr>
              <a:xfrm>
                <a:off x="8907199" y="1271705"/>
                <a:ext cx="25243" cy="8414"/>
              </a:xfrm>
              <a:custGeom>
                <a:rect b="b" l="l" r="r" t="t"/>
                <a:pathLst>
                  <a:path extrusionOk="0" h="266" w="798">
                    <a:moveTo>
                      <a:pt x="719" y="1"/>
                    </a:moveTo>
                    <a:cubicBezTo>
                      <a:pt x="709" y="5"/>
                      <a:pt x="697" y="7"/>
                      <a:pt x="687" y="12"/>
                    </a:cubicBezTo>
                    <a:cubicBezTo>
                      <a:pt x="647" y="31"/>
                      <a:pt x="610" y="51"/>
                      <a:pt x="569" y="70"/>
                    </a:cubicBezTo>
                    <a:cubicBezTo>
                      <a:pt x="523" y="90"/>
                      <a:pt x="474" y="108"/>
                      <a:pt x="425" y="124"/>
                    </a:cubicBezTo>
                    <a:cubicBezTo>
                      <a:pt x="385" y="137"/>
                      <a:pt x="344" y="148"/>
                      <a:pt x="302" y="154"/>
                    </a:cubicBezTo>
                    <a:cubicBezTo>
                      <a:pt x="261" y="164"/>
                      <a:pt x="221" y="167"/>
                      <a:pt x="179" y="169"/>
                    </a:cubicBezTo>
                    <a:lnTo>
                      <a:pt x="178" y="169"/>
                    </a:lnTo>
                    <a:cubicBezTo>
                      <a:pt x="136" y="169"/>
                      <a:pt x="95" y="167"/>
                      <a:pt x="53" y="164"/>
                    </a:cubicBezTo>
                    <a:cubicBezTo>
                      <a:pt x="51" y="164"/>
                      <a:pt x="49" y="164"/>
                      <a:pt x="47" y="164"/>
                    </a:cubicBezTo>
                    <a:cubicBezTo>
                      <a:pt x="25" y="164"/>
                      <a:pt x="5" y="184"/>
                      <a:pt x="2" y="207"/>
                    </a:cubicBezTo>
                    <a:cubicBezTo>
                      <a:pt x="0" y="232"/>
                      <a:pt x="20" y="254"/>
                      <a:pt x="44" y="259"/>
                    </a:cubicBezTo>
                    <a:cubicBezTo>
                      <a:pt x="88" y="264"/>
                      <a:pt x="131" y="266"/>
                      <a:pt x="175" y="266"/>
                    </a:cubicBezTo>
                    <a:cubicBezTo>
                      <a:pt x="246" y="266"/>
                      <a:pt x="316" y="260"/>
                      <a:pt x="387" y="250"/>
                    </a:cubicBezTo>
                    <a:cubicBezTo>
                      <a:pt x="453" y="240"/>
                      <a:pt x="517" y="223"/>
                      <a:pt x="580" y="203"/>
                    </a:cubicBezTo>
                    <a:cubicBezTo>
                      <a:pt x="637" y="186"/>
                      <a:pt x="695" y="164"/>
                      <a:pt x="748" y="136"/>
                    </a:cubicBezTo>
                    <a:cubicBezTo>
                      <a:pt x="782" y="118"/>
                      <a:pt x="798" y="78"/>
                      <a:pt x="782" y="43"/>
                    </a:cubicBezTo>
                    <a:cubicBezTo>
                      <a:pt x="772" y="17"/>
                      <a:pt x="745" y="2"/>
                      <a:pt x="7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" name="Google Shape;800;p16"/>
              <p:cNvSpPr/>
              <p:nvPr/>
            </p:nvSpPr>
            <p:spPr>
              <a:xfrm>
                <a:off x="8463268" y="1470389"/>
                <a:ext cx="22301" cy="28090"/>
              </a:xfrm>
              <a:custGeom>
                <a:rect b="b" l="l" r="r" t="t"/>
                <a:pathLst>
                  <a:path extrusionOk="0" h="888" w="705">
                    <a:moveTo>
                      <a:pt x="172" y="222"/>
                    </a:moveTo>
                    <a:cubicBezTo>
                      <a:pt x="172" y="225"/>
                      <a:pt x="171" y="227"/>
                      <a:pt x="171" y="229"/>
                    </a:cubicBezTo>
                    <a:lnTo>
                      <a:pt x="171" y="229"/>
                    </a:lnTo>
                    <a:cubicBezTo>
                      <a:pt x="171" y="227"/>
                      <a:pt x="172" y="224"/>
                      <a:pt x="172" y="222"/>
                    </a:cubicBezTo>
                    <a:close/>
                    <a:moveTo>
                      <a:pt x="168" y="0"/>
                    </a:moveTo>
                    <a:cubicBezTo>
                      <a:pt x="143" y="0"/>
                      <a:pt x="119" y="15"/>
                      <a:pt x="112" y="36"/>
                    </a:cubicBezTo>
                    <a:cubicBezTo>
                      <a:pt x="96" y="96"/>
                      <a:pt x="80" y="155"/>
                      <a:pt x="69" y="214"/>
                    </a:cubicBezTo>
                    <a:cubicBezTo>
                      <a:pt x="55" y="282"/>
                      <a:pt x="47" y="350"/>
                      <a:pt x="39" y="418"/>
                    </a:cubicBezTo>
                    <a:cubicBezTo>
                      <a:pt x="23" y="556"/>
                      <a:pt x="17" y="695"/>
                      <a:pt x="3" y="835"/>
                    </a:cubicBezTo>
                    <a:cubicBezTo>
                      <a:pt x="0" y="859"/>
                      <a:pt x="22" y="884"/>
                      <a:pt x="46" y="887"/>
                    </a:cubicBezTo>
                    <a:cubicBezTo>
                      <a:pt x="49" y="887"/>
                      <a:pt x="51" y="887"/>
                      <a:pt x="53" y="887"/>
                    </a:cubicBezTo>
                    <a:cubicBezTo>
                      <a:pt x="77" y="887"/>
                      <a:pt x="95" y="868"/>
                      <a:pt x="98" y="844"/>
                    </a:cubicBezTo>
                    <a:cubicBezTo>
                      <a:pt x="119" y="638"/>
                      <a:pt x="129" y="432"/>
                      <a:pt x="171" y="229"/>
                    </a:cubicBezTo>
                    <a:lnTo>
                      <a:pt x="171" y="229"/>
                    </a:lnTo>
                    <a:cubicBezTo>
                      <a:pt x="170" y="230"/>
                      <a:pt x="170" y="231"/>
                      <a:pt x="170" y="231"/>
                    </a:cubicBezTo>
                    <a:lnTo>
                      <a:pt x="170" y="231"/>
                    </a:lnTo>
                    <a:cubicBezTo>
                      <a:pt x="177" y="198"/>
                      <a:pt x="185" y="164"/>
                      <a:pt x="196" y="133"/>
                    </a:cubicBezTo>
                    <a:cubicBezTo>
                      <a:pt x="219" y="148"/>
                      <a:pt x="244" y="162"/>
                      <a:pt x="264" y="176"/>
                    </a:cubicBezTo>
                    <a:cubicBezTo>
                      <a:pt x="311" y="208"/>
                      <a:pt x="355" y="246"/>
                      <a:pt x="397" y="284"/>
                    </a:cubicBezTo>
                    <a:cubicBezTo>
                      <a:pt x="471" y="357"/>
                      <a:pt x="541" y="435"/>
                      <a:pt x="606" y="519"/>
                    </a:cubicBezTo>
                    <a:cubicBezTo>
                      <a:pt x="616" y="531"/>
                      <a:pt x="632" y="537"/>
                      <a:pt x="648" y="537"/>
                    </a:cubicBezTo>
                    <a:cubicBezTo>
                      <a:pt x="661" y="537"/>
                      <a:pt x="674" y="533"/>
                      <a:pt x="683" y="526"/>
                    </a:cubicBezTo>
                    <a:cubicBezTo>
                      <a:pt x="693" y="516"/>
                      <a:pt x="700" y="501"/>
                      <a:pt x="703" y="487"/>
                    </a:cubicBezTo>
                    <a:cubicBezTo>
                      <a:pt x="705" y="473"/>
                      <a:pt x="699" y="461"/>
                      <a:pt x="690" y="448"/>
                    </a:cubicBezTo>
                    <a:cubicBezTo>
                      <a:pt x="627" y="358"/>
                      <a:pt x="554" y="275"/>
                      <a:pt x="474" y="201"/>
                    </a:cubicBezTo>
                    <a:cubicBezTo>
                      <a:pt x="427" y="161"/>
                      <a:pt x="381" y="120"/>
                      <a:pt x="328" y="86"/>
                    </a:cubicBezTo>
                    <a:cubicBezTo>
                      <a:pt x="284" y="55"/>
                      <a:pt x="234" y="29"/>
                      <a:pt x="184" y="4"/>
                    </a:cubicBezTo>
                    <a:cubicBezTo>
                      <a:pt x="178" y="3"/>
                      <a:pt x="173" y="0"/>
                      <a:pt x="16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" name="Google Shape;801;p16"/>
              <p:cNvSpPr/>
              <p:nvPr/>
            </p:nvSpPr>
            <p:spPr>
              <a:xfrm>
                <a:off x="8504169" y="1415253"/>
                <a:ext cx="44412" cy="57255"/>
              </a:xfrm>
              <a:custGeom>
                <a:rect b="b" l="l" r="r" t="t"/>
                <a:pathLst>
                  <a:path extrusionOk="0" h="1810" w="1404">
                    <a:moveTo>
                      <a:pt x="318" y="1033"/>
                    </a:moveTo>
                    <a:cubicBezTo>
                      <a:pt x="320" y="1035"/>
                      <a:pt x="323" y="1038"/>
                      <a:pt x="325" y="1040"/>
                    </a:cubicBezTo>
                    <a:lnTo>
                      <a:pt x="325" y="1040"/>
                    </a:lnTo>
                    <a:cubicBezTo>
                      <a:pt x="323" y="1038"/>
                      <a:pt x="320" y="1036"/>
                      <a:pt x="318" y="1033"/>
                    </a:cubicBezTo>
                    <a:close/>
                    <a:moveTo>
                      <a:pt x="204" y="1447"/>
                    </a:moveTo>
                    <a:cubicBezTo>
                      <a:pt x="204" y="1449"/>
                      <a:pt x="204" y="1450"/>
                      <a:pt x="205" y="1452"/>
                    </a:cubicBezTo>
                    <a:lnTo>
                      <a:pt x="205" y="1452"/>
                    </a:lnTo>
                    <a:cubicBezTo>
                      <a:pt x="205" y="1450"/>
                      <a:pt x="204" y="1448"/>
                      <a:pt x="204" y="1447"/>
                    </a:cubicBezTo>
                    <a:close/>
                    <a:moveTo>
                      <a:pt x="208" y="1460"/>
                    </a:moveTo>
                    <a:cubicBezTo>
                      <a:pt x="208" y="1461"/>
                      <a:pt x="208" y="1461"/>
                      <a:pt x="211" y="1463"/>
                    </a:cubicBezTo>
                    <a:cubicBezTo>
                      <a:pt x="211" y="1463"/>
                      <a:pt x="211" y="1461"/>
                      <a:pt x="208" y="1460"/>
                    </a:cubicBezTo>
                    <a:close/>
                    <a:moveTo>
                      <a:pt x="887" y="1"/>
                    </a:moveTo>
                    <a:cubicBezTo>
                      <a:pt x="862" y="6"/>
                      <a:pt x="835" y="11"/>
                      <a:pt x="814" y="24"/>
                    </a:cubicBezTo>
                    <a:cubicBezTo>
                      <a:pt x="792" y="38"/>
                      <a:pt x="778" y="51"/>
                      <a:pt x="762" y="72"/>
                    </a:cubicBezTo>
                    <a:cubicBezTo>
                      <a:pt x="748" y="88"/>
                      <a:pt x="738" y="109"/>
                      <a:pt x="729" y="127"/>
                    </a:cubicBezTo>
                    <a:cubicBezTo>
                      <a:pt x="708" y="170"/>
                      <a:pt x="698" y="218"/>
                      <a:pt x="686" y="267"/>
                    </a:cubicBezTo>
                    <a:cubicBezTo>
                      <a:pt x="650" y="416"/>
                      <a:pt x="626" y="566"/>
                      <a:pt x="592" y="712"/>
                    </a:cubicBezTo>
                    <a:lnTo>
                      <a:pt x="592" y="711"/>
                    </a:lnTo>
                    <a:cubicBezTo>
                      <a:pt x="577" y="774"/>
                      <a:pt x="562" y="834"/>
                      <a:pt x="543" y="897"/>
                    </a:cubicBezTo>
                    <a:cubicBezTo>
                      <a:pt x="533" y="933"/>
                      <a:pt x="521" y="969"/>
                      <a:pt x="509" y="1004"/>
                    </a:cubicBezTo>
                    <a:cubicBezTo>
                      <a:pt x="466" y="961"/>
                      <a:pt x="421" y="920"/>
                      <a:pt x="373" y="881"/>
                    </a:cubicBezTo>
                    <a:cubicBezTo>
                      <a:pt x="294" y="817"/>
                      <a:pt x="208" y="762"/>
                      <a:pt x="118" y="717"/>
                    </a:cubicBezTo>
                    <a:cubicBezTo>
                      <a:pt x="110" y="713"/>
                      <a:pt x="101" y="712"/>
                      <a:pt x="92" y="712"/>
                    </a:cubicBezTo>
                    <a:cubicBezTo>
                      <a:pt x="81" y="712"/>
                      <a:pt x="70" y="714"/>
                      <a:pt x="62" y="718"/>
                    </a:cubicBezTo>
                    <a:cubicBezTo>
                      <a:pt x="39" y="729"/>
                      <a:pt x="26" y="751"/>
                      <a:pt x="20" y="777"/>
                    </a:cubicBezTo>
                    <a:cubicBezTo>
                      <a:pt x="6" y="861"/>
                      <a:pt x="0" y="944"/>
                      <a:pt x="0" y="1027"/>
                    </a:cubicBezTo>
                    <a:cubicBezTo>
                      <a:pt x="0" y="1109"/>
                      <a:pt x="10" y="1189"/>
                      <a:pt x="22" y="1269"/>
                    </a:cubicBezTo>
                    <a:cubicBezTo>
                      <a:pt x="50" y="1442"/>
                      <a:pt x="113" y="1613"/>
                      <a:pt x="194" y="1770"/>
                    </a:cubicBezTo>
                    <a:cubicBezTo>
                      <a:pt x="207" y="1795"/>
                      <a:pt x="231" y="1809"/>
                      <a:pt x="256" y="1809"/>
                    </a:cubicBezTo>
                    <a:cubicBezTo>
                      <a:pt x="265" y="1809"/>
                      <a:pt x="275" y="1808"/>
                      <a:pt x="284" y="1803"/>
                    </a:cubicBezTo>
                    <a:cubicBezTo>
                      <a:pt x="315" y="1786"/>
                      <a:pt x="334" y="1746"/>
                      <a:pt x="315" y="1713"/>
                    </a:cubicBezTo>
                    <a:cubicBezTo>
                      <a:pt x="272" y="1633"/>
                      <a:pt x="236" y="1548"/>
                      <a:pt x="208" y="1463"/>
                    </a:cubicBezTo>
                    <a:lnTo>
                      <a:pt x="208" y="1461"/>
                    </a:lnTo>
                    <a:cubicBezTo>
                      <a:pt x="207" y="1457"/>
                      <a:pt x="206" y="1455"/>
                      <a:pt x="205" y="1452"/>
                    </a:cubicBezTo>
                    <a:lnTo>
                      <a:pt x="205" y="1452"/>
                    </a:lnTo>
                    <a:cubicBezTo>
                      <a:pt x="205" y="1452"/>
                      <a:pt x="205" y="1452"/>
                      <a:pt x="205" y="1453"/>
                    </a:cubicBezTo>
                    <a:lnTo>
                      <a:pt x="205" y="1453"/>
                    </a:lnTo>
                    <a:cubicBezTo>
                      <a:pt x="169" y="1332"/>
                      <a:pt x="146" y="1211"/>
                      <a:pt x="136" y="1085"/>
                    </a:cubicBezTo>
                    <a:lnTo>
                      <a:pt x="136" y="1103"/>
                    </a:lnTo>
                    <a:cubicBezTo>
                      <a:pt x="133" y="1034"/>
                      <a:pt x="135" y="967"/>
                      <a:pt x="142" y="898"/>
                    </a:cubicBezTo>
                    <a:cubicBezTo>
                      <a:pt x="208" y="944"/>
                      <a:pt x="271" y="991"/>
                      <a:pt x="332" y="1047"/>
                    </a:cubicBezTo>
                    <a:lnTo>
                      <a:pt x="332" y="1047"/>
                    </a:lnTo>
                    <a:cubicBezTo>
                      <a:pt x="382" y="1097"/>
                      <a:pt x="430" y="1147"/>
                      <a:pt x="473" y="1202"/>
                    </a:cubicBezTo>
                    <a:cubicBezTo>
                      <a:pt x="488" y="1219"/>
                      <a:pt x="510" y="1229"/>
                      <a:pt x="533" y="1229"/>
                    </a:cubicBezTo>
                    <a:cubicBezTo>
                      <a:pt x="538" y="1229"/>
                      <a:pt x="543" y="1229"/>
                      <a:pt x="549" y="1228"/>
                    </a:cubicBezTo>
                    <a:cubicBezTo>
                      <a:pt x="577" y="1223"/>
                      <a:pt x="597" y="1205"/>
                      <a:pt x="607" y="1178"/>
                    </a:cubicBezTo>
                    <a:cubicBezTo>
                      <a:pt x="722" y="926"/>
                      <a:pt x="765" y="648"/>
                      <a:pt x="824" y="380"/>
                    </a:cubicBezTo>
                    <a:cubicBezTo>
                      <a:pt x="838" y="316"/>
                      <a:pt x="855" y="247"/>
                      <a:pt x="884" y="188"/>
                    </a:cubicBezTo>
                    <a:cubicBezTo>
                      <a:pt x="884" y="187"/>
                      <a:pt x="885" y="187"/>
                      <a:pt x="885" y="185"/>
                    </a:cubicBezTo>
                    <a:cubicBezTo>
                      <a:pt x="888" y="188"/>
                      <a:pt x="892" y="190"/>
                      <a:pt x="895" y="194"/>
                    </a:cubicBezTo>
                    <a:cubicBezTo>
                      <a:pt x="938" y="238"/>
                      <a:pt x="974" y="290"/>
                      <a:pt x="1008" y="343"/>
                    </a:cubicBezTo>
                    <a:cubicBezTo>
                      <a:pt x="1007" y="340"/>
                      <a:pt x="1005" y="337"/>
                      <a:pt x="1005" y="336"/>
                    </a:cubicBezTo>
                    <a:lnTo>
                      <a:pt x="1005" y="336"/>
                    </a:lnTo>
                    <a:cubicBezTo>
                      <a:pt x="1081" y="454"/>
                      <a:pt x="1149" y="582"/>
                      <a:pt x="1214" y="708"/>
                    </a:cubicBezTo>
                    <a:cubicBezTo>
                      <a:pt x="1231" y="740"/>
                      <a:pt x="1263" y="761"/>
                      <a:pt x="1298" y="761"/>
                    </a:cubicBezTo>
                    <a:cubicBezTo>
                      <a:pt x="1311" y="761"/>
                      <a:pt x="1324" y="758"/>
                      <a:pt x="1336" y="752"/>
                    </a:cubicBezTo>
                    <a:cubicBezTo>
                      <a:pt x="1381" y="732"/>
                      <a:pt x="1403" y="675"/>
                      <a:pt x="1381" y="631"/>
                    </a:cubicBezTo>
                    <a:cubicBezTo>
                      <a:pt x="1322" y="522"/>
                      <a:pt x="1263" y="412"/>
                      <a:pt x="1199" y="304"/>
                    </a:cubicBezTo>
                    <a:cubicBezTo>
                      <a:pt x="1157" y="237"/>
                      <a:pt x="1113" y="171"/>
                      <a:pt x="1063" y="109"/>
                    </a:cubicBezTo>
                    <a:cubicBezTo>
                      <a:pt x="1028" y="71"/>
                      <a:pt x="988" y="36"/>
                      <a:pt x="942" y="13"/>
                    </a:cubicBezTo>
                    <a:cubicBezTo>
                      <a:pt x="927" y="6"/>
                      <a:pt x="907" y="1"/>
                      <a:pt x="88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" name="Google Shape;802;p16"/>
              <p:cNvSpPr/>
              <p:nvPr/>
            </p:nvSpPr>
            <p:spPr>
              <a:xfrm>
                <a:off x="8579581" y="1360181"/>
                <a:ext cx="98409" cy="62885"/>
              </a:xfrm>
              <a:custGeom>
                <a:rect b="b" l="l" r="r" t="t"/>
                <a:pathLst>
                  <a:path extrusionOk="0" h="1988" w="3111">
                    <a:moveTo>
                      <a:pt x="2562" y="390"/>
                    </a:moveTo>
                    <a:cubicBezTo>
                      <a:pt x="2560" y="394"/>
                      <a:pt x="2558" y="398"/>
                      <a:pt x="2556" y="402"/>
                    </a:cubicBezTo>
                    <a:lnTo>
                      <a:pt x="2556" y="402"/>
                    </a:lnTo>
                    <a:cubicBezTo>
                      <a:pt x="2558" y="398"/>
                      <a:pt x="2560" y="394"/>
                      <a:pt x="2562" y="390"/>
                    </a:cubicBezTo>
                    <a:close/>
                    <a:moveTo>
                      <a:pt x="1908" y="470"/>
                    </a:moveTo>
                    <a:lnTo>
                      <a:pt x="1908" y="470"/>
                    </a:lnTo>
                    <a:cubicBezTo>
                      <a:pt x="1905" y="473"/>
                      <a:pt x="1903" y="473"/>
                      <a:pt x="1902" y="474"/>
                    </a:cubicBezTo>
                    <a:cubicBezTo>
                      <a:pt x="1903" y="474"/>
                      <a:pt x="1905" y="473"/>
                      <a:pt x="1908" y="470"/>
                    </a:cubicBezTo>
                    <a:close/>
                    <a:moveTo>
                      <a:pt x="1335" y="980"/>
                    </a:moveTo>
                    <a:cubicBezTo>
                      <a:pt x="1335" y="982"/>
                      <a:pt x="1336" y="983"/>
                      <a:pt x="1336" y="984"/>
                    </a:cubicBezTo>
                    <a:cubicBezTo>
                      <a:pt x="1336" y="983"/>
                      <a:pt x="1335" y="982"/>
                      <a:pt x="1335" y="980"/>
                    </a:cubicBezTo>
                    <a:close/>
                    <a:moveTo>
                      <a:pt x="1339" y="986"/>
                    </a:moveTo>
                    <a:lnTo>
                      <a:pt x="1341" y="992"/>
                    </a:lnTo>
                    <a:lnTo>
                      <a:pt x="1341" y="992"/>
                    </a:lnTo>
                    <a:cubicBezTo>
                      <a:pt x="1340" y="990"/>
                      <a:pt x="1339" y="988"/>
                      <a:pt x="1339" y="986"/>
                    </a:cubicBezTo>
                    <a:close/>
                    <a:moveTo>
                      <a:pt x="340" y="1097"/>
                    </a:moveTo>
                    <a:cubicBezTo>
                      <a:pt x="341" y="1099"/>
                      <a:pt x="343" y="1103"/>
                      <a:pt x="344" y="1104"/>
                    </a:cubicBezTo>
                    <a:cubicBezTo>
                      <a:pt x="341" y="1103"/>
                      <a:pt x="340" y="1099"/>
                      <a:pt x="340" y="1097"/>
                    </a:cubicBezTo>
                    <a:close/>
                    <a:moveTo>
                      <a:pt x="2716" y="0"/>
                    </a:moveTo>
                    <a:cubicBezTo>
                      <a:pt x="2628" y="0"/>
                      <a:pt x="2549" y="58"/>
                      <a:pt x="2490" y="125"/>
                    </a:cubicBezTo>
                    <a:cubicBezTo>
                      <a:pt x="2414" y="211"/>
                      <a:pt x="2361" y="318"/>
                      <a:pt x="2316" y="423"/>
                    </a:cubicBezTo>
                    <a:cubicBezTo>
                      <a:pt x="2277" y="504"/>
                      <a:pt x="2245" y="590"/>
                      <a:pt x="2215" y="678"/>
                    </a:cubicBezTo>
                    <a:cubicBezTo>
                      <a:pt x="2195" y="602"/>
                      <a:pt x="2172" y="525"/>
                      <a:pt x="2138" y="451"/>
                    </a:cubicBezTo>
                    <a:cubicBezTo>
                      <a:pt x="2115" y="397"/>
                      <a:pt x="2082" y="346"/>
                      <a:pt x="2036" y="305"/>
                    </a:cubicBezTo>
                    <a:cubicBezTo>
                      <a:pt x="2002" y="277"/>
                      <a:pt x="1960" y="261"/>
                      <a:pt x="1917" y="261"/>
                    </a:cubicBezTo>
                    <a:cubicBezTo>
                      <a:pt x="1909" y="261"/>
                      <a:pt x="1901" y="261"/>
                      <a:pt x="1893" y="262"/>
                    </a:cubicBezTo>
                    <a:cubicBezTo>
                      <a:pt x="1845" y="268"/>
                      <a:pt x="1802" y="295"/>
                      <a:pt x="1766" y="325"/>
                    </a:cubicBezTo>
                    <a:cubicBezTo>
                      <a:pt x="1719" y="367"/>
                      <a:pt x="1683" y="419"/>
                      <a:pt x="1650" y="470"/>
                    </a:cubicBezTo>
                    <a:cubicBezTo>
                      <a:pt x="1603" y="542"/>
                      <a:pt x="1564" y="619"/>
                      <a:pt x="1524" y="696"/>
                    </a:cubicBezTo>
                    <a:cubicBezTo>
                      <a:pt x="1507" y="731"/>
                      <a:pt x="1489" y="764"/>
                      <a:pt x="1474" y="798"/>
                    </a:cubicBezTo>
                    <a:cubicBezTo>
                      <a:pt x="1465" y="777"/>
                      <a:pt x="1457" y="754"/>
                      <a:pt x="1445" y="732"/>
                    </a:cubicBezTo>
                    <a:cubicBezTo>
                      <a:pt x="1414" y="662"/>
                      <a:pt x="1371" y="592"/>
                      <a:pt x="1310" y="542"/>
                    </a:cubicBezTo>
                    <a:cubicBezTo>
                      <a:pt x="1272" y="509"/>
                      <a:pt x="1223" y="487"/>
                      <a:pt x="1170" y="483"/>
                    </a:cubicBezTo>
                    <a:cubicBezTo>
                      <a:pt x="1167" y="483"/>
                      <a:pt x="1163" y="483"/>
                      <a:pt x="1160" y="483"/>
                    </a:cubicBezTo>
                    <a:cubicBezTo>
                      <a:pt x="1104" y="483"/>
                      <a:pt x="1050" y="505"/>
                      <a:pt x="1007" y="537"/>
                    </a:cubicBezTo>
                    <a:cubicBezTo>
                      <a:pt x="960" y="569"/>
                      <a:pt x="921" y="613"/>
                      <a:pt x="884" y="659"/>
                    </a:cubicBezTo>
                    <a:cubicBezTo>
                      <a:pt x="835" y="718"/>
                      <a:pt x="794" y="782"/>
                      <a:pt x="752" y="847"/>
                    </a:cubicBezTo>
                    <a:cubicBezTo>
                      <a:pt x="688" y="950"/>
                      <a:pt x="629" y="1056"/>
                      <a:pt x="566" y="1160"/>
                    </a:cubicBezTo>
                    <a:cubicBezTo>
                      <a:pt x="483" y="1003"/>
                      <a:pt x="385" y="852"/>
                      <a:pt x="237" y="749"/>
                    </a:cubicBezTo>
                    <a:cubicBezTo>
                      <a:pt x="223" y="739"/>
                      <a:pt x="206" y="735"/>
                      <a:pt x="189" y="735"/>
                    </a:cubicBezTo>
                    <a:cubicBezTo>
                      <a:pt x="177" y="735"/>
                      <a:pt x="164" y="737"/>
                      <a:pt x="154" y="742"/>
                    </a:cubicBezTo>
                    <a:cubicBezTo>
                      <a:pt x="125" y="755"/>
                      <a:pt x="111" y="782"/>
                      <a:pt x="105" y="812"/>
                    </a:cubicBezTo>
                    <a:cubicBezTo>
                      <a:pt x="32" y="1176"/>
                      <a:pt x="0" y="1551"/>
                      <a:pt x="60" y="1921"/>
                    </a:cubicBezTo>
                    <a:cubicBezTo>
                      <a:pt x="67" y="1960"/>
                      <a:pt x="103" y="1988"/>
                      <a:pt x="141" y="1988"/>
                    </a:cubicBezTo>
                    <a:cubicBezTo>
                      <a:pt x="146" y="1988"/>
                      <a:pt x="151" y="1987"/>
                      <a:pt x="156" y="1986"/>
                    </a:cubicBezTo>
                    <a:cubicBezTo>
                      <a:pt x="201" y="1979"/>
                      <a:pt x="229" y="1935"/>
                      <a:pt x="222" y="1891"/>
                    </a:cubicBezTo>
                    <a:cubicBezTo>
                      <a:pt x="208" y="1803"/>
                      <a:pt x="201" y="1720"/>
                      <a:pt x="196" y="1631"/>
                    </a:cubicBezTo>
                    <a:cubicBezTo>
                      <a:pt x="189" y="1414"/>
                      <a:pt x="206" y="1195"/>
                      <a:pt x="242" y="980"/>
                    </a:cubicBezTo>
                    <a:cubicBezTo>
                      <a:pt x="275" y="1016"/>
                      <a:pt x="304" y="1054"/>
                      <a:pt x="330" y="1094"/>
                    </a:cubicBezTo>
                    <a:cubicBezTo>
                      <a:pt x="387" y="1186"/>
                      <a:pt x="436" y="1283"/>
                      <a:pt x="480" y="1379"/>
                    </a:cubicBezTo>
                    <a:cubicBezTo>
                      <a:pt x="495" y="1412"/>
                      <a:pt x="528" y="1430"/>
                      <a:pt x="561" y="1430"/>
                    </a:cubicBezTo>
                    <a:cubicBezTo>
                      <a:pt x="588" y="1430"/>
                      <a:pt x="616" y="1418"/>
                      <a:pt x="633" y="1394"/>
                    </a:cubicBezTo>
                    <a:cubicBezTo>
                      <a:pt x="709" y="1282"/>
                      <a:pt x="776" y="1162"/>
                      <a:pt x="845" y="1043"/>
                    </a:cubicBezTo>
                    <a:cubicBezTo>
                      <a:pt x="908" y="938"/>
                      <a:pt x="973" y="832"/>
                      <a:pt x="1053" y="739"/>
                    </a:cubicBezTo>
                    <a:cubicBezTo>
                      <a:pt x="1073" y="719"/>
                      <a:pt x="1093" y="702"/>
                      <a:pt x="1114" y="685"/>
                    </a:cubicBezTo>
                    <a:cubicBezTo>
                      <a:pt x="1123" y="681"/>
                      <a:pt x="1134" y="675"/>
                      <a:pt x="1144" y="671"/>
                    </a:cubicBezTo>
                    <a:cubicBezTo>
                      <a:pt x="1146" y="671"/>
                      <a:pt x="1150" y="669"/>
                      <a:pt x="1152" y="669"/>
                    </a:cubicBezTo>
                    <a:lnTo>
                      <a:pt x="1160" y="669"/>
                    </a:lnTo>
                    <a:cubicBezTo>
                      <a:pt x="1164" y="671"/>
                      <a:pt x="1167" y="671"/>
                      <a:pt x="1172" y="673"/>
                    </a:cubicBezTo>
                    <a:lnTo>
                      <a:pt x="1193" y="689"/>
                    </a:lnTo>
                    <a:cubicBezTo>
                      <a:pt x="1207" y="703"/>
                      <a:pt x="1220" y="719"/>
                      <a:pt x="1230" y="736"/>
                    </a:cubicBezTo>
                    <a:cubicBezTo>
                      <a:pt x="1277" y="813"/>
                      <a:pt x="1308" y="896"/>
                      <a:pt x="1335" y="980"/>
                    </a:cubicBezTo>
                    <a:lnTo>
                      <a:pt x="1335" y="980"/>
                    </a:lnTo>
                    <a:cubicBezTo>
                      <a:pt x="1335" y="979"/>
                      <a:pt x="1335" y="977"/>
                      <a:pt x="1335" y="976"/>
                    </a:cubicBezTo>
                    <a:lnTo>
                      <a:pt x="1335" y="976"/>
                    </a:lnTo>
                    <a:cubicBezTo>
                      <a:pt x="1336" y="978"/>
                      <a:pt x="1336" y="983"/>
                      <a:pt x="1338" y="984"/>
                    </a:cubicBezTo>
                    <a:cubicBezTo>
                      <a:pt x="1339" y="988"/>
                      <a:pt x="1340" y="990"/>
                      <a:pt x="1341" y="993"/>
                    </a:cubicBezTo>
                    <a:lnTo>
                      <a:pt x="1341" y="993"/>
                    </a:lnTo>
                    <a:lnTo>
                      <a:pt x="1366" y="1077"/>
                    </a:lnTo>
                    <a:cubicBezTo>
                      <a:pt x="1368" y="1096"/>
                      <a:pt x="1375" y="1110"/>
                      <a:pt x="1386" y="1122"/>
                    </a:cubicBezTo>
                    <a:cubicBezTo>
                      <a:pt x="1402" y="1142"/>
                      <a:pt x="1428" y="1155"/>
                      <a:pt x="1452" y="1156"/>
                    </a:cubicBezTo>
                    <a:cubicBezTo>
                      <a:pt x="1456" y="1156"/>
                      <a:pt x="1459" y="1156"/>
                      <a:pt x="1462" y="1156"/>
                    </a:cubicBezTo>
                    <a:cubicBezTo>
                      <a:pt x="1504" y="1156"/>
                      <a:pt x="1534" y="1130"/>
                      <a:pt x="1551" y="1093"/>
                    </a:cubicBezTo>
                    <a:cubicBezTo>
                      <a:pt x="1610" y="968"/>
                      <a:pt x="1668" y="842"/>
                      <a:pt x="1733" y="721"/>
                    </a:cubicBezTo>
                    <a:cubicBezTo>
                      <a:pt x="1776" y="642"/>
                      <a:pt x="1822" y="563"/>
                      <a:pt x="1879" y="496"/>
                    </a:cubicBezTo>
                    <a:cubicBezTo>
                      <a:pt x="1888" y="487"/>
                      <a:pt x="1898" y="477"/>
                      <a:pt x="1908" y="469"/>
                    </a:cubicBezTo>
                    <a:cubicBezTo>
                      <a:pt x="1910" y="473"/>
                      <a:pt x="1915" y="477"/>
                      <a:pt x="1916" y="482"/>
                    </a:cubicBezTo>
                    <a:cubicBezTo>
                      <a:pt x="1939" y="523"/>
                      <a:pt x="1958" y="567"/>
                      <a:pt x="1973" y="612"/>
                    </a:cubicBezTo>
                    <a:cubicBezTo>
                      <a:pt x="2022" y="768"/>
                      <a:pt x="2054" y="928"/>
                      <a:pt x="2081" y="1090"/>
                    </a:cubicBezTo>
                    <a:cubicBezTo>
                      <a:pt x="2088" y="1136"/>
                      <a:pt x="2129" y="1172"/>
                      <a:pt x="2175" y="1176"/>
                    </a:cubicBezTo>
                    <a:cubicBezTo>
                      <a:pt x="2178" y="1176"/>
                      <a:pt x="2180" y="1176"/>
                      <a:pt x="2182" y="1176"/>
                    </a:cubicBezTo>
                    <a:cubicBezTo>
                      <a:pt x="2228" y="1176"/>
                      <a:pt x="2266" y="1148"/>
                      <a:pt x="2283" y="1107"/>
                    </a:cubicBezTo>
                    <a:cubicBezTo>
                      <a:pt x="2298" y="1071"/>
                      <a:pt x="2311" y="1034"/>
                      <a:pt x="2324" y="997"/>
                    </a:cubicBezTo>
                    <a:cubicBezTo>
                      <a:pt x="2346" y="935"/>
                      <a:pt x="2366" y="874"/>
                      <a:pt x="2389" y="811"/>
                    </a:cubicBezTo>
                    <a:cubicBezTo>
                      <a:pt x="2437" y="672"/>
                      <a:pt x="2489" y="533"/>
                      <a:pt x="2556" y="402"/>
                    </a:cubicBezTo>
                    <a:lnTo>
                      <a:pt x="2556" y="402"/>
                    </a:lnTo>
                    <a:cubicBezTo>
                      <a:pt x="2554" y="405"/>
                      <a:pt x="2551" y="409"/>
                      <a:pt x="2549" y="413"/>
                    </a:cubicBezTo>
                    <a:cubicBezTo>
                      <a:pt x="2578" y="360"/>
                      <a:pt x="2609" y="310"/>
                      <a:pt x="2648" y="262"/>
                    </a:cubicBezTo>
                    <a:cubicBezTo>
                      <a:pt x="2662" y="248"/>
                      <a:pt x="2678" y="234"/>
                      <a:pt x="2695" y="222"/>
                    </a:cubicBezTo>
                    <a:cubicBezTo>
                      <a:pt x="2699" y="218"/>
                      <a:pt x="2705" y="217"/>
                      <a:pt x="2712" y="212"/>
                    </a:cubicBezTo>
                    <a:cubicBezTo>
                      <a:pt x="2717" y="212"/>
                      <a:pt x="2718" y="211"/>
                      <a:pt x="2721" y="211"/>
                    </a:cubicBezTo>
                    <a:cubicBezTo>
                      <a:pt x="2731" y="211"/>
                      <a:pt x="2739" y="212"/>
                      <a:pt x="2747" y="212"/>
                    </a:cubicBezTo>
                    <a:cubicBezTo>
                      <a:pt x="2757" y="217"/>
                      <a:pt x="2767" y="220"/>
                      <a:pt x="2777" y="224"/>
                    </a:cubicBezTo>
                    <a:cubicBezTo>
                      <a:pt x="2784" y="227"/>
                      <a:pt x="2790" y="232"/>
                      <a:pt x="2797" y="238"/>
                    </a:cubicBezTo>
                    <a:cubicBezTo>
                      <a:pt x="2807" y="248"/>
                      <a:pt x="2817" y="261"/>
                      <a:pt x="2825" y="274"/>
                    </a:cubicBezTo>
                    <a:cubicBezTo>
                      <a:pt x="2840" y="297"/>
                      <a:pt x="2850" y="323"/>
                      <a:pt x="2860" y="347"/>
                    </a:cubicBezTo>
                    <a:cubicBezTo>
                      <a:pt x="2881" y="419"/>
                      <a:pt x="2890" y="494"/>
                      <a:pt x="2896" y="570"/>
                    </a:cubicBezTo>
                    <a:cubicBezTo>
                      <a:pt x="2898" y="668"/>
                      <a:pt x="2896" y="766"/>
                      <a:pt x="2890" y="862"/>
                    </a:cubicBezTo>
                    <a:cubicBezTo>
                      <a:pt x="2884" y="943"/>
                      <a:pt x="2876" y="1021"/>
                      <a:pt x="2870" y="1103"/>
                    </a:cubicBezTo>
                    <a:cubicBezTo>
                      <a:pt x="2867" y="1160"/>
                      <a:pt x="2907" y="1210"/>
                      <a:pt x="2964" y="1218"/>
                    </a:cubicBezTo>
                    <a:cubicBezTo>
                      <a:pt x="2967" y="1218"/>
                      <a:pt x="2969" y="1218"/>
                      <a:pt x="2972" y="1218"/>
                    </a:cubicBezTo>
                    <a:cubicBezTo>
                      <a:pt x="3025" y="1218"/>
                      <a:pt x="3075" y="1176"/>
                      <a:pt x="3077" y="1122"/>
                    </a:cubicBezTo>
                    <a:cubicBezTo>
                      <a:pt x="3085" y="1029"/>
                      <a:pt x="3096" y="938"/>
                      <a:pt x="3100" y="845"/>
                    </a:cubicBezTo>
                    <a:cubicBezTo>
                      <a:pt x="3107" y="724"/>
                      <a:pt x="3110" y="602"/>
                      <a:pt x="3099" y="480"/>
                    </a:cubicBezTo>
                    <a:cubicBezTo>
                      <a:pt x="3093" y="424"/>
                      <a:pt x="3085" y="368"/>
                      <a:pt x="3070" y="315"/>
                    </a:cubicBezTo>
                    <a:cubicBezTo>
                      <a:pt x="3056" y="265"/>
                      <a:pt x="3039" y="215"/>
                      <a:pt x="3012" y="169"/>
                    </a:cubicBezTo>
                    <a:cubicBezTo>
                      <a:pt x="2983" y="125"/>
                      <a:pt x="2950" y="86"/>
                      <a:pt x="2906" y="55"/>
                    </a:cubicBezTo>
                    <a:cubicBezTo>
                      <a:pt x="2857" y="22"/>
                      <a:pt x="2798" y="5"/>
                      <a:pt x="2741" y="0"/>
                    </a:cubicBezTo>
                    <a:lnTo>
                      <a:pt x="2728" y="0"/>
                    </a:lnTo>
                    <a:cubicBezTo>
                      <a:pt x="2724" y="0"/>
                      <a:pt x="2720" y="0"/>
                      <a:pt x="271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" name="Google Shape;803;p16"/>
              <p:cNvSpPr/>
              <p:nvPr/>
            </p:nvSpPr>
            <p:spPr>
              <a:xfrm>
                <a:off x="8626967" y="1431164"/>
                <a:ext cx="18505" cy="18948"/>
              </a:xfrm>
              <a:custGeom>
                <a:rect b="b" l="l" r="r" t="t"/>
                <a:pathLst>
                  <a:path extrusionOk="0" h="599" w="585">
                    <a:moveTo>
                      <a:pt x="235" y="153"/>
                    </a:moveTo>
                    <a:cubicBezTo>
                      <a:pt x="235" y="154"/>
                      <a:pt x="234" y="155"/>
                      <a:pt x="233" y="155"/>
                    </a:cubicBezTo>
                    <a:lnTo>
                      <a:pt x="235" y="153"/>
                    </a:lnTo>
                    <a:close/>
                    <a:moveTo>
                      <a:pt x="392" y="165"/>
                    </a:moveTo>
                    <a:lnTo>
                      <a:pt x="392" y="165"/>
                    </a:lnTo>
                    <a:cubicBezTo>
                      <a:pt x="395" y="169"/>
                      <a:pt x="397" y="171"/>
                      <a:pt x="398" y="173"/>
                    </a:cubicBezTo>
                    <a:cubicBezTo>
                      <a:pt x="398" y="171"/>
                      <a:pt x="395" y="166"/>
                      <a:pt x="392" y="165"/>
                    </a:cubicBezTo>
                    <a:close/>
                    <a:moveTo>
                      <a:pt x="117" y="394"/>
                    </a:moveTo>
                    <a:lnTo>
                      <a:pt x="117" y="394"/>
                    </a:lnTo>
                    <a:cubicBezTo>
                      <a:pt x="117" y="395"/>
                      <a:pt x="117" y="396"/>
                      <a:pt x="117" y="398"/>
                    </a:cubicBezTo>
                    <a:lnTo>
                      <a:pt x="117" y="398"/>
                    </a:lnTo>
                    <a:cubicBezTo>
                      <a:pt x="117" y="397"/>
                      <a:pt x="117" y="395"/>
                      <a:pt x="117" y="394"/>
                    </a:cubicBezTo>
                    <a:close/>
                    <a:moveTo>
                      <a:pt x="321" y="0"/>
                    </a:moveTo>
                    <a:cubicBezTo>
                      <a:pt x="288" y="0"/>
                      <a:pt x="258" y="12"/>
                      <a:pt x="232" y="27"/>
                    </a:cubicBezTo>
                    <a:cubicBezTo>
                      <a:pt x="200" y="43"/>
                      <a:pt x="176" y="66"/>
                      <a:pt x="155" y="93"/>
                    </a:cubicBezTo>
                    <a:cubicBezTo>
                      <a:pt x="125" y="129"/>
                      <a:pt x="102" y="171"/>
                      <a:pt x="80" y="212"/>
                    </a:cubicBezTo>
                    <a:cubicBezTo>
                      <a:pt x="53" y="264"/>
                      <a:pt x="37" y="317"/>
                      <a:pt x="24" y="374"/>
                    </a:cubicBezTo>
                    <a:cubicBezTo>
                      <a:pt x="11" y="431"/>
                      <a:pt x="4" y="488"/>
                      <a:pt x="3" y="546"/>
                    </a:cubicBezTo>
                    <a:cubicBezTo>
                      <a:pt x="0" y="571"/>
                      <a:pt x="19" y="594"/>
                      <a:pt x="46" y="599"/>
                    </a:cubicBezTo>
                    <a:cubicBezTo>
                      <a:pt x="47" y="599"/>
                      <a:pt x="49" y="599"/>
                      <a:pt x="51" y="599"/>
                    </a:cubicBezTo>
                    <a:cubicBezTo>
                      <a:pt x="73" y="599"/>
                      <a:pt x="96" y="580"/>
                      <a:pt x="97" y="554"/>
                    </a:cubicBezTo>
                    <a:cubicBezTo>
                      <a:pt x="99" y="503"/>
                      <a:pt x="105" y="452"/>
                      <a:pt x="116" y="402"/>
                    </a:cubicBezTo>
                    <a:lnTo>
                      <a:pt x="116" y="402"/>
                    </a:lnTo>
                    <a:cubicBezTo>
                      <a:pt x="130" y="342"/>
                      <a:pt x="151" y="288"/>
                      <a:pt x="179" y="235"/>
                    </a:cubicBezTo>
                    <a:cubicBezTo>
                      <a:pt x="179" y="232"/>
                      <a:pt x="182" y="231"/>
                      <a:pt x="182" y="229"/>
                    </a:cubicBezTo>
                    <a:lnTo>
                      <a:pt x="182" y="229"/>
                    </a:lnTo>
                    <a:cubicBezTo>
                      <a:pt x="182" y="230"/>
                      <a:pt x="181" y="231"/>
                      <a:pt x="180" y="231"/>
                    </a:cubicBezTo>
                    <a:lnTo>
                      <a:pt x="180" y="231"/>
                    </a:lnTo>
                    <a:cubicBezTo>
                      <a:pt x="197" y="207"/>
                      <a:pt x="212" y="182"/>
                      <a:pt x="232" y="159"/>
                    </a:cubicBezTo>
                    <a:cubicBezTo>
                      <a:pt x="243" y="145"/>
                      <a:pt x="258" y="135"/>
                      <a:pt x="272" y="123"/>
                    </a:cubicBezTo>
                    <a:cubicBezTo>
                      <a:pt x="282" y="118"/>
                      <a:pt x="291" y="115"/>
                      <a:pt x="299" y="110"/>
                    </a:cubicBezTo>
                    <a:cubicBezTo>
                      <a:pt x="306" y="109"/>
                      <a:pt x="312" y="108"/>
                      <a:pt x="319" y="108"/>
                    </a:cubicBezTo>
                    <a:lnTo>
                      <a:pt x="329" y="108"/>
                    </a:lnTo>
                    <a:cubicBezTo>
                      <a:pt x="337" y="109"/>
                      <a:pt x="344" y="113"/>
                      <a:pt x="351" y="116"/>
                    </a:cubicBezTo>
                    <a:cubicBezTo>
                      <a:pt x="355" y="118"/>
                      <a:pt x="358" y="122"/>
                      <a:pt x="362" y="123"/>
                    </a:cubicBezTo>
                    <a:cubicBezTo>
                      <a:pt x="375" y="136"/>
                      <a:pt x="385" y="149"/>
                      <a:pt x="397" y="163"/>
                    </a:cubicBezTo>
                    <a:cubicBezTo>
                      <a:pt x="414" y="193"/>
                      <a:pt x="427" y="224"/>
                      <a:pt x="437" y="256"/>
                    </a:cubicBezTo>
                    <a:cubicBezTo>
                      <a:pt x="447" y="285"/>
                      <a:pt x="454" y="311"/>
                      <a:pt x="458" y="340"/>
                    </a:cubicBezTo>
                    <a:cubicBezTo>
                      <a:pt x="465" y="367"/>
                      <a:pt x="487" y="388"/>
                      <a:pt x="516" y="388"/>
                    </a:cubicBezTo>
                    <a:cubicBezTo>
                      <a:pt x="520" y="388"/>
                      <a:pt x="524" y="388"/>
                      <a:pt x="528" y="387"/>
                    </a:cubicBezTo>
                    <a:cubicBezTo>
                      <a:pt x="558" y="381"/>
                      <a:pt x="584" y="350"/>
                      <a:pt x="576" y="318"/>
                    </a:cubicBezTo>
                    <a:cubicBezTo>
                      <a:pt x="561" y="259"/>
                      <a:pt x="541" y="202"/>
                      <a:pt x="517" y="149"/>
                    </a:cubicBezTo>
                    <a:cubicBezTo>
                      <a:pt x="505" y="125"/>
                      <a:pt x="491" y="106"/>
                      <a:pt x="477" y="85"/>
                    </a:cubicBezTo>
                    <a:cubicBezTo>
                      <a:pt x="464" y="66"/>
                      <a:pt x="448" y="52"/>
                      <a:pt x="432" y="37"/>
                    </a:cubicBezTo>
                    <a:cubicBezTo>
                      <a:pt x="418" y="25"/>
                      <a:pt x="400" y="17"/>
                      <a:pt x="384" y="10"/>
                    </a:cubicBezTo>
                    <a:cubicBezTo>
                      <a:pt x="368" y="3"/>
                      <a:pt x="349" y="2"/>
                      <a:pt x="334" y="0"/>
                    </a:cubicBezTo>
                    <a:lnTo>
                      <a:pt x="327" y="0"/>
                    </a:lnTo>
                    <a:cubicBezTo>
                      <a:pt x="325" y="0"/>
                      <a:pt x="323" y="0"/>
                      <a:pt x="32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" name="Google Shape;804;p16"/>
              <p:cNvSpPr/>
              <p:nvPr/>
            </p:nvSpPr>
            <p:spPr>
              <a:xfrm>
                <a:off x="8693047" y="1363534"/>
                <a:ext cx="33530" cy="39667"/>
              </a:xfrm>
              <a:custGeom>
                <a:rect b="b" l="l" r="r" t="t"/>
                <a:pathLst>
                  <a:path extrusionOk="0" h="1254" w="1060">
                    <a:moveTo>
                      <a:pt x="692" y="351"/>
                    </a:moveTo>
                    <a:cubicBezTo>
                      <a:pt x="691" y="352"/>
                      <a:pt x="690" y="353"/>
                      <a:pt x="689" y="354"/>
                    </a:cubicBezTo>
                    <a:cubicBezTo>
                      <a:pt x="690" y="353"/>
                      <a:pt x="691" y="352"/>
                      <a:pt x="692" y="351"/>
                    </a:cubicBezTo>
                    <a:close/>
                    <a:moveTo>
                      <a:pt x="919" y="1"/>
                    </a:moveTo>
                    <a:cubicBezTo>
                      <a:pt x="910" y="1"/>
                      <a:pt x="902" y="4"/>
                      <a:pt x="894" y="9"/>
                    </a:cubicBezTo>
                    <a:cubicBezTo>
                      <a:pt x="845" y="35"/>
                      <a:pt x="801" y="66"/>
                      <a:pt x="756" y="98"/>
                    </a:cubicBezTo>
                    <a:cubicBezTo>
                      <a:pt x="709" y="134"/>
                      <a:pt x="666" y="174"/>
                      <a:pt x="626" y="217"/>
                    </a:cubicBezTo>
                    <a:cubicBezTo>
                      <a:pt x="540" y="304"/>
                      <a:pt x="466" y="400"/>
                      <a:pt x="398" y="503"/>
                    </a:cubicBezTo>
                    <a:cubicBezTo>
                      <a:pt x="258" y="708"/>
                      <a:pt x="149" y="933"/>
                      <a:pt x="20" y="1144"/>
                    </a:cubicBezTo>
                    <a:cubicBezTo>
                      <a:pt x="0" y="1177"/>
                      <a:pt x="4" y="1216"/>
                      <a:pt x="36" y="1240"/>
                    </a:cubicBezTo>
                    <a:cubicBezTo>
                      <a:pt x="47" y="1249"/>
                      <a:pt x="61" y="1253"/>
                      <a:pt x="76" y="1253"/>
                    </a:cubicBezTo>
                    <a:cubicBezTo>
                      <a:pt x="97" y="1253"/>
                      <a:pt x="119" y="1243"/>
                      <a:pt x="130" y="1223"/>
                    </a:cubicBezTo>
                    <a:cubicBezTo>
                      <a:pt x="308" y="930"/>
                      <a:pt x="457" y="613"/>
                      <a:pt x="686" y="356"/>
                    </a:cubicBezTo>
                    <a:cubicBezTo>
                      <a:pt x="686" y="354"/>
                      <a:pt x="687" y="354"/>
                      <a:pt x="687" y="354"/>
                    </a:cubicBezTo>
                    <a:lnTo>
                      <a:pt x="687" y="354"/>
                    </a:lnTo>
                    <a:lnTo>
                      <a:pt x="687" y="354"/>
                    </a:lnTo>
                    <a:lnTo>
                      <a:pt x="693" y="348"/>
                    </a:lnTo>
                    <a:lnTo>
                      <a:pt x="693" y="348"/>
                    </a:lnTo>
                    <a:cubicBezTo>
                      <a:pt x="692" y="349"/>
                      <a:pt x="692" y="350"/>
                      <a:pt x="692" y="351"/>
                    </a:cubicBezTo>
                    <a:lnTo>
                      <a:pt x="692" y="351"/>
                    </a:lnTo>
                    <a:cubicBezTo>
                      <a:pt x="748" y="291"/>
                      <a:pt x="810" y="237"/>
                      <a:pt x="879" y="192"/>
                    </a:cubicBezTo>
                    <a:cubicBezTo>
                      <a:pt x="886" y="231"/>
                      <a:pt x="889" y="268"/>
                      <a:pt x="894" y="305"/>
                    </a:cubicBezTo>
                    <a:cubicBezTo>
                      <a:pt x="895" y="357"/>
                      <a:pt x="892" y="410"/>
                      <a:pt x="888" y="461"/>
                    </a:cubicBezTo>
                    <a:cubicBezTo>
                      <a:pt x="882" y="524"/>
                      <a:pt x="868" y="586"/>
                      <a:pt x="856" y="649"/>
                    </a:cubicBezTo>
                    <a:cubicBezTo>
                      <a:pt x="856" y="646"/>
                      <a:pt x="858" y="642"/>
                      <a:pt x="858" y="639"/>
                    </a:cubicBezTo>
                    <a:lnTo>
                      <a:pt x="858" y="639"/>
                    </a:lnTo>
                    <a:cubicBezTo>
                      <a:pt x="839" y="718"/>
                      <a:pt x="818" y="792"/>
                      <a:pt x="799" y="870"/>
                    </a:cubicBezTo>
                    <a:cubicBezTo>
                      <a:pt x="792" y="892"/>
                      <a:pt x="791" y="914"/>
                      <a:pt x="801" y="937"/>
                    </a:cubicBezTo>
                    <a:cubicBezTo>
                      <a:pt x="812" y="957"/>
                      <a:pt x="828" y="976"/>
                      <a:pt x="849" y="983"/>
                    </a:cubicBezTo>
                    <a:cubicBezTo>
                      <a:pt x="859" y="986"/>
                      <a:pt x="869" y="988"/>
                      <a:pt x="879" y="988"/>
                    </a:cubicBezTo>
                    <a:cubicBezTo>
                      <a:pt x="892" y="988"/>
                      <a:pt x="905" y="985"/>
                      <a:pt x="917" y="978"/>
                    </a:cubicBezTo>
                    <a:cubicBezTo>
                      <a:pt x="935" y="970"/>
                      <a:pt x="957" y="951"/>
                      <a:pt x="962" y="930"/>
                    </a:cubicBezTo>
                    <a:cubicBezTo>
                      <a:pt x="1000" y="779"/>
                      <a:pt x="1037" y="629"/>
                      <a:pt x="1053" y="476"/>
                    </a:cubicBezTo>
                    <a:cubicBezTo>
                      <a:pt x="1060" y="403"/>
                      <a:pt x="1058" y="328"/>
                      <a:pt x="1051" y="257"/>
                    </a:cubicBezTo>
                    <a:cubicBezTo>
                      <a:pt x="1045" y="184"/>
                      <a:pt x="1024" y="114"/>
                      <a:pt x="1000" y="46"/>
                    </a:cubicBezTo>
                    <a:cubicBezTo>
                      <a:pt x="988" y="19"/>
                      <a:pt x="958" y="2"/>
                      <a:pt x="929" y="2"/>
                    </a:cubicBezTo>
                    <a:cubicBezTo>
                      <a:pt x="926" y="1"/>
                      <a:pt x="922" y="1"/>
                      <a:pt x="9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" name="Google Shape;805;p16"/>
              <p:cNvSpPr/>
              <p:nvPr/>
            </p:nvSpPr>
            <p:spPr>
              <a:xfrm>
                <a:off x="8750871" y="1364799"/>
                <a:ext cx="25085" cy="25464"/>
              </a:xfrm>
              <a:custGeom>
                <a:rect b="b" l="l" r="r" t="t"/>
                <a:pathLst>
                  <a:path extrusionOk="0" h="805" w="793">
                    <a:moveTo>
                      <a:pt x="169" y="582"/>
                    </a:moveTo>
                    <a:lnTo>
                      <a:pt x="169" y="582"/>
                    </a:lnTo>
                    <a:cubicBezTo>
                      <a:pt x="167" y="585"/>
                      <a:pt x="166" y="587"/>
                      <a:pt x="164" y="590"/>
                    </a:cubicBezTo>
                    <a:lnTo>
                      <a:pt x="164" y="590"/>
                    </a:lnTo>
                    <a:cubicBezTo>
                      <a:pt x="166" y="587"/>
                      <a:pt x="168" y="585"/>
                      <a:pt x="169" y="582"/>
                    </a:cubicBezTo>
                    <a:close/>
                    <a:moveTo>
                      <a:pt x="603" y="0"/>
                    </a:moveTo>
                    <a:cubicBezTo>
                      <a:pt x="603" y="2"/>
                      <a:pt x="602" y="2"/>
                      <a:pt x="599" y="2"/>
                    </a:cubicBezTo>
                    <a:cubicBezTo>
                      <a:pt x="549" y="2"/>
                      <a:pt x="505" y="21"/>
                      <a:pt x="462" y="45"/>
                    </a:cubicBezTo>
                    <a:cubicBezTo>
                      <a:pt x="409" y="78"/>
                      <a:pt x="360" y="121"/>
                      <a:pt x="317" y="165"/>
                    </a:cubicBezTo>
                    <a:cubicBezTo>
                      <a:pt x="188" y="300"/>
                      <a:pt x="94" y="464"/>
                      <a:pt x="12" y="632"/>
                    </a:cubicBezTo>
                    <a:cubicBezTo>
                      <a:pt x="1" y="661"/>
                      <a:pt x="19" y="696"/>
                      <a:pt x="46" y="709"/>
                    </a:cubicBezTo>
                    <a:cubicBezTo>
                      <a:pt x="53" y="712"/>
                      <a:pt x="60" y="713"/>
                      <a:pt x="67" y="713"/>
                    </a:cubicBezTo>
                    <a:cubicBezTo>
                      <a:pt x="91" y="713"/>
                      <a:pt x="113" y="697"/>
                      <a:pt x="124" y="675"/>
                    </a:cubicBezTo>
                    <a:cubicBezTo>
                      <a:pt x="136" y="648"/>
                      <a:pt x="149" y="620"/>
                      <a:pt x="163" y="592"/>
                    </a:cubicBezTo>
                    <a:lnTo>
                      <a:pt x="163" y="592"/>
                    </a:lnTo>
                    <a:cubicBezTo>
                      <a:pt x="163" y="592"/>
                      <a:pt x="164" y="591"/>
                      <a:pt x="164" y="590"/>
                    </a:cubicBezTo>
                    <a:lnTo>
                      <a:pt x="164" y="590"/>
                    </a:lnTo>
                    <a:cubicBezTo>
                      <a:pt x="164" y="591"/>
                      <a:pt x="164" y="591"/>
                      <a:pt x="163" y="592"/>
                    </a:cubicBezTo>
                    <a:lnTo>
                      <a:pt x="163" y="592"/>
                    </a:lnTo>
                    <a:cubicBezTo>
                      <a:pt x="165" y="587"/>
                      <a:pt x="168" y="583"/>
                      <a:pt x="170" y="579"/>
                    </a:cubicBezTo>
                    <a:lnTo>
                      <a:pt x="170" y="579"/>
                    </a:lnTo>
                    <a:cubicBezTo>
                      <a:pt x="169" y="580"/>
                      <a:pt x="169" y="581"/>
                      <a:pt x="169" y="582"/>
                    </a:cubicBezTo>
                    <a:lnTo>
                      <a:pt x="169" y="582"/>
                    </a:lnTo>
                    <a:cubicBezTo>
                      <a:pt x="226" y="478"/>
                      <a:pt x="292" y="376"/>
                      <a:pt x="373" y="287"/>
                    </a:cubicBezTo>
                    <a:lnTo>
                      <a:pt x="373" y="287"/>
                    </a:lnTo>
                    <a:cubicBezTo>
                      <a:pt x="372" y="287"/>
                      <a:pt x="371" y="288"/>
                      <a:pt x="370" y="288"/>
                    </a:cubicBezTo>
                    <a:lnTo>
                      <a:pt x="374" y="285"/>
                    </a:lnTo>
                    <a:lnTo>
                      <a:pt x="374" y="285"/>
                    </a:lnTo>
                    <a:cubicBezTo>
                      <a:pt x="374" y="286"/>
                      <a:pt x="373" y="287"/>
                      <a:pt x="373" y="287"/>
                    </a:cubicBezTo>
                    <a:lnTo>
                      <a:pt x="373" y="287"/>
                    </a:lnTo>
                    <a:cubicBezTo>
                      <a:pt x="374" y="287"/>
                      <a:pt x="374" y="286"/>
                      <a:pt x="374" y="285"/>
                    </a:cubicBezTo>
                    <a:lnTo>
                      <a:pt x="374" y="285"/>
                    </a:lnTo>
                    <a:cubicBezTo>
                      <a:pt x="374" y="285"/>
                      <a:pt x="374" y="285"/>
                      <a:pt x="374" y="285"/>
                    </a:cubicBezTo>
                    <a:cubicBezTo>
                      <a:pt x="411" y="246"/>
                      <a:pt x="451" y="210"/>
                      <a:pt x="495" y="179"/>
                    </a:cubicBezTo>
                    <a:lnTo>
                      <a:pt x="495" y="179"/>
                    </a:lnTo>
                    <a:cubicBezTo>
                      <a:pt x="495" y="179"/>
                      <a:pt x="495" y="179"/>
                      <a:pt x="495" y="179"/>
                    </a:cubicBezTo>
                    <a:cubicBezTo>
                      <a:pt x="496" y="179"/>
                      <a:pt x="497" y="178"/>
                      <a:pt x="498" y="178"/>
                    </a:cubicBezTo>
                    <a:lnTo>
                      <a:pt x="498" y="178"/>
                    </a:lnTo>
                    <a:cubicBezTo>
                      <a:pt x="497" y="178"/>
                      <a:pt x="496" y="179"/>
                      <a:pt x="495" y="179"/>
                    </a:cubicBezTo>
                    <a:lnTo>
                      <a:pt x="495" y="179"/>
                    </a:lnTo>
                    <a:cubicBezTo>
                      <a:pt x="498" y="178"/>
                      <a:pt x="501" y="176"/>
                      <a:pt x="505" y="173"/>
                    </a:cubicBezTo>
                    <a:lnTo>
                      <a:pt x="505" y="173"/>
                    </a:lnTo>
                    <a:cubicBezTo>
                      <a:pt x="502" y="174"/>
                      <a:pt x="500" y="176"/>
                      <a:pt x="498" y="178"/>
                    </a:cubicBezTo>
                    <a:lnTo>
                      <a:pt x="498" y="178"/>
                    </a:lnTo>
                    <a:cubicBezTo>
                      <a:pt x="501" y="175"/>
                      <a:pt x="504" y="173"/>
                      <a:pt x="508" y="171"/>
                    </a:cubicBezTo>
                    <a:lnTo>
                      <a:pt x="508" y="171"/>
                    </a:lnTo>
                    <a:cubicBezTo>
                      <a:pt x="507" y="172"/>
                      <a:pt x="506" y="172"/>
                      <a:pt x="505" y="173"/>
                    </a:cubicBezTo>
                    <a:lnTo>
                      <a:pt x="505" y="173"/>
                    </a:lnTo>
                    <a:cubicBezTo>
                      <a:pt x="521" y="163"/>
                      <a:pt x="538" y="155"/>
                      <a:pt x="556" y="148"/>
                    </a:cubicBezTo>
                    <a:lnTo>
                      <a:pt x="583" y="142"/>
                    </a:lnTo>
                    <a:lnTo>
                      <a:pt x="596" y="142"/>
                    </a:lnTo>
                    <a:cubicBezTo>
                      <a:pt x="598" y="142"/>
                      <a:pt x="599" y="144"/>
                      <a:pt x="602" y="144"/>
                    </a:cubicBezTo>
                    <a:cubicBezTo>
                      <a:pt x="603" y="145"/>
                      <a:pt x="605" y="145"/>
                      <a:pt x="606" y="147"/>
                    </a:cubicBezTo>
                    <a:lnTo>
                      <a:pt x="612" y="152"/>
                    </a:lnTo>
                    <a:cubicBezTo>
                      <a:pt x="615" y="158"/>
                      <a:pt x="618" y="165"/>
                      <a:pt x="621" y="171"/>
                    </a:cubicBezTo>
                    <a:cubicBezTo>
                      <a:pt x="626" y="194"/>
                      <a:pt x="629" y="215"/>
                      <a:pt x="632" y="238"/>
                    </a:cubicBezTo>
                    <a:cubicBezTo>
                      <a:pt x="632" y="317"/>
                      <a:pt x="619" y="394"/>
                      <a:pt x="603" y="472"/>
                    </a:cubicBezTo>
                    <a:cubicBezTo>
                      <a:pt x="585" y="546"/>
                      <a:pt x="562" y="620"/>
                      <a:pt x="539" y="694"/>
                    </a:cubicBezTo>
                    <a:cubicBezTo>
                      <a:pt x="525" y="736"/>
                      <a:pt x="543" y="782"/>
                      <a:pt x="586" y="799"/>
                    </a:cubicBezTo>
                    <a:cubicBezTo>
                      <a:pt x="595" y="803"/>
                      <a:pt x="605" y="804"/>
                      <a:pt x="614" y="804"/>
                    </a:cubicBezTo>
                    <a:cubicBezTo>
                      <a:pt x="648" y="804"/>
                      <a:pt x="681" y="784"/>
                      <a:pt x="692" y="751"/>
                    </a:cubicBezTo>
                    <a:cubicBezTo>
                      <a:pt x="728" y="643"/>
                      <a:pt x="757" y="535"/>
                      <a:pt x="777" y="423"/>
                    </a:cubicBezTo>
                    <a:cubicBezTo>
                      <a:pt x="790" y="348"/>
                      <a:pt x="792" y="273"/>
                      <a:pt x="784" y="195"/>
                    </a:cubicBezTo>
                    <a:cubicBezTo>
                      <a:pt x="777" y="145"/>
                      <a:pt x="757" y="94"/>
                      <a:pt x="725" y="56"/>
                    </a:cubicBezTo>
                    <a:cubicBezTo>
                      <a:pt x="694" y="22"/>
                      <a:pt x="649" y="2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" name="Google Shape;806;p16"/>
              <p:cNvSpPr/>
              <p:nvPr/>
            </p:nvSpPr>
            <p:spPr>
              <a:xfrm>
                <a:off x="8781808" y="1382767"/>
                <a:ext cx="20877" cy="19897"/>
              </a:xfrm>
              <a:custGeom>
                <a:rect b="b" l="l" r="r" t="t"/>
                <a:pathLst>
                  <a:path extrusionOk="0" h="629" w="660">
                    <a:moveTo>
                      <a:pt x="430" y="1"/>
                    </a:moveTo>
                    <a:cubicBezTo>
                      <a:pt x="416" y="4"/>
                      <a:pt x="402" y="4"/>
                      <a:pt x="390" y="5"/>
                    </a:cubicBezTo>
                    <a:cubicBezTo>
                      <a:pt x="363" y="8"/>
                      <a:pt x="337" y="14"/>
                      <a:pt x="314" y="22"/>
                    </a:cubicBezTo>
                    <a:cubicBezTo>
                      <a:pt x="194" y="68"/>
                      <a:pt x="105" y="163"/>
                      <a:pt x="32" y="263"/>
                    </a:cubicBezTo>
                    <a:cubicBezTo>
                      <a:pt x="1" y="302"/>
                      <a:pt x="14" y="360"/>
                      <a:pt x="54" y="389"/>
                    </a:cubicBezTo>
                    <a:cubicBezTo>
                      <a:pt x="69" y="399"/>
                      <a:pt x="86" y="404"/>
                      <a:pt x="104" y="404"/>
                    </a:cubicBezTo>
                    <a:cubicBezTo>
                      <a:pt x="132" y="404"/>
                      <a:pt x="159" y="391"/>
                      <a:pt x="177" y="368"/>
                    </a:cubicBezTo>
                    <a:cubicBezTo>
                      <a:pt x="194" y="343"/>
                      <a:pt x="214" y="320"/>
                      <a:pt x="233" y="297"/>
                    </a:cubicBezTo>
                    <a:cubicBezTo>
                      <a:pt x="261" y="269"/>
                      <a:pt x="291" y="241"/>
                      <a:pt x="326" y="219"/>
                    </a:cubicBezTo>
                    <a:cubicBezTo>
                      <a:pt x="343" y="207"/>
                      <a:pt x="361" y="199"/>
                      <a:pt x="380" y="191"/>
                    </a:cubicBezTo>
                    <a:cubicBezTo>
                      <a:pt x="392" y="189"/>
                      <a:pt x="402" y="186"/>
                      <a:pt x="413" y="184"/>
                    </a:cubicBezTo>
                    <a:cubicBezTo>
                      <a:pt x="420" y="184"/>
                      <a:pt x="429" y="186"/>
                      <a:pt x="436" y="186"/>
                    </a:cubicBezTo>
                    <a:cubicBezTo>
                      <a:pt x="437" y="186"/>
                      <a:pt x="440" y="187"/>
                      <a:pt x="442" y="187"/>
                    </a:cubicBezTo>
                    <a:cubicBezTo>
                      <a:pt x="445" y="190"/>
                      <a:pt x="449" y="193"/>
                      <a:pt x="455" y="197"/>
                    </a:cubicBezTo>
                    <a:cubicBezTo>
                      <a:pt x="456" y="199"/>
                      <a:pt x="457" y="200"/>
                      <a:pt x="457" y="201"/>
                    </a:cubicBezTo>
                    <a:cubicBezTo>
                      <a:pt x="462" y="210"/>
                      <a:pt x="465" y="214"/>
                      <a:pt x="466" y="221"/>
                    </a:cubicBezTo>
                    <a:cubicBezTo>
                      <a:pt x="469" y="230"/>
                      <a:pt x="470" y="240"/>
                      <a:pt x="470" y="249"/>
                    </a:cubicBezTo>
                    <a:cubicBezTo>
                      <a:pt x="470" y="266"/>
                      <a:pt x="466" y="284"/>
                      <a:pt x="465" y="302"/>
                    </a:cubicBezTo>
                    <a:cubicBezTo>
                      <a:pt x="456" y="330"/>
                      <a:pt x="445" y="359"/>
                      <a:pt x="430" y="386"/>
                    </a:cubicBezTo>
                    <a:cubicBezTo>
                      <a:pt x="412" y="419"/>
                      <a:pt x="390" y="451"/>
                      <a:pt x="369" y="479"/>
                    </a:cubicBezTo>
                    <a:cubicBezTo>
                      <a:pt x="336" y="521"/>
                      <a:pt x="350" y="584"/>
                      <a:pt x="390" y="612"/>
                    </a:cubicBezTo>
                    <a:cubicBezTo>
                      <a:pt x="406" y="624"/>
                      <a:pt x="425" y="629"/>
                      <a:pt x="443" y="629"/>
                    </a:cubicBezTo>
                    <a:cubicBezTo>
                      <a:pt x="473" y="629"/>
                      <a:pt x="502" y="615"/>
                      <a:pt x="522" y="591"/>
                    </a:cubicBezTo>
                    <a:cubicBezTo>
                      <a:pt x="595" y="499"/>
                      <a:pt x="651" y="392"/>
                      <a:pt x="658" y="273"/>
                    </a:cubicBezTo>
                    <a:cubicBezTo>
                      <a:pt x="659" y="227"/>
                      <a:pt x="651" y="184"/>
                      <a:pt x="635" y="141"/>
                    </a:cubicBezTo>
                    <a:cubicBezTo>
                      <a:pt x="621" y="104"/>
                      <a:pt x="591" y="73"/>
                      <a:pt x="559" y="47"/>
                    </a:cubicBezTo>
                    <a:cubicBezTo>
                      <a:pt x="529" y="21"/>
                      <a:pt x="486" y="11"/>
                      <a:pt x="447" y="4"/>
                    </a:cubicBezTo>
                    <a:cubicBezTo>
                      <a:pt x="442" y="4"/>
                      <a:pt x="436" y="1"/>
                      <a:pt x="4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" name="Google Shape;807;p16"/>
              <p:cNvSpPr/>
              <p:nvPr/>
            </p:nvSpPr>
            <p:spPr>
              <a:xfrm>
                <a:off x="8785667" y="1418828"/>
                <a:ext cx="28975" cy="17303"/>
              </a:xfrm>
              <a:custGeom>
                <a:rect b="b" l="l" r="r" t="t"/>
                <a:pathLst>
                  <a:path extrusionOk="0" h="547" w="916">
                    <a:moveTo>
                      <a:pt x="486" y="197"/>
                    </a:moveTo>
                    <a:cubicBezTo>
                      <a:pt x="484" y="197"/>
                      <a:pt x="481" y="198"/>
                      <a:pt x="480" y="198"/>
                    </a:cubicBezTo>
                    <a:cubicBezTo>
                      <a:pt x="483" y="198"/>
                      <a:pt x="484" y="198"/>
                      <a:pt x="486" y="197"/>
                    </a:cubicBezTo>
                    <a:close/>
                    <a:moveTo>
                      <a:pt x="708" y="1"/>
                    </a:moveTo>
                    <a:cubicBezTo>
                      <a:pt x="692" y="2"/>
                      <a:pt x="678" y="4"/>
                      <a:pt x="663" y="4"/>
                    </a:cubicBezTo>
                    <a:cubicBezTo>
                      <a:pt x="635" y="4"/>
                      <a:pt x="607" y="9"/>
                      <a:pt x="579" y="12"/>
                    </a:cubicBezTo>
                    <a:cubicBezTo>
                      <a:pt x="513" y="24"/>
                      <a:pt x="447" y="47"/>
                      <a:pt x="384" y="69"/>
                    </a:cubicBezTo>
                    <a:cubicBezTo>
                      <a:pt x="321" y="94"/>
                      <a:pt x="262" y="124"/>
                      <a:pt x="205" y="158"/>
                    </a:cubicBezTo>
                    <a:cubicBezTo>
                      <a:pt x="146" y="194"/>
                      <a:pt x="89" y="233"/>
                      <a:pt x="39" y="281"/>
                    </a:cubicBezTo>
                    <a:cubicBezTo>
                      <a:pt x="7" y="310"/>
                      <a:pt x="0" y="354"/>
                      <a:pt x="29" y="389"/>
                    </a:cubicBezTo>
                    <a:cubicBezTo>
                      <a:pt x="44" y="406"/>
                      <a:pt x="68" y="416"/>
                      <a:pt x="91" y="416"/>
                    </a:cubicBezTo>
                    <a:cubicBezTo>
                      <a:pt x="108" y="416"/>
                      <a:pt x="126" y="410"/>
                      <a:pt x="139" y="397"/>
                    </a:cubicBezTo>
                    <a:cubicBezTo>
                      <a:pt x="172" y="366"/>
                      <a:pt x="211" y="334"/>
                      <a:pt x="249" y="309"/>
                    </a:cubicBezTo>
                    <a:cubicBezTo>
                      <a:pt x="325" y="260"/>
                      <a:pt x="407" y="223"/>
                      <a:pt x="491" y="194"/>
                    </a:cubicBezTo>
                    <a:cubicBezTo>
                      <a:pt x="550" y="175"/>
                      <a:pt x="609" y="163"/>
                      <a:pt x="670" y="158"/>
                    </a:cubicBezTo>
                    <a:cubicBezTo>
                      <a:pt x="691" y="158"/>
                      <a:pt x="709" y="158"/>
                      <a:pt x="729" y="161"/>
                    </a:cubicBezTo>
                    <a:cubicBezTo>
                      <a:pt x="735" y="163"/>
                      <a:pt x="742" y="164"/>
                      <a:pt x="748" y="168"/>
                    </a:cubicBezTo>
                    <a:lnTo>
                      <a:pt x="748" y="175"/>
                    </a:lnTo>
                    <a:cubicBezTo>
                      <a:pt x="743" y="190"/>
                      <a:pt x="738" y="203"/>
                      <a:pt x="731" y="217"/>
                    </a:cubicBezTo>
                    <a:cubicBezTo>
                      <a:pt x="702" y="267"/>
                      <a:pt x="666" y="310"/>
                      <a:pt x="629" y="353"/>
                    </a:cubicBezTo>
                    <a:cubicBezTo>
                      <a:pt x="613" y="369"/>
                      <a:pt x="597" y="387"/>
                      <a:pt x="580" y="403"/>
                    </a:cubicBezTo>
                    <a:cubicBezTo>
                      <a:pt x="564" y="419"/>
                      <a:pt x="554" y="435"/>
                      <a:pt x="552" y="459"/>
                    </a:cubicBezTo>
                    <a:cubicBezTo>
                      <a:pt x="550" y="480"/>
                      <a:pt x="557" y="502"/>
                      <a:pt x="570" y="518"/>
                    </a:cubicBezTo>
                    <a:cubicBezTo>
                      <a:pt x="586" y="536"/>
                      <a:pt x="612" y="547"/>
                      <a:pt x="636" y="547"/>
                    </a:cubicBezTo>
                    <a:cubicBezTo>
                      <a:pt x="655" y="547"/>
                      <a:pt x="672" y="541"/>
                      <a:pt x="685" y="528"/>
                    </a:cubicBezTo>
                    <a:cubicBezTo>
                      <a:pt x="745" y="468"/>
                      <a:pt x="805" y="405"/>
                      <a:pt x="852" y="331"/>
                    </a:cubicBezTo>
                    <a:cubicBezTo>
                      <a:pt x="884" y="287"/>
                      <a:pt x="907" y="234"/>
                      <a:pt x="910" y="181"/>
                    </a:cubicBezTo>
                    <a:cubicBezTo>
                      <a:pt x="915" y="138"/>
                      <a:pt x="900" y="91"/>
                      <a:pt x="869" y="61"/>
                    </a:cubicBezTo>
                    <a:cubicBezTo>
                      <a:pt x="834" y="24"/>
                      <a:pt x="785" y="9"/>
                      <a:pt x="736" y="2"/>
                    </a:cubicBezTo>
                    <a:cubicBezTo>
                      <a:pt x="728" y="1"/>
                      <a:pt x="719" y="1"/>
                      <a:pt x="70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" name="Google Shape;808;p16"/>
              <p:cNvSpPr/>
              <p:nvPr/>
            </p:nvSpPr>
            <p:spPr>
              <a:xfrm>
                <a:off x="8718733" y="1432335"/>
                <a:ext cx="44539" cy="32645"/>
              </a:xfrm>
              <a:custGeom>
                <a:rect b="b" l="l" r="r" t="t"/>
                <a:pathLst>
                  <a:path extrusionOk="0" h="1032" w="1408">
                    <a:moveTo>
                      <a:pt x="1217" y="519"/>
                    </a:moveTo>
                    <a:lnTo>
                      <a:pt x="1221" y="523"/>
                    </a:lnTo>
                    <a:cubicBezTo>
                      <a:pt x="1219" y="522"/>
                      <a:pt x="1217" y="520"/>
                      <a:pt x="1217" y="519"/>
                    </a:cubicBezTo>
                    <a:close/>
                    <a:moveTo>
                      <a:pt x="1227" y="529"/>
                    </a:moveTo>
                    <a:lnTo>
                      <a:pt x="1229" y="530"/>
                    </a:lnTo>
                    <a:cubicBezTo>
                      <a:pt x="1229" y="530"/>
                      <a:pt x="1227" y="530"/>
                      <a:pt x="1227" y="529"/>
                    </a:cubicBezTo>
                    <a:close/>
                    <a:moveTo>
                      <a:pt x="629" y="0"/>
                    </a:moveTo>
                    <a:cubicBezTo>
                      <a:pt x="580" y="5"/>
                      <a:pt x="530" y="15"/>
                      <a:pt x="481" y="32"/>
                    </a:cubicBezTo>
                    <a:cubicBezTo>
                      <a:pt x="422" y="51"/>
                      <a:pt x="367" y="78"/>
                      <a:pt x="315" y="111"/>
                    </a:cubicBezTo>
                    <a:cubicBezTo>
                      <a:pt x="193" y="185"/>
                      <a:pt x="89" y="293"/>
                      <a:pt x="16" y="419"/>
                    </a:cubicBezTo>
                    <a:cubicBezTo>
                      <a:pt x="0" y="443"/>
                      <a:pt x="3" y="474"/>
                      <a:pt x="29" y="493"/>
                    </a:cubicBezTo>
                    <a:cubicBezTo>
                      <a:pt x="38" y="499"/>
                      <a:pt x="50" y="503"/>
                      <a:pt x="61" y="503"/>
                    </a:cubicBezTo>
                    <a:cubicBezTo>
                      <a:pt x="78" y="503"/>
                      <a:pt x="95" y="495"/>
                      <a:pt x="105" y="480"/>
                    </a:cubicBezTo>
                    <a:cubicBezTo>
                      <a:pt x="133" y="430"/>
                      <a:pt x="168" y="384"/>
                      <a:pt x="208" y="341"/>
                    </a:cubicBezTo>
                    <a:lnTo>
                      <a:pt x="208" y="341"/>
                    </a:lnTo>
                    <a:lnTo>
                      <a:pt x="200" y="348"/>
                    </a:lnTo>
                    <a:lnTo>
                      <a:pt x="208" y="340"/>
                    </a:lnTo>
                    <a:lnTo>
                      <a:pt x="208" y="340"/>
                    </a:lnTo>
                    <a:cubicBezTo>
                      <a:pt x="209" y="340"/>
                      <a:pt x="209" y="340"/>
                      <a:pt x="209" y="338"/>
                    </a:cubicBezTo>
                    <a:lnTo>
                      <a:pt x="209" y="338"/>
                    </a:lnTo>
                    <a:lnTo>
                      <a:pt x="209" y="338"/>
                    </a:lnTo>
                    <a:lnTo>
                      <a:pt x="209" y="337"/>
                    </a:lnTo>
                    <a:cubicBezTo>
                      <a:pt x="253" y="293"/>
                      <a:pt x="301" y="251"/>
                      <a:pt x="354" y="215"/>
                    </a:cubicBezTo>
                    <a:cubicBezTo>
                      <a:pt x="401" y="185"/>
                      <a:pt x="451" y="159"/>
                      <a:pt x="504" y="142"/>
                    </a:cubicBezTo>
                    <a:cubicBezTo>
                      <a:pt x="538" y="132"/>
                      <a:pt x="573" y="124"/>
                      <a:pt x="609" y="122"/>
                    </a:cubicBezTo>
                    <a:cubicBezTo>
                      <a:pt x="624" y="122"/>
                      <a:pt x="642" y="124"/>
                      <a:pt x="659" y="126"/>
                    </a:cubicBezTo>
                    <a:cubicBezTo>
                      <a:pt x="660" y="127"/>
                      <a:pt x="662" y="127"/>
                      <a:pt x="663" y="128"/>
                    </a:cubicBezTo>
                    <a:lnTo>
                      <a:pt x="663" y="128"/>
                    </a:lnTo>
                    <a:cubicBezTo>
                      <a:pt x="663" y="128"/>
                      <a:pt x="663" y="128"/>
                      <a:pt x="663" y="128"/>
                    </a:cubicBezTo>
                    <a:cubicBezTo>
                      <a:pt x="663" y="128"/>
                      <a:pt x="663" y="128"/>
                      <a:pt x="664" y="128"/>
                    </a:cubicBezTo>
                    <a:lnTo>
                      <a:pt x="664" y="128"/>
                    </a:lnTo>
                    <a:cubicBezTo>
                      <a:pt x="672" y="131"/>
                      <a:pt x="682" y="134"/>
                      <a:pt x="689" y="136"/>
                    </a:cubicBezTo>
                    <a:lnTo>
                      <a:pt x="705" y="148"/>
                    </a:lnTo>
                    <a:cubicBezTo>
                      <a:pt x="710" y="152"/>
                      <a:pt x="713" y="158"/>
                      <a:pt x="719" y="165"/>
                    </a:cubicBezTo>
                    <a:cubicBezTo>
                      <a:pt x="723" y="172"/>
                      <a:pt x="726" y="178"/>
                      <a:pt x="727" y="185"/>
                    </a:cubicBezTo>
                    <a:cubicBezTo>
                      <a:pt x="732" y="198"/>
                      <a:pt x="733" y="208"/>
                      <a:pt x="733" y="221"/>
                    </a:cubicBezTo>
                    <a:cubicBezTo>
                      <a:pt x="733" y="250"/>
                      <a:pt x="729" y="278"/>
                      <a:pt x="725" y="307"/>
                    </a:cubicBezTo>
                    <a:cubicBezTo>
                      <a:pt x="706" y="373"/>
                      <a:pt x="679" y="436"/>
                      <a:pt x="647" y="496"/>
                    </a:cubicBezTo>
                    <a:cubicBezTo>
                      <a:pt x="636" y="517"/>
                      <a:pt x="646" y="550"/>
                      <a:pt x="660" y="567"/>
                    </a:cubicBezTo>
                    <a:cubicBezTo>
                      <a:pt x="675" y="585"/>
                      <a:pt x="695" y="594"/>
                      <a:pt x="716" y="594"/>
                    </a:cubicBezTo>
                    <a:cubicBezTo>
                      <a:pt x="726" y="594"/>
                      <a:pt x="736" y="592"/>
                      <a:pt x="746" y="587"/>
                    </a:cubicBezTo>
                    <a:cubicBezTo>
                      <a:pt x="794" y="568"/>
                      <a:pt x="840" y="549"/>
                      <a:pt x="890" y="532"/>
                    </a:cubicBezTo>
                    <a:lnTo>
                      <a:pt x="890" y="532"/>
                    </a:lnTo>
                    <a:cubicBezTo>
                      <a:pt x="889" y="533"/>
                      <a:pt x="889" y="534"/>
                      <a:pt x="889" y="534"/>
                    </a:cubicBezTo>
                    <a:cubicBezTo>
                      <a:pt x="954" y="514"/>
                      <a:pt x="1020" y="499"/>
                      <a:pt x="1090" y="494"/>
                    </a:cubicBezTo>
                    <a:lnTo>
                      <a:pt x="1068" y="494"/>
                    </a:lnTo>
                    <a:cubicBezTo>
                      <a:pt x="1076" y="494"/>
                      <a:pt x="1083" y="494"/>
                      <a:pt x="1090" y="494"/>
                    </a:cubicBezTo>
                    <a:cubicBezTo>
                      <a:pt x="1114" y="494"/>
                      <a:pt x="1138" y="496"/>
                      <a:pt x="1163" y="500"/>
                    </a:cubicBezTo>
                    <a:cubicBezTo>
                      <a:pt x="1177" y="503"/>
                      <a:pt x="1191" y="509"/>
                      <a:pt x="1206" y="514"/>
                    </a:cubicBezTo>
                    <a:cubicBezTo>
                      <a:pt x="1211" y="517"/>
                      <a:pt x="1216" y="522"/>
                      <a:pt x="1221" y="527"/>
                    </a:cubicBezTo>
                    <a:cubicBezTo>
                      <a:pt x="1223" y="530"/>
                      <a:pt x="1227" y="533"/>
                      <a:pt x="1229" y="536"/>
                    </a:cubicBezTo>
                    <a:cubicBezTo>
                      <a:pt x="1230" y="539"/>
                      <a:pt x="1233" y="545"/>
                      <a:pt x="1234" y="549"/>
                    </a:cubicBezTo>
                    <a:lnTo>
                      <a:pt x="1240" y="575"/>
                    </a:lnTo>
                    <a:cubicBezTo>
                      <a:pt x="1240" y="592"/>
                      <a:pt x="1237" y="609"/>
                      <a:pt x="1234" y="625"/>
                    </a:cubicBezTo>
                    <a:cubicBezTo>
                      <a:pt x="1223" y="661"/>
                      <a:pt x="1209" y="696"/>
                      <a:pt x="1193" y="731"/>
                    </a:cubicBezTo>
                    <a:cubicBezTo>
                      <a:pt x="1161" y="788"/>
                      <a:pt x="1125" y="844"/>
                      <a:pt x="1085" y="895"/>
                    </a:cubicBezTo>
                    <a:cubicBezTo>
                      <a:pt x="1057" y="933"/>
                      <a:pt x="1070" y="988"/>
                      <a:pt x="1105" y="1016"/>
                    </a:cubicBezTo>
                    <a:cubicBezTo>
                      <a:pt x="1120" y="1026"/>
                      <a:pt x="1138" y="1031"/>
                      <a:pt x="1155" y="1031"/>
                    </a:cubicBezTo>
                    <a:cubicBezTo>
                      <a:pt x="1182" y="1031"/>
                      <a:pt x="1209" y="1018"/>
                      <a:pt x="1226" y="996"/>
                    </a:cubicBezTo>
                    <a:cubicBezTo>
                      <a:pt x="1250" y="961"/>
                      <a:pt x="1273" y="925"/>
                      <a:pt x="1297" y="892"/>
                    </a:cubicBezTo>
                    <a:cubicBezTo>
                      <a:pt x="1314" y="864"/>
                      <a:pt x="1330" y="832"/>
                      <a:pt x="1347" y="801"/>
                    </a:cubicBezTo>
                    <a:cubicBezTo>
                      <a:pt x="1373" y="749"/>
                      <a:pt x="1390" y="695"/>
                      <a:pt x="1402" y="639"/>
                    </a:cubicBezTo>
                    <a:cubicBezTo>
                      <a:pt x="1406" y="618"/>
                      <a:pt x="1408" y="596"/>
                      <a:pt x="1406" y="575"/>
                    </a:cubicBezTo>
                    <a:cubicBezTo>
                      <a:pt x="1405" y="553"/>
                      <a:pt x="1402" y="534"/>
                      <a:pt x="1398" y="513"/>
                    </a:cubicBezTo>
                    <a:cubicBezTo>
                      <a:pt x="1385" y="467"/>
                      <a:pt x="1359" y="429"/>
                      <a:pt x="1322" y="400"/>
                    </a:cubicBezTo>
                    <a:cubicBezTo>
                      <a:pt x="1292" y="374"/>
                      <a:pt x="1256" y="360"/>
                      <a:pt x="1219" y="350"/>
                    </a:cubicBezTo>
                    <a:cubicBezTo>
                      <a:pt x="1178" y="340"/>
                      <a:pt x="1139" y="338"/>
                      <a:pt x="1099" y="338"/>
                    </a:cubicBezTo>
                    <a:cubicBezTo>
                      <a:pt x="1085" y="338"/>
                      <a:pt x="1072" y="338"/>
                      <a:pt x="1058" y="338"/>
                    </a:cubicBezTo>
                    <a:cubicBezTo>
                      <a:pt x="1001" y="343"/>
                      <a:pt x="946" y="357"/>
                      <a:pt x="892" y="371"/>
                    </a:cubicBezTo>
                    <a:cubicBezTo>
                      <a:pt x="875" y="377"/>
                      <a:pt x="859" y="381"/>
                      <a:pt x="841" y="387"/>
                    </a:cubicBezTo>
                    <a:cubicBezTo>
                      <a:pt x="848" y="363"/>
                      <a:pt x="855" y="337"/>
                      <a:pt x="859" y="310"/>
                    </a:cubicBezTo>
                    <a:cubicBezTo>
                      <a:pt x="869" y="257"/>
                      <a:pt x="868" y="195"/>
                      <a:pt x="848" y="144"/>
                    </a:cubicBezTo>
                    <a:cubicBezTo>
                      <a:pt x="833" y="101"/>
                      <a:pt x="806" y="66"/>
                      <a:pt x="770" y="41"/>
                    </a:cubicBezTo>
                    <a:cubicBezTo>
                      <a:pt x="732" y="12"/>
                      <a:pt x="680" y="2"/>
                      <a:pt x="6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" name="Google Shape;809;p16"/>
              <p:cNvSpPr/>
              <p:nvPr/>
            </p:nvSpPr>
            <p:spPr>
              <a:xfrm>
                <a:off x="8764505" y="1498763"/>
                <a:ext cx="31601" cy="19391"/>
              </a:xfrm>
              <a:custGeom>
                <a:rect b="b" l="l" r="r" t="t"/>
                <a:pathLst>
                  <a:path extrusionOk="0" h="613" w="999">
                    <a:moveTo>
                      <a:pt x="825" y="166"/>
                    </a:moveTo>
                    <a:cubicBezTo>
                      <a:pt x="827" y="166"/>
                      <a:pt x="827" y="167"/>
                      <a:pt x="830" y="167"/>
                    </a:cubicBezTo>
                    <a:cubicBezTo>
                      <a:pt x="830" y="166"/>
                      <a:pt x="827" y="166"/>
                      <a:pt x="825" y="166"/>
                    </a:cubicBezTo>
                    <a:close/>
                    <a:moveTo>
                      <a:pt x="861" y="189"/>
                    </a:moveTo>
                    <a:lnTo>
                      <a:pt x="863" y="190"/>
                    </a:lnTo>
                    <a:cubicBezTo>
                      <a:pt x="863" y="189"/>
                      <a:pt x="861" y="189"/>
                      <a:pt x="861" y="189"/>
                    </a:cubicBezTo>
                    <a:close/>
                    <a:moveTo>
                      <a:pt x="887" y="270"/>
                    </a:moveTo>
                    <a:cubicBezTo>
                      <a:pt x="884" y="273"/>
                      <a:pt x="884" y="274"/>
                      <a:pt x="883" y="276"/>
                    </a:cubicBezTo>
                    <a:cubicBezTo>
                      <a:pt x="884" y="274"/>
                      <a:pt x="887" y="273"/>
                      <a:pt x="887" y="270"/>
                    </a:cubicBezTo>
                    <a:close/>
                    <a:moveTo>
                      <a:pt x="854" y="323"/>
                    </a:moveTo>
                    <a:cubicBezTo>
                      <a:pt x="853" y="323"/>
                      <a:pt x="851" y="325"/>
                      <a:pt x="851" y="326"/>
                    </a:cubicBezTo>
                    <a:lnTo>
                      <a:pt x="854" y="323"/>
                    </a:lnTo>
                    <a:close/>
                    <a:moveTo>
                      <a:pt x="489" y="1"/>
                    </a:moveTo>
                    <a:cubicBezTo>
                      <a:pt x="407" y="1"/>
                      <a:pt x="330" y="5"/>
                      <a:pt x="254" y="15"/>
                    </a:cubicBezTo>
                    <a:cubicBezTo>
                      <a:pt x="178" y="25"/>
                      <a:pt x="104" y="44"/>
                      <a:pt x="32" y="68"/>
                    </a:cubicBezTo>
                    <a:cubicBezTo>
                      <a:pt x="8" y="77"/>
                      <a:pt x="1" y="110"/>
                      <a:pt x="9" y="131"/>
                    </a:cubicBezTo>
                    <a:cubicBezTo>
                      <a:pt x="15" y="141"/>
                      <a:pt x="24" y="151"/>
                      <a:pt x="36" y="154"/>
                    </a:cubicBezTo>
                    <a:cubicBezTo>
                      <a:pt x="42" y="157"/>
                      <a:pt x="47" y="158"/>
                      <a:pt x="53" y="158"/>
                    </a:cubicBezTo>
                    <a:cubicBezTo>
                      <a:pt x="60" y="158"/>
                      <a:pt x="66" y="156"/>
                      <a:pt x="74" y="153"/>
                    </a:cubicBezTo>
                    <a:cubicBezTo>
                      <a:pt x="79" y="151"/>
                      <a:pt x="87" y="148"/>
                      <a:pt x="92" y="147"/>
                    </a:cubicBezTo>
                    <a:lnTo>
                      <a:pt x="89" y="147"/>
                    </a:lnTo>
                    <a:cubicBezTo>
                      <a:pt x="190" y="117"/>
                      <a:pt x="293" y="101"/>
                      <a:pt x="396" y="95"/>
                    </a:cubicBezTo>
                    <a:cubicBezTo>
                      <a:pt x="417" y="95"/>
                      <a:pt x="438" y="94"/>
                      <a:pt x="459" y="94"/>
                    </a:cubicBezTo>
                    <a:cubicBezTo>
                      <a:pt x="544" y="94"/>
                      <a:pt x="629" y="101"/>
                      <a:pt x="712" y="120"/>
                    </a:cubicBezTo>
                    <a:cubicBezTo>
                      <a:pt x="709" y="120"/>
                      <a:pt x="704" y="118"/>
                      <a:pt x="701" y="118"/>
                    </a:cubicBezTo>
                    <a:lnTo>
                      <a:pt x="701" y="118"/>
                    </a:lnTo>
                    <a:cubicBezTo>
                      <a:pt x="741" y="130"/>
                      <a:pt x="782" y="141"/>
                      <a:pt x="823" y="160"/>
                    </a:cubicBezTo>
                    <a:lnTo>
                      <a:pt x="820" y="160"/>
                    </a:lnTo>
                    <a:cubicBezTo>
                      <a:pt x="838" y="168"/>
                      <a:pt x="854" y="180"/>
                      <a:pt x="870" y="191"/>
                    </a:cubicBezTo>
                    <a:cubicBezTo>
                      <a:pt x="876" y="197"/>
                      <a:pt x="881" y="203"/>
                      <a:pt x="887" y="210"/>
                    </a:cubicBezTo>
                    <a:cubicBezTo>
                      <a:pt x="890" y="216"/>
                      <a:pt x="891" y="223"/>
                      <a:pt x="896" y="227"/>
                    </a:cubicBezTo>
                    <a:cubicBezTo>
                      <a:pt x="896" y="230"/>
                      <a:pt x="896" y="231"/>
                      <a:pt x="897" y="233"/>
                    </a:cubicBezTo>
                    <a:cubicBezTo>
                      <a:pt x="897" y="240"/>
                      <a:pt x="897" y="247"/>
                      <a:pt x="896" y="254"/>
                    </a:cubicBezTo>
                    <a:cubicBezTo>
                      <a:pt x="894" y="262"/>
                      <a:pt x="890" y="269"/>
                      <a:pt x="888" y="276"/>
                    </a:cubicBezTo>
                    <a:cubicBezTo>
                      <a:pt x="877" y="295"/>
                      <a:pt x="866" y="312"/>
                      <a:pt x="851" y="327"/>
                    </a:cubicBezTo>
                    <a:cubicBezTo>
                      <a:pt x="813" y="366"/>
                      <a:pt x="770" y="396"/>
                      <a:pt x="727" y="426"/>
                    </a:cubicBezTo>
                    <a:cubicBezTo>
                      <a:pt x="679" y="456"/>
                      <a:pt x="629" y="485"/>
                      <a:pt x="576" y="511"/>
                    </a:cubicBezTo>
                    <a:cubicBezTo>
                      <a:pt x="550" y="525"/>
                      <a:pt x="538" y="555"/>
                      <a:pt x="552" y="582"/>
                    </a:cubicBezTo>
                    <a:cubicBezTo>
                      <a:pt x="561" y="600"/>
                      <a:pt x="581" y="612"/>
                      <a:pt x="601" y="612"/>
                    </a:cubicBezTo>
                    <a:cubicBezTo>
                      <a:pt x="609" y="612"/>
                      <a:pt x="616" y="611"/>
                      <a:pt x="624" y="607"/>
                    </a:cubicBezTo>
                    <a:cubicBezTo>
                      <a:pt x="709" y="561"/>
                      <a:pt x="794" y="511"/>
                      <a:pt x="870" y="449"/>
                    </a:cubicBezTo>
                    <a:cubicBezTo>
                      <a:pt x="918" y="409"/>
                      <a:pt x="961" y="362"/>
                      <a:pt x="987" y="303"/>
                    </a:cubicBezTo>
                    <a:cubicBezTo>
                      <a:pt x="996" y="283"/>
                      <a:pt x="999" y="259"/>
                      <a:pt x="999" y="237"/>
                    </a:cubicBezTo>
                    <a:cubicBezTo>
                      <a:pt x="997" y="216"/>
                      <a:pt x="992" y="194"/>
                      <a:pt x="983" y="174"/>
                    </a:cubicBezTo>
                    <a:cubicBezTo>
                      <a:pt x="974" y="154"/>
                      <a:pt x="959" y="137"/>
                      <a:pt x="941" y="123"/>
                    </a:cubicBezTo>
                    <a:cubicBezTo>
                      <a:pt x="924" y="104"/>
                      <a:pt x="903" y="91"/>
                      <a:pt x="881" y="80"/>
                    </a:cubicBezTo>
                    <a:cubicBezTo>
                      <a:pt x="833" y="53"/>
                      <a:pt x="780" y="37"/>
                      <a:pt x="725" y="25"/>
                    </a:cubicBezTo>
                    <a:cubicBezTo>
                      <a:pt x="651" y="10"/>
                      <a:pt x="575" y="2"/>
                      <a:pt x="5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" name="Google Shape;810;p16"/>
              <p:cNvSpPr/>
              <p:nvPr/>
            </p:nvSpPr>
            <p:spPr>
              <a:xfrm>
                <a:off x="8667520" y="1443564"/>
                <a:ext cx="18062" cy="37263"/>
              </a:xfrm>
              <a:custGeom>
                <a:rect b="b" l="l" r="r" t="t"/>
                <a:pathLst>
                  <a:path extrusionOk="0" h="1178" w="571">
                    <a:moveTo>
                      <a:pt x="289" y="317"/>
                    </a:moveTo>
                    <a:cubicBezTo>
                      <a:pt x="289" y="318"/>
                      <a:pt x="287" y="321"/>
                      <a:pt x="287" y="321"/>
                    </a:cubicBezTo>
                    <a:cubicBezTo>
                      <a:pt x="287" y="321"/>
                      <a:pt x="287" y="318"/>
                      <a:pt x="289" y="317"/>
                    </a:cubicBezTo>
                    <a:close/>
                    <a:moveTo>
                      <a:pt x="410" y="0"/>
                    </a:moveTo>
                    <a:cubicBezTo>
                      <a:pt x="394" y="0"/>
                      <a:pt x="381" y="9"/>
                      <a:pt x="370" y="22"/>
                    </a:cubicBezTo>
                    <a:cubicBezTo>
                      <a:pt x="340" y="56"/>
                      <a:pt x="313" y="92"/>
                      <a:pt x="289" y="128"/>
                    </a:cubicBezTo>
                    <a:cubicBezTo>
                      <a:pt x="262" y="165"/>
                      <a:pt x="239" y="207"/>
                      <a:pt x="216" y="245"/>
                    </a:cubicBezTo>
                    <a:cubicBezTo>
                      <a:pt x="166" y="333"/>
                      <a:pt x="127" y="426"/>
                      <a:pt x="96" y="523"/>
                    </a:cubicBezTo>
                    <a:cubicBezTo>
                      <a:pt x="63" y="619"/>
                      <a:pt x="40" y="719"/>
                      <a:pt x="24" y="820"/>
                    </a:cubicBezTo>
                    <a:cubicBezTo>
                      <a:pt x="8" y="920"/>
                      <a:pt x="1" y="1024"/>
                      <a:pt x="2" y="1126"/>
                    </a:cubicBezTo>
                    <a:cubicBezTo>
                      <a:pt x="2" y="1139"/>
                      <a:pt x="4" y="1152"/>
                      <a:pt x="12" y="1162"/>
                    </a:cubicBezTo>
                    <a:cubicBezTo>
                      <a:pt x="22" y="1170"/>
                      <a:pt x="33" y="1176"/>
                      <a:pt x="45" y="1178"/>
                    </a:cubicBezTo>
                    <a:cubicBezTo>
                      <a:pt x="47" y="1178"/>
                      <a:pt x="48" y="1178"/>
                      <a:pt x="50" y="1178"/>
                    </a:cubicBezTo>
                    <a:cubicBezTo>
                      <a:pt x="72" y="1178"/>
                      <a:pt x="97" y="1159"/>
                      <a:pt x="97" y="1135"/>
                    </a:cubicBezTo>
                    <a:cubicBezTo>
                      <a:pt x="97" y="1070"/>
                      <a:pt x="98" y="1006"/>
                      <a:pt x="104" y="941"/>
                    </a:cubicBezTo>
                    <a:cubicBezTo>
                      <a:pt x="111" y="864"/>
                      <a:pt x="126" y="789"/>
                      <a:pt x="141" y="715"/>
                    </a:cubicBezTo>
                    <a:lnTo>
                      <a:pt x="141" y="716"/>
                    </a:lnTo>
                    <a:cubicBezTo>
                      <a:pt x="157" y="653"/>
                      <a:pt x="176" y="590"/>
                      <a:pt x="197" y="530"/>
                    </a:cubicBezTo>
                    <a:cubicBezTo>
                      <a:pt x="222" y="459"/>
                      <a:pt x="253" y="390"/>
                      <a:pt x="286" y="324"/>
                    </a:cubicBezTo>
                    <a:lnTo>
                      <a:pt x="286" y="324"/>
                    </a:lnTo>
                    <a:cubicBezTo>
                      <a:pt x="285" y="326"/>
                      <a:pt x="285" y="327"/>
                      <a:pt x="283" y="330"/>
                    </a:cubicBezTo>
                    <a:cubicBezTo>
                      <a:pt x="285" y="326"/>
                      <a:pt x="286" y="323"/>
                      <a:pt x="289" y="321"/>
                    </a:cubicBezTo>
                    <a:lnTo>
                      <a:pt x="289" y="318"/>
                    </a:lnTo>
                    <a:cubicBezTo>
                      <a:pt x="310" y="281"/>
                      <a:pt x="332" y="245"/>
                      <a:pt x="355" y="210"/>
                    </a:cubicBezTo>
                    <a:cubicBezTo>
                      <a:pt x="368" y="190"/>
                      <a:pt x="382" y="171"/>
                      <a:pt x="398" y="152"/>
                    </a:cubicBezTo>
                    <a:cubicBezTo>
                      <a:pt x="400" y="164"/>
                      <a:pt x="405" y="174"/>
                      <a:pt x="408" y="182"/>
                    </a:cubicBezTo>
                    <a:cubicBezTo>
                      <a:pt x="422" y="232"/>
                      <a:pt x="435" y="281"/>
                      <a:pt x="443" y="333"/>
                    </a:cubicBezTo>
                    <a:cubicBezTo>
                      <a:pt x="453" y="386"/>
                      <a:pt x="456" y="439"/>
                      <a:pt x="461" y="493"/>
                    </a:cubicBezTo>
                    <a:lnTo>
                      <a:pt x="461" y="490"/>
                    </a:lnTo>
                    <a:lnTo>
                      <a:pt x="461" y="490"/>
                    </a:lnTo>
                    <a:cubicBezTo>
                      <a:pt x="465" y="659"/>
                      <a:pt x="455" y="825"/>
                      <a:pt x="443" y="994"/>
                    </a:cubicBezTo>
                    <a:cubicBezTo>
                      <a:pt x="442" y="1020"/>
                      <a:pt x="462" y="1046"/>
                      <a:pt x="489" y="1047"/>
                    </a:cubicBezTo>
                    <a:cubicBezTo>
                      <a:pt x="491" y="1048"/>
                      <a:pt x="494" y="1048"/>
                      <a:pt x="496" y="1048"/>
                    </a:cubicBezTo>
                    <a:cubicBezTo>
                      <a:pt x="520" y="1048"/>
                      <a:pt x="542" y="1028"/>
                      <a:pt x="544" y="1003"/>
                    </a:cubicBezTo>
                    <a:cubicBezTo>
                      <a:pt x="557" y="831"/>
                      <a:pt x="571" y="659"/>
                      <a:pt x="564" y="487"/>
                    </a:cubicBezTo>
                    <a:cubicBezTo>
                      <a:pt x="561" y="409"/>
                      <a:pt x="551" y="330"/>
                      <a:pt x="535" y="253"/>
                    </a:cubicBezTo>
                    <a:cubicBezTo>
                      <a:pt x="519" y="175"/>
                      <a:pt x="494" y="102"/>
                      <a:pt x="461" y="31"/>
                    </a:cubicBezTo>
                    <a:cubicBezTo>
                      <a:pt x="453" y="15"/>
                      <a:pt x="436" y="2"/>
                      <a:pt x="418" y="1"/>
                    </a:cubicBezTo>
                    <a:lnTo>
                      <a:pt x="413" y="1"/>
                    </a:lnTo>
                    <a:cubicBezTo>
                      <a:pt x="412" y="0"/>
                      <a:pt x="411" y="0"/>
                      <a:pt x="41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" name="Google Shape;811;p16"/>
              <p:cNvSpPr/>
              <p:nvPr/>
            </p:nvSpPr>
            <p:spPr>
              <a:xfrm>
                <a:off x="8695071" y="1483453"/>
                <a:ext cx="25749" cy="16544"/>
              </a:xfrm>
              <a:custGeom>
                <a:rect b="b" l="l" r="r" t="t"/>
                <a:pathLst>
                  <a:path extrusionOk="0" h="523" w="814">
                    <a:moveTo>
                      <a:pt x="681" y="137"/>
                    </a:moveTo>
                    <a:cubicBezTo>
                      <a:pt x="681" y="138"/>
                      <a:pt x="684" y="141"/>
                      <a:pt x="684" y="141"/>
                    </a:cubicBezTo>
                    <a:cubicBezTo>
                      <a:pt x="681" y="141"/>
                      <a:pt x="681" y="138"/>
                      <a:pt x="681" y="137"/>
                    </a:cubicBezTo>
                    <a:close/>
                    <a:moveTo>
                      <a:pt x="617" y="325"/>
                    </a:moveTo>
                    <a:cubicBezTo>
                      <a:pt x="616" y="326"/>
                      <a:pt x="615" y="327"/>
                      <a:pt x="615" y="329"/>
                    </a:cubicBezTo>
                    <a:cubicBezTo>
                      <a:pt x="616" y="328"/>
                      <a:pt x="616" y="326"/>
                      <a:pt x="617" y="325"/>
                    </a:cubicBezTo>
                    <a:close/>
                    <a:moveTo>
                      <a:pt x="166" y="411"/>
                    </a:moveTo>
                    <a:cubicBezTo>
                      <a:pt x="164" y="413"/>
                      <a:pt x="163" y="415"/>
                      <a:pt x="161" y="416"/>
                    </a:cubicBezTo>
                    <a:cubicBezTo>
                      <a:pt x="163" y="415"/>
                      <a:pt x="164" y="413"/>
                      <a:pt x="166" y="411"/>
                    </a:cubicBezTo>
                    <a:close/>
                    <a:moveTo>
                      <a:pt x="664" y="1"/>
                    </a:moveTo>
                    <a:cubicBezTo>
                      <a:pt x="643" y="2"/>
                      <a:pt x="626" y="7"/>
                      <a:pt x="608" y="10"/>
                    </a:cubicBezTo>
                    <a:cubicBezTo>
                      <a:pt x="586" y="14"/>
                      <a:pt x="566" y="22"/>
                      <a:pt x="545" y="28"/>
                    </a:cubicBezTo>
                    <a:cubicBezTo>
                      <a:pt x="516" y="37"/>
                      <a:pt x="492" y="51"/>
                      <a:pt x="465" y="64"/>
                    </a:cubicBezTo>
                    <a:cubicBezTo>
                      <a:pt x="409" y="91"/>
                      <a:pt x="357" y="124"/>
                      <a:pt x="307" y="160"/>
                    </a:cubicBezTo>
                    <a:cubicBezTo>
                      <a:pt x="197" y="239"/>
                      <a:pt x="92" y="336"/>
                      <a:pt x="15" y="446"/>
                    </a:cubicBezTo>
                    <a:cubicBezTo>
                      <a:pt x="1" y="468"/>
                      <a:pt x="5" y="499"/>
                      <a:pt x="26" y="514"/>
                    </a:cubicBezTo>
                    <a:cubicBezTo>
                      <a:pt x="35" y="520"/>
                      <a:pt x="44" y="523"/>
                      <a:pt x="53" y="523"/>
                    </a:cubicBezTo>
                    <a:cubicBezTo>
                      <a:pt x="68" y="523"/>
                      <a:pt x="83" y="515"/>
                      <a:pt x="92" y="502"/>
                    </a:cubicBezTo>
                    <a:cubicBezTo>
                      <a:pt x="115" y="471"/>
                      <a:pt x="141" y="438"/>
                      <a:pt x="170" y="408"/>
                    </a:cubicBezTo>
                    <a:lnTo>
                      <a:pt x="170" y="408"/>
                    </a:lnTo>
                    <a:cubicBezTo>
                      <a:pt x="169" y="408"/>
                      <a:pt x="168" y="408"/>
                      <a:pt x="168" y="409"/>
                    </a:cubicBezTo>
                    <a:lnTo>
                      <a:pt x="168" y="409"/>
                    </a:lnTo>
                    <a:cubicBezTo>
                      <a:pt x="235" y="339"/>
                      <a:pt x="311" y="275"/>
                      <a:pt x="394" y="222"/>
                    </a:cubicBezTo>
                    <a:cubicBezTo>
                      <a:pt x="452" y="186"/>
                      <a:pt x="513" y="153"/>
                      <a:pt x="578" y="134"/>
                    </a:cubicBezTo>
                    <a:cubicBezTo>
                      <a:pt x="599" y="128"/>
                      <a:pt x="622" y="123"/>
                      <a:pt x="645" y="121"/>
                    </a:cubicBezTo>
                    <a:cubicBezTo>
                      <a:pt x="652" y="121"/>
                      <a:pt x="658" y="121"/>
                      <a:pt x="665" y="123"/>
                    </a:cubicBezTo>
                    <a:cubicBezTo>
                      <a:pt x="669" y="124"/>
                      <a:pt x="672" y="124"/>
                      <a:pt x="676" y="127"/>
                    </a:cubicBezTo>
                    <a:cubicBezTo>
                      <a:pt x="676" y="128"/>
                      <a:pt x="678" y="128"/>
                      <a:pt x="678" y="130"/>
                    </a:cubicBezTo>
                    <a:cubicBezTo>
                      <a:pt x="679" y="133"/>
                      <a:pt x="679" y="137"/>
                      <a:pt x="679" y="143"/>
                    </a:cubicBezTo>
                    <a:cubicBezTo>
                      <a:pt x="679" y="154"/>
                      <a:pt x="678" y="167"/>
                      <a:pt x="676" y="179"/>
                    </a:cubicBezTo>
                    <a:cubicBezTo>
                      <a:pt x="662" y="229"/>
                      <a:pt x="642" y="278"/>
                      <a:pt x="617" y="325"/>
                    </a:cubicBezTo>
                    <a:lnTo>
                      <a:pt x="617" y="325"/>
                    </a:lnTo>
                    <a:cubicBezTo>
                      <a:pt x="617" y="324"/>
                      <a:pt x="618" y="324"/>
                      <a:pt x="618" y="323"/>
                    </a:cubicBezTo>
                    <a:lnTo>
                      <a:pt x="618" y="323"/>
                    </a:lnTo>
                    <a:cubicBezTo>
                      <a:pt x="606" y="346"/>
                      <a:pt x="593" y="369"/>
                      <a:pt x="580" y="390"/>
                    </a:cubicBezTo>
                    <a:cubicBezTo>
                      <a:pt x="572" y="408"/>
                      <a:pt x="566" y="423"/>
                      <a:pt x="570" y="441"/>
                    </a:cubicBezTo>
                    <a:cubicBezTo>
                      <a:pt x="573" y="459"/>
                      <a:pt x="583" y="474"/>
                      <a:pt x="598" y="485"/>
                    </a:cubicBezTo>
                    <a:cubicBezTo>
                      <a:pt x="609" y="492"/>
                      <a:pt x="622" y="497"/>
                      <a:pt x="635" y="497"/>
                    </a:cubicBezTo>
                    <a:cubicBezTo>
                      <a:pt x="640" y="497"/>
                      <a:pt x="644" y="496"/>
                      <a:pt x="649" y="495"/>
                    </a:cubicBezTo>
                    <a:cubicBezTo>
                      <a:pt x="665" y="492"/>
                      <a:pt x="685" y="482"/>
                      <a:pt x="692" y="466"/>
                    </a:cubicBezTo>
                    <a:cubicBezTo>
                      <a:pt x="731" y="395"/>
                      <a:pt x="770" y="323"/>
                      <a:pt x="792" y="244"/>
                    </a:cubicBezTo>
                    <a:cubicBezTo>
                      <a:pt x="807" y="200"/>
                      <a:pt x="814" y="147"/>
                      <a:pt x="801" y="101"/>
                    </a:cubicBezTo>
                    <a:cubicBezTo>
                      <a:pt x="795" y="81"/>
                      <a:pt x="787" y="67"/>
                      <a:pt x="777" y="51"/>
                    </a:cubicBezTo>
                    <a:cubicBezTo>
                      <a:pt x="764" y="32"/>
                      <a:pt x="744" y="24"/>
                      <a:pt x="727" y="14"/>
                    </a:cubicBezTo>
                    <a:cubicBezTo>
                      <a:pt x="712" y="7"/>
                      <a:pt x="694" y="4"/>
                      <a:pt x="678" y="2"/>
                    </a:cubicBezTo>
                    <a:cubicBezTo>
                      <a:pt x="672" y="2"/>
                      <a:pt x="669" y="2"/>
                      <a:pt x="66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" name="Google Shape;812;p16"/>
              <p:cNvSpPr/>
              <p:nvPr/>
            </p:nvSpPr>
            <p:spPr>
              <a:xfrm>
                <a:off x="8541432" y="1483295"/>
                <a:ext cx="14203" cy="21447"/>
              </a:xfrm>
              <a:custGeom>
                <a:rect b="b" l="l" r="r" t="t"/>
                <a:pathLst>
                  <a:path extrusionOk="0" h="678" w="449">
                    <a:moveTo>
                      <a:pt x="339" y="304"/>
                    </a:moveTo>
                    <a:cubicBezTo>
                      <a:pt x="339" y="305"/>
                      <a:pt x="340" y="307"/>
                      <a:pt x="340" y="307"/>
                    </a:cubicBezTo>
                    <a:cubicBezTo>
                      <a:pt x="340" y="305"/>
                      <a:pt x="340" y="304"/>
                      <a:pt x="339" y="304"/>
                    </a:cubicBezTo>
                    <a:close/>
                    <a:moveTo>
                      <a:pt x="69" y="0"/>
                    </a:moveTo>
                    <a:cubicBezTo>
                      <a:pt x="56" y="6"/>
                      <a:pt x="45" y="10"/>
                      <a:pt x="36" y="19"/>
                    </a:cubicBezTo>
                    <a:cubicBezTo>
                      <a:pt x="25" y="27"/>
                      <a:pt x="22" y="39"/>
                      <a:pt x="21" y="50"/>
                    </a:cubicBezTo>
                    <a:cubicBezTo>
                      <a:pt x="15" y="72"/>
                      <a:pt x="11" y="92"/>
                      <a:pt x="8" y="113"/>
                    </a:cubicBezTo>
                    <a:cubicBezTo>
                      <a:pt x="2" y="143"/>
                      <a:pt x="2" y="176"/>
                      <a:pt x="2" y="206"/>
                    </a:cubicBezTo>
                    <a:cubicBezTo>
                      <a:pt x="1" y="264"/>
                      <a:pt x="9" y="320"/>
                      <a:pt x="22" y="375"/>
                    </a:cubicBezTo>
                    <a:cubicBezTo>
                      <a:pt x="31" y="420"/>
                      <a:pt x="49" y="464"/>
                      <a:pt x="65" y="507"/>
                    </a:cubicBezTo>
                    <a:cubicBezTo>
                      <a:pt x="87" y="562"/>
                      <a:pt x="118" y="612"/>
                      <a:pt x="150" y="662"/>
                    </a:cubicBezTo>
                    <a:cubicBezTo>
                      <a:pt x="157" y="670"/>
                      <a:pt x="171" y="678"/>
                      <a:pt x="181" y="678"/>
                    </a:cubicBezTo>
                    <a:cubicBezTo>
                      <a:pt x="183" y="678"/>
                      <a:pt x="185" y="678"/>
                      <a:pt x="187" y="678"/>
                    </a:cubicBezTo>
                    <a:cubicBezTo>
                      <a:pt x="198" y="678"/>
                      <a:pt x="208" y="675"/>
                      <a:pt x="217" y="666"/>
                    </a:cubicBezTo>
                    <a:cubicBezTo>
                      <a:pt x="225" y="657"/>
                      <a:pt x="233" y="647"/>
                      <a:pt x="233" y="635"/>
                    </a:cubicBezTo>
                    <a:cubicBezTo>
                      <a:pt x="235" y="620"/>
                      <a:pt x="230" y="612"/>
                      <a:pt x="223" y="599"/>
                    </a:cubicBezTo>
                    <a:cubicBezTo>
                      <a:pt x="217" y="592"/>
                      <a:pt x="211" y="584"/>
                      <a:pt x="208" y="576"/>
                    </a:cubicBezTo>
                    <a:cubicBezTo>
                      <a:pt x="193" y="549"/>
                      <a:pt x="178" y="521"/>
                      <a:pt x="164" y="493"/>
                    </a:cubicBezTo>
                    <a:cubicBezTo>
                      <a:pt x="151" y="468"/>
                      <a:pt x="140" y="441"/>
                      <a:pt x="131" y="413"/>
                    </a:cubicBezTo>
                    <a:cubicBezTo>
                      <a:pt x="122" y="383"/>
                      <a:pt x="114" y="354"/>
                      <a:pt x="108" y="322"/>
                    </a:cubicBezTo>
                    <a:cubicBezTo>
                      <a:pt x="101" y="292"/>
                      <a:pt x="99" y="261"/>
                      <a:pt x="97" y="228"/>
                    </a:cubicBezTo>
                    <a:cubicBezTo>
                      <a:pt x="97" y="201"/>
                      <a:pt x="97" y="175"/>
                      <a:pt x="99" y="146"/>
                    </a:cubicBezTo>
                    <a:cubicBezTo>
                      <a:pt x="101" y="132"/>
                      <a:pt x="102" y="115"/>
                      <a:pt x="104" y="100"/>
                    </a:cubicBezTo>
                    <a:cubicBezTo>
                      <a:pt x="130" y="108"/>
                      <a:pt x="151" y="115"/>
                      <a:pt x="174" y="126"/>
                    </a:cubicBezTo>
                    <a:lnTo>
                      <a:pt x="164" y="121"/>
                    </a:lnTo>
                    <a:lnTo>
                      <a:pt x="164" y="121"/>
                    </a:lnTo>
                    <a:cubicBezTo>
                      <a:pt x="178" y="128"/>
                      <a:pt x="193" y="136"/>
                      <a:pt x="204" y="146"/>
                    </a:cubicBezTo>
                    <a:cubicBezTo>
                      <a:pt x="217" y="155"/>
                      <a:pt x="227" y="164"/>
                      <a:pt x="240" y="175"/>
                    </a:cubicBezTo>
                    <a:cubicBezTo>
                      <a:pt x="256" y="191"/>
                      <a:pt x="271" y="205"/>
                      <a:pt x="286" y="221"/>
                    </a:cubicBezTo>
                    <a:cubicBezTo>
                      <a:pt x="309" y="248"/>
                      <a:pt x="327" y="278"/>
                      <a:pt x="347" y="307"/>
                    </a:cubicBezTo>
                    <a:cubicBezTo>
                      <a:pt x="351" y="312"/>
                      <a:pt x="353" y="315"/>
                      <a:pt x="357" y="321"/>
                    </a:cubicBezTo>
                    <a:cubicBezTo>
                      <a:pt x="363" y="332"/>
                      <a:pt x="370" y="341"/>
                      <a:pt x="383" y="347"/>
                    </a:cubicBezTo>
                    <a:cubicBezTo>
                      <a:pt x="388" y="348"/>
                      <a:pt x="393" y="349"/>
                      <a:pt x="398" y="349"/>
                    </a:cubicBezTo>
                    <a:cubicBezTo>
                      <a:pt x="406" y="349"/>
                      <a:pt x="413" y="347"/>
                      <a:pt x="419" y="344"/>
                    </a:cubicBezTo>
                    <a:cubicBezTo>
                      <a:pt x="430" y="340"/>
                      <a:pt x="439" y="330"/>
                      <a:pt x="445" y="318"/>
                    </a:cubicBezTo>
                    <a:cubicBezTo>
                      <a:pt x="447" y="307"/>
                      <a:pt x="449" y="291"/>
                      <a:pt x="442" y="279"/>
                    </a:cubicBezTo>
                    <a:cubicBezTo>
                      <a:pt x="402" y="215"/>
                      <a:pt x="359" y="148"/>
                      <a:pt x="298" y="98"/>
                    </a:cubicBezTo>
                    <a:cubicBezTo>
                      <a:pt x="273" y="75"/>
                      <a:pt x="244" y="53"/>
                      <a:pt x="210" y="39"/>
                    </a:cubicBezTo>
                    <a:cubicBezTo>
                      <a:pt x="187" y="27"/>
                      <a:pt x="165" y="20"/>
                      <a:pt x="140" y="13"/>
                    </a:cubicBezTo>
                    <a:cubicBezTo>
                      <a:pt x="118" y="6"/>
                      <a:pt x="95" y="5"/>
                      <a:pt x="7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" name="Google Shape;813;p16"/>
              <p:cNvSpPr/>
              <p:nvPr/>
            </p:nvSpPr>
            <p:spPr>
              <a:xfrm>
                <a:off x="8497147" y="1512175"/>
                <a:ext cx="14298" cy="21858"/>
              </a:xfrm>
              <a:custGeom>
                <a:rect b="b" l="l" r="r" t="t"/>
                <a:pathLst>
                  <a:path extrusionOk="0" h="691" w="452">
                    <a:moveTo>
                      <a:pt x="204" y="476"/>
                    </a:moveTo>
                    <a:cubicBezTo>
                      <a:pt x="204" y="479"/>
                      <a:pt x="205" y="481"/>
                      <a:pt x="205" y="482"/>
                    </a:cubicBezTo>
                    <a:cubicBezTo>
                      <a:pt x="205" y="479"/>
                      <a:pt x="204" y="479"/>
                      <a:pt x="204" y="476"/>
                    </a:cubicBezTo>
                    <a:close/>
                    <a:moveTo>
                      <a:pt x="138" y="0"/>
                    </a:moveTo>
                    <a:cubicBezTo>
                      <a:pt x="136" y="0"/>
                      <a:pt x="133" y="1"/>
                      <a:pt x="129" y="1"/>
                    </a:cubicBezTo>
                    <a:cubicBezTo>
                      <a:pt x="108" y="4"/>
                      <a:pt x="89" y="21"/>
                      <a:pt x="80" y="42"/>
                    </a:cubicBezTo>
                    <a:cubicBezTo>
                      <a:pt x="0" y="238"/>
                      <a:pt x="35" y="465"/>
                      <a:pt x="128" y="652"/>
                    </a:cubicBezTo>
                    <a:cubicBezTo>
                      <a:pt x="141" y="675"/>
                      <a:pt x="165" y="691"/>
                      <a:pt x="191" y="691"/>
                    </a:cubicBezTo>
                    <a:cubicBezTo>
                      <a:pt x="200" y="691"/>
                      <a:pt x="210" y="688"/>
                      <a:pt x="219" y="684"/>
                    </a:cubicBezTo>
                    <a:cubicBezTo>
                      <a:pt x="251" y="668"/>
                      <a:pt x="269" y="627"/>
                      <a:pt x="251" y="594"/>
                    </a:cubicBezTo>
                    <a:cubicBezTo>
                      <a:pt x="234" y="558"/>
                      <a:pt x="219" y="523"/>
                      <a:pt x="205" y="486"/>
                    </a:cubicBezTo>
                    <a:cubicBezTo>
                      <a:pt x="195" y="459"/>
                      <a:pt x="188" y="430"/>
                      <a:pt x="182" y="402"/>
                    </a:cubicBezTo>
                    <a:cubicBezTo>
                      <a:pt x="172" y="364"/>
                      <a:pt x="171" y="324"/>
                      <a:pt x="169" y="287"/>
                    </a:cubicBezTo>
                    <a:cubicBezTo>
                      <a:pt x="169" y="253"/>
                      <a:pt x="171" y="218"/>
                      <a:pt x="176" y="186"/>
                    </a:cubicBezTo>
                    <a:cubicBezTo>
                      <a:pt x="202" y="214"/>
                      <a:pt x="227" y="246"/>
                      <a:pt x="249" y="279"/>
                    </a:cubicBezTo>
                    <a:cubicBezTo>
                      <a:pt x="284" y="333"/>
                      <a:pt x="310" y="393"/>
                      <a:pt x="335" y="453"/>
                    </a:cubicBezTo>
                    <a:cubicBezTo>
                      <a:pt x="345" y="475"/>
                      <a:pt x="367" y="487"/>
                      <a:pt x="389" y="487"/>
                    </a:cubicBezTo>
                    <a:cubicBezTo>
                      <a:pt x="397" y="487"/>
                      <a:pt x="405" y="485"/>
                      <a:pt x="413" y="482"/>
                    </a:cubicBezTo>
                    <a:cubicBezTo>
                      <a:pt x="443" y="468"/>
                      <a:pt x="451" y="433"/>
                      <a:pt x="438" y="405"/>
                    </a:cubicBezTo>
                    <a:cubicBezTo>
                      <a:pt x="410" y="330"/>
                      <a:pt x="378" y="259"/>
                      <a:pt x="334" y="190"/>
                    </a:cubicBezTo>
                    <a:cubicBezTo>
                      <a:pt x="315" y="161"/>
                      <a:pt x="294" y="135"/>
                      <a:pt x="272" y="107"/>
                    </a:cubicBezTo>
                    <a:cubicBezTo>
                      <a:pt x="244" y="72"/>
                      <a:pt x="208" y="42"/>
                      <a:pt x="176" y="11"/>
                    </a:cubicBezTo>
                    <a:cubicBezTo>
                      <a:pt x="166" y="4"/>
                      <a:pt x="152" y="1"/>
                      <a:pt x="141" y="1"/>
                    </a:cubicBezTo>
                    <a:cubicBezTo>
                      <a:pt x="140" y="0"/>
                      <a:pt x="139" y="0"/>
                      <a:pt x="13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" name="Google Shape;814;p16"/>
              <p:cNvSpPr/>
              <p:nvPr/>
            </p:nvSpPr>
            <p:spPr>
              <a:xfrm>
                <a:off x="8708832" y="1553677"/>
                <a:ext cx="39889" cy="39477"/>
              </a:xfrm>
              <a:custGeom>
                <a:rect b="b" l="l" r="r" t="t"/>
                <a:pathLst>
                  <a:path extrusionOk="0" h="1248" w="1261">
                    <a:moveTo>
                      <a:pt x="884" y="154"/>
                    </a:moveTo>
                    <a:cubicBezTo>
                      <a:pt x="886" y="154"/>
                      <a:pt x="887" y="155"/>
                      <a:pt x="889" y="155"/>
                    </a:cubicBezTo>
                    <a:cubicBezTo>
                      <a:pt x="888" y="155"/>
                      <a:pt x="886" y="155"/>
                      <a:pt x="884" y="154"/>
                    </a:cubicBezTo>
                    <a:close/>
                    <a:moveTo>
                      <a:pt x="1054" y="214"/>
                    </a:moveTo>
                    <a:lnTo>
                      <a:pt x="1054" y="214"/>
                    </a:lnTo>
                    <a:cubicBezTo>
                      <a:pt x="1057" y="216"/>
                      <a:pt x="1061" y="218"/>
                      <a:pt x="1065" y="219"/>
                    </a:cubicBezTo>
                    <a:lnTo>
                      <a:pt x="1054" y="214"/>
                    </a:lnTo>
                    <a:close/>
                    <a:moveTo>
                      <a:pt x="43" y="0"/>
                    </a:moveTo>
                    <a:cubicBezTo>
                      <a:pt x="21" y="0"/>
                      <a:pt x="5" y="18"/>
                      <a:pt x="2" y="40"/>
                    </a:cubicBezTo>
                    <a:cubicBezTo>
                      <a:pt x="1" y="65"/>
                      <a:pt x="21" y="88"/>
                      <a:pt x="45" y="92"/>
                    </a:cubicBezTo>
                    <a:cubicBezTo>
                      <a:pt x="324" y="120"/>
                      <a:pt x="603" y="94"/>
                      <a:pt x="877" y="153"/>
                    </a:cubicBezTo>
                    <a:lnTo>
                      <a:pt x="877" y="153"/>
                    </a:lnTo>
                    <a:cubicBezTo>
                      <a:pt x="940" y="169"/>
                      <a:pt x="996" y="186"/>
                      <a:pt x="1053" y="214"/>
                    </a:cubicBezTo>
                    <a:lnTo>
                      <a:pt x="1053" y="214"/>
                    </a:lnTo>
                    <a:cubicBezTo>
                      <a:pt x="1081" y="228"/>
                      <a:pt x="1105" y="244"/>
                      <a:pt x="1131" y="261"/>
                    </a:cubicBezTo>
                    <a:cubicBezTo>
                      <a:pt x="1118" y="278"/>
                      <a:pt x="1108" y="292"/>
                      <a:pt x="1092" y="308"/>
                    </a:cubicBezTo>
                    <a:lnTo>
                      <a:pt x="1099" y="301"/>
                    </a:lnTo>
                    <a:lnTo>
                      <a:pt x="1099" y="301"/>
                    </a:lnTo>
                    <a:cubicBezTo>
                      <a:pt x="1096" y="304"/>
                      <a:pt x="1092" y="308"/>
                      <a:pt x="1091" y="311"/>
                    </a:cubicBezTo>
                    <a:cubicBezTo>
                      <a:pt x="1068" y="335"/>
                      <a:pt x="1045" y="357"/>
                      <a:pt x="1019" y="378"/>
                    </a:cubicBezTo>
                    <a:cubicBezTo>
                      <a:pt x="992" y="401"/>
                      <a:pt x="960" y="423"/>
                      <a:pt x="930" y="443"/>
                    </a:cubicBezTo>
                    <a:cubicBezTo>
                      <a:pt x="851" y="489"/>
                      <a:pt x="768" y="524"/>
                      <a:pt x="682" y="553"/>
                    </a:cubicBezTo>
                    <a:cubicBezTo>
                      <a:pt x="687" y="552"/>
                      <a:pt x="691" y="550"/>
                      <a:pt x="697" y="550"/>
                    </a:cubicBezTo>
                    <a:cubicBezTo>
                      <a:pt x="661" y="560"/>
                      <a:pt x="625" y="572"/>
                      <a:pt x="588" y="580"/>
                    </a:cubicBezTo>
                    <a:cubicBezTo>
                      <a:pt x="561" y="586"/>
                      <a:pt x="539" y="608"/>
                      <a:pt x="538" y="636"/>
                    </a:cubicBezTo>
                    <a:cubicBezTo>
                      <a:pt x="534" y="665"/>
                      <a:pt x="552" y="688"/>
                      <a:pt x="578" y="701"/>
                    </a:cubicBezTo>
                    <a:cubicBezTo>
                      <a:pt x="631" y="725"/>
                      <a:pt x="685" y="748"/>
                      <a:pt x="737" y="775"/>
                    </a:cubicBezTo>
                    <a:cubicBezTo>
                      <a:pt x="799" y="810"/>
                      <a:pt x="859" y="852"/>
                      <a:pt x="914" y="899"/>
                    </a:cubicBezTo>
                    <a:lnTo>
                      <a:pt x="914" y="899"/>
                    </a:lnTo>
                    <a:cubicBezTo>
                      <a:pt x="913" y="899"/>
                      <a:pt x="913" y="898"/>
                      <a:pt x="913" y="898"/>
                    </a:cubicBezTo>
                    <a:lnTo>
                      <a:pt x="913" y="898"/>
                    </a:lnTo>
                    <a:cubicBezTo>
                      <a:pt x="913" y="898"/>
                      <a:pt x="913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5" y="900"/>
                      <a:pt x="916" y="901"/>
                    </a:cubicBezTo>
                    <a:lnTo>
                      <a:pt x="916" y="901"/>
                    </a:lnTo>
                    <a:cubicBezTo>
                      <a:pt x="915" y="900"/>
                      <a:pt x="915" y="900"/>
                      <a:pt x="914" y="899"/>
                    </a:cubicBezTo>
                    <a:lnTo>
                      <a:pt x="914" y="899"/>
                    </a:lnTo>
                    <a:cubicBezTo>
                      <a:pt x="941" y="925"/>
                      <a:pt x="963" y="952"/>
                      <a:pt x="987" y="981"/>
                    </a:cubicBezTo>
                    <a:cubicBezTo>
                      <a:pt x="996" y="996"/>
                      <a:pt x="1003" y="1011"/>
                      <a:pt x="1010" y="1027"/>
                    </a:cubicBezTo>
                    <a:cubicBezTo>
                      <a:pt x="1012" y="1033"/>
                      <a:pt x="1013" y="1040"/>
                      <a:pt x="1013" y="1046"/>
                    </a:cubicBezTo>
                    <a:cubicBezTo>
                      <a:pt x="1013" y="1049"/>
                      <a:pt x="1013" y="1053"/>
                      <a:pt x="1012" y="1056"/>
                    </a:cubicBezTo>
                    <a:cubicBezTo>
                      <a:pt x="1010" y="1059"/>
                      <a:pt x="1009" y="1060"/>
                      <a:pt x="1007" y="1063"/>
                    </a:cubicBezTo>
                    <a:cubicBezTo>
                      <a:pt x="1003" y="1066"/>
                      <a:pt x="1002" y="1067"/>
                      <a:pt x="997" y="1070"/>
                    </a:cubicBezTo>
                    <a:cubicBezTo>
                      <a:pt x="990" y="1074"/>
                      <a:pt x="982" y="1077"/>
                      <a:pt x="973" y="1081"/>
                    </a:cubicBezTo>
                    <a:cubicBezTo>
                      <a:pt x="946" y="1089"/>
                      <a:pt x="922" y="1091"/>
                      <a:pt x="893" y="1094"/>
                    </a:cubicBezTo>
                    <a:cubicBezTo>
                      <a:pt x="888" y="1094"/>
                      <a:pt x="884" y="1094"/>
                      <a:pt x="879" y="1094"/>
                    </a:cubicBezTo>
                    <a:cubicBezTo>
                      <a:pt x="785" y="1094"/>
                      <a:pt x="691" y="1081"/>
                      <a:pt x="601" y="1061"/>
                    </a:cubicBezTo>
                    <a:cubicBezTo>
                      <a:pt x="598" y="1061"/>
                      <a:pt x="596" y="1061"/>
                      <a:pt x="593" y="1061"/>
                    </a:cubicBezTo>
                    <a:cubicBezTo>
                      <a:pt x="575" y="1061"/>
                      <a:pt x="556" y="1069"/>
                      <a:pt x="544" y="1080"/>
                    </a:cubicBezTo>
                    <a:cubicBezTo>
                      <a:pt x="528" y="1094"/>
                      <a:pt x="518" y="1112"/>
                      <a:pt x="516" y="1133"/>
                    </a:cubicBezTo>
                    <a:cubicBezTo>
                      <a:pt x="515" y="1154"/>
                      <a:pt x="521" y="1175"/>
                      <a:pt x="535" y="1190"/>
                    </a:cubicBezTo>
                    <a:cubicBezTo>
                      <a:pt x="548" y="1206"/>
                      <a:pt x="566" y="1213"/>
                      <a:pt x="588" y="1217"/>
                    </a:cubicBezTo>
                    <a:cubicBezTo>
                      <a:pt x="675" y="1233"/>
                      <a:pt x="763" y="1246"/>
                      <a:pt x="853" y="1248"/>
                    </a:cubicBezTo>
                    <a:cubicBezTo>
                      <a:pt x="912" y="1248"/>
                      <a:pt x="972" y="1242"/>
                      <a:pt x="1026" y="1223"/>
                    </a:cubicBezTo>
                    <a:cubicBezTo>
                      <a:pt x="1048" y="1216"/>
                      <a:pt x="1068" y="1205"/>
                      <a:pt x="1085" y="1192"/>
                    </a:cubicBezTo>
                    <a:cubicBezTo>
                      <a:pt x="1102" y="1182"/>
                      <a:pt x="1115" y="1167"/>
                      <a:pt x="1126" y="1152"/>
                    </a:cubicBezTo>
                    <a:cubicBezTo>
                      <a:pt x="1138" y="1137"/>
                      <a:pt x="1146" y="1119"/>
                      <a:pt x="1149" y="1102"/>
                    </a:cubicBezTo>
                    <a:cubicBezTo>
                      <a:pt x="1156" y="1076"/>
                      <a:pt x="1156" y="1053"/>
                      <a:pt x="1155" y="1026"/>
                    </a:cubicBezTo>
                    <a:cubicBezTo>
                      <a:pt x="1154" y="1006"/>
                      <a:pt x="1146" y="987"/>
                      <a:pt x="1139" y="968"/>
                    </a:cubicBezTo>
                    <a:cubicBezTo>
                      <a:pt x="1132" y="947"/>
                      <a:pt x="1119" y="930"/>
                      <a:pt x="1106" y="911"/>
                    </a:cubicBezTo>
                    <a:cubicBezTo>
                      <a:pt x="1075" y="865"/>
                      <a:pt x="1035" y="825"/>
                      <a:pt x="992" y="788"/>
                    </a:cubicBezTo>
                    <a:cubicBezTo>
                      <a:pt x="944" y="745"/>
                      <a:pt x="890" y="711"/>
                      <a:pt x="837" y="679"/>
                    </a:cubicBezTo>
                    <a:cubicBezTo>
                      <a:pt x="817" y="668"/>
                      <a:pt x="796" y="655"/>
                      <a:pt x="774" y="645"/>
                    </a:cubicBezTo>
                    <a:cubicBezTo>
                      <a:pt x="787" y="639"/>
                      <a:pt x="801" y="633"/>
                      <a:pt x="813" y="629"/>
                    </a:cubicBezTo>
                    <a:cubicBezTo>
                      <a:pt x="874" y="602"/>
                      <a:pt x="933" y="572"/>
                      <a:pt x="989" y="536"/>
                    </a:cubicBezTo>
                    <a:cubicBezTo>
                      <a:pt x="1092" y="471"/>
                      <a:pt x="1181" y="387"/>
                      <a:pt x="1245" y="282"/>
                    </a:cubicBezTo>
                    <a:cubicBezTo>
                      <a:pt x="1261" y="258"/>
                      <a:pt x="1255" y="229"/>
                      <a:pt x="1232" y="209"/>
                    </a:cubicBezTo>
                    <a:cubicBezTo>
                      <a:pt x="1078" y="86"/>
                      <a:pt x="881" y="46"/>
                      <a:pt x="690" y="30"/>
                    </a:cubicBezTo>
                    <a:cubicBezTo>
                      <a:pt x="588" y="22"/>
                      <a:pt x="486" y="20"/>
                      <a:pt x="383" y="18"/>
                    </a:cubicBezTo>
                    <a:cubicBezTo>
                      <a:pt x="274" y="16"/>
                      <a:pt x="166" y="13"/>
                      <a:pt x="57" y="2"/>
                    </a:cubicBezTo>
                    <a:lnTo>
                      <a:pt x="54" y="2"/>
                    </a:lnTo>
                    <a:cubicBezTo>
                      <a:pt x="50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" name="Google Shape;815;p16"/>
              <p:cNvSpPr/>
              <p:nvPr/>
            </p:nvSpPr>
            <p:spPr>
              <a:xfrm>
                <a:off x="8561772" y="1712789"/>
                <a:ext cx="51529" cy="24072"/>
              </a:xfrm>
              <a:custGeom>
                <a:rect b="b" l="l" r="r" t="t"/>
                <a:pathLst>
                  <a:path extrusionOk="0" h="761" w="1629">
                    <a:moveTo>
                      <a:pt x="941" y="359"/>
                    </a:moveTo>
                    <a:cubicBezTo>
                      <a:pt x="942" y="359"/>
                      <a:pt x="942" y="359"/>
                      <a:pt x="943" y="359"/>
                    </a:cubicBezTo>
                    <a:lnTo>
                      <a:pt x="943" y="359"/>
                    </a:lnTo>
                    <a:cubicBezTo>
                      <a:pt x="941" y="359"/>
                      <a:pt x="939" y="359"/>
                      <a:pt x="937" y="359"/>
                    </a:cubicBezTo>
                    <a:close/>
                    <a:moveTo>
                      <a:pt x="850" y="666"/>
                    </a:moveTo>
                    <a:cubicBezTo>
                      <a:pt x="852" y="667"/>
                      <a:pt x="853" y="667"/>
                      <a:pt x="854" y="667"/>
                    </a:cubicBezTo>
                    <a:cubicBezTo>
                      <a:pt x="855" y="667"/>
                      <a:pt x="856" y="667"/>
                      <a:pt x="857" y="666"/>
                    </a:cubicBezTo>
                    <a:close/>
                    <a:moveTo>
                      <a:pt x="1389" y="1"/>
                    </a:moveTo>
                    <a:cubicBezTo>
                      <a:pt x="1378" y="1"/>
                      <a:pt x="1365" y="7"/>
                      <a:pt x="1355" y="16"/>
                    </a:cubicBezTo>
                    <a:cubicBezTo>
                      <a:pt x="1341" y="26"/>
                      <a:pt x="1332" y="45"/>
                      <a:pt x="1332" y="62"/>
                    </a:cubicBezTo>
                    <a:cubicBezTo>
                      <a:pt x="1329" y="75"/>
                      <a:pt x="1334" y="88"/>
                      <a:pt x="1337" y="98"/>
                    </a:cubicBezTo>
                    <a:cubicBezTo>
                      <a:pt x="1342" y="109"/>
                      <a:pt x="1349" y="118"/>
                      <a:pt x="1358" y="125"/>
                    </a:cubicBezTo>
                    <a:cubicBezTo>
                      <a:pt x="1362" y="128"/>
                      <a:pt x="1365" y="132"/>
                      <a:pt x="1371" y="135"/>
                    </a:cubicBezTo>
                    <a:lnTo>
                      <a:pt x="1365" y="131"/>
                    </a:lnTo>
                    <a:lnTo>
                      <a:pt x="1365" y="131"/>
                    </a:lnTo>
                    <a:cubicBezTo>
                      <a:pt x="1368" y="132"/>
                      <a:pt x="1369" y="134"/>
                      <a:pt x="1372" y="135"/>
                    </a:cubicBezTo>
                    <a:cubicBezTo>
                      <a:pt x="1375" y="138"/>
                      <a:pt x="1378" y="139"/>
                      <a:pt x="1379" y="141"/>
                    </a:cubicBezTo>
                    <a:lnTo>
                      <a:pt x="1375" y="135"/>
                    </a:lnTo>
                    <a:lnTo>
                      <a:pt x="1375" y="135"/>
                    </a:lnTo>
                    <a:cubicBezTo>
                      <a:pt x="1411" y="170"/>
                      <a:pt x="1442" y="204"/>
                      <a:pt x="1470" y="243"/>
                    </a:cubicBezTo>
                    <a:cubicBezTo>
                      <a:pt x="1480" y="261"/>
                      <a:pt x="1490" y="277"/>
                      <a:pt x="1498" y="297"/>
                    </a:cubicBezTo>
                    <a:cubicBezTo>
                      <a:pt x="1500" y="304"/>
                      <a:pt x="1501" y="310"/>
                      <a:pt x="1501" y="317"/>
                    </a:cubicBezTo>
                    <a:cubicBezTo>
                      <a:pt x="1501" y="323"/>
                      <a:pt x="1501" y="326"/>
                      <a:pt x="1500" y="331"/>
                    </a:cubicBezTo>
                    <a:lnTo>
                      <a:pt x="1500" y="333"/>
                    </a:lnTo>
                    <a:cubicBezTo>
                      <a:pt x="1498" y="336"/>
                      <a:pt x="1494" y="340"/>
                      <a:pt x="1493" y="343"/>
                    </a:cubicBezTo>
                    <a:cubicBezTo>
                      <a:pt x="1487" y="349"/>
                      <a:pt x="1483" y="353"/>
                      <a:pt x="1477" y="356"/>
                    </a:cubicBezTo>
                    <a:cubicBezTo>
                      <a:pt x="1464" y="363"/>
                      <a:pt x="1451" y="369"/>
                      <a:pt x="1440" y="374"/>
                    </a:cubicBezTo>
                    <a:cubicBezTo>
                      <a:pt x="1392" y="389"/>
                      <a:pt x="1344" y="393"/>
                      <a:pt x="1294" y="396"/>
                    </a:cubicBezTo>
                    <a:cubicBezTo>
                      <a:pt x="1288" y="396"/>
                      <a:pt x="1282" y="396"/>
                      <a:pt x="1276" y="396"/>
                    </a:cubicBezTo>
                    <a:cubicBezTo>
                      <a:pt x="1166" y="396"/>
                      <a:pt x="1057" y="383"/>
                      <a:pt x="948" y="360"/>
                    </a:cubicBezTo>
                    <a:lnTo>
                      <a:pt x="950" y="360"/>
                    </a:lnTo>
                    <a:cubicBezTo>
                      <a:pt x="947" y="360"/>
                      <a:pt x="943" y="357"/>
                      <a:pt x="940" y="357"/>
                    </a:cubicBezTo>
                    <a:lnTo>
                      <a:pt x="938" y="357"/>
                    </a:lnTo>
                    <a:cubicBezTo>
                      <a:pt x="877" y="343"/>
                      <a:pt x="817" y="326"/>
                      <a:pt x="757" y="300"/>
                    </a:cubicBezTo>
                    <a:cubicBezTo>
                      <a:pt x="752" y="298"/>
                      <a:pt x="746" y="296"/>
                      <a:pt x="740" y="296"/>
                    </a:cubicBezTo>
                    <a:cubicBezTo>
                      <a:pt x="725" y="296"/>
                      <a:pt x="707" y="305"/>
                      <a:pt x="698" y="318"/>
                    </a:cubicBezTo>
                    <a:cubicBezTo>
                      <a:pt x="685" y="336"/>
                      <a:pt x="684" y="364"/>
                      <a:pt x="699" y="381"/>
                    </a:cubicBezTo>
                    <a:cubicBezTo>
                      <a:pt x="725" y="404"/>
                      <a:pt x="745" y="429"/>
                      <a:pt x="764" y="457"/>
                    </a:cubicBezTo>
                    <a:cubicBezTo>
                      <a:pt x="805" y="526"/>
                      <a:pt x="840" y="598"/>
                      <a:pt x="878" y="665"/>
                    </a:cubicBezTo>
                    <a:cubicBezTo>
                      <a:pt x="873" y="665"/>
                      <a:pt x="867" y="666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2" y="667"/>
                      <a:pt x="862" y="667"/>
                    </a:cubicBezTo>
                    <a:cubicBezTo>
                      <a:pt x="861" y="667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61" y="667"/>
                      <a:pt x="862" y="667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3" y="668"/>
                      <a:pt x="864" y="668"/>
                    </a:cubicBezTo>
                    <a:lnTo>
                      <a:pt x="861" y="668"/>
                    </a:lnTo>
                    <a:cubicBezTo>
                      <a:pt x="861" y="668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59" y="668"/>
                      <a:pt x="857" y="668"/>
                      <a:pt x="855" y="668"/>
                    </a:cubicBezTo>
                    <a:cubicBezTo>
                      <a:pt x="817" y="668"/>
                      <a:pt x="778" y="664"/>
                      <a:pt x="739" y="655"/>
                    </a:cubicBezTo>
                    <a:cubicBezTo>
                      <a:pt x="704" y="646"/>
                      <a:pt x="668" y="635"/>
                      <a:pt x="633" y="622"/>
                    </a:cubicBezTo>
                    <a:cubicBezTo>
                      <a:pt x="589" y="606"/>
                      <a:pt x="545" y="583"/>
                      <a:pt x="502" y="562"/>
                    </a:cubicBezTo>
                    <a:lnTo>
                      <a:pt x="502" y="562"/>
                    </a:lnTo>
                    <a:lnTo>
                      <a:pt x="512" y="568"/>
                    </a:lnTo>
                    <a:cubicBezTo>
                      <a:pt x="359" y="482"/>
                      <a:pt x="220" y="374"/>
                      <a:pt x="82" y="263"/>
                    </a:cubicBezTo>
                    <a:cubicBezTo>
                      <a:pt x="75" y="257"/>
                      <a:pt x="66" y="254"/>
                      <a:pt x="56" y="254"/>
                    </a:cubicBezTo>
                    <a:cubicBezTo>
                      <a:pt x="41" y="254"/>
                      <a:pt x="25" y="262"/>
                      <a:pt x="16" y="274"/>
                    </a:cubicBezTo>
                    <a:cubicBezTo>
                      <a:pt x="1" y="296"/>
                      <a:pt x="8" y="324"/>
                      <a:pt x="26" y="340"/>
                    </a:cubicBezTo>
                    <a:cubicBezTo>
                      <a:pt x="167" y="450"/>
                      <a:pt x="308" y="565"/>
                      <a:pt x="467" y="649"/>
                    </a:cubicBezTo>
                    <a:cubicBezTo>
                      <a:pt x="548" y="691"/>
                      <a:pt x="631" y="728"/>
                      <a:pt x="719" y="747"/>
                    </a:cubicBezTo>
                    <a:cubicBezTo>
                      <a:pt x="764" y="755"/>
                      <a:pt x="807" y="761"/>
                      <a:pt x="854" y="761"/>
                    </a:cubicBezTo>
                    <a:cubicBezTo>
                      <a:pt x="893" y="761"/>
                      <a:pt x="933" y="754"/>
                      <a:pt x="970" y="744"/>
                    </a:cubicBezTo>
                    <a:cubicBezTo>
                      <a:pt x="1006" y="735"/>
                      <a:pt x="1020" y="696"/>
                      <a:pt x="999" y="665"/>
                    </a:cubicBezTo>
                    <a:cubicBezTo>
                      <a:pt x="990" y="653"/>
                      <a:pt x="981" y="641"/>
                      <a:pt x="974" y="629"/>
                    </a:cubicBezTo>
                    <a:cubicBezTo>
                      <a:pt x="943" y="579"/>
                      <a:pt x="918" y="526"/>
                      <a:pt x="891" y="475"/>
                    </a:cubicBezTo>
                    <a:cubicBezTo>
                      <a:pt x="888" y="467"/>
                      <a:pt x="884" y="460"/>
                      <a:pt x="878" y="453"/>
                    </a:cubicBezTo>
                    <a:lnTo>
                      <a:pt x="878" y="453"/>
                    </a:lnTo>
                    <a:cubicBezTo>
                      <a:pt x="938" y="469"/>
                      <a:pt x="1000" y="482"/>
                      <a:pt x="1060" y="490"/>
                    </a:cubicBezTo>
                    <a:cubicBezTo>
                      <a:pt x="1129" y="502"/>
                      <a:pt x="1200" y="509"/>
                      <a:pt x="1271" y="509"/>
                    </a:cubicBezTo>
                    <a:cubicBezTo>
                      <a:pt x="1323" y="509"/>
                      <a:pt x="1376" y="505"/>
                      <a:pt x="1427" y="496"/>
                    </a:cubicBezTo>
                    <a:cubicBezTo>
                      <a:pt x="1513" y="482"/>
                      <a:pt x="1607" y="434"/>
                      <a:pt x="1621" y="341"/>
                    </a:cubicBezTo>
                    <a:cubicBezTo>
                      <a:pt x="1629" y="296"/>
                      <a:pt x="1616" y="253"/>
                      <a:pt x="1597" y="211"/>
                    </a:cubicBezTo>
                    <a:cubicBezTo>
                      <a:pt x="1583" y="181"/>
                      <a:pt x="1561" y="152"/>
                      <a:pt x="1541" y="127"/>
                    </a:cubicBezTo>
                    <a:cubicBezTo>
                      <a:pt x="1514" y="89"/>
                      <a:pt x="1483" y="58"/>
                      <a:pt x="1450" y="25"/>
                    </a:cubicBezTo>
                    <a:cubicBezTo>
                      <a:pt x="1435" y="12"/>
                      <a:pt x="1422" y="3"/>
                      <a:pt x="1404" y="2"/>
                    </a:cubicBezTo>
                    <a:lnTo>
                      <a:pt x="1398" y="2"/>
                    </a:lnTo>
                    <a:cubicBezTo>
                      <a:pt x="1395" y="1"/>
                      <a:pt x="1392" y="1"/>
                      <a:pt x="13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" name="Google Shape;816;p16"/>
              <p:cNvSpPr/>
              <p:nvPr/>
            </p:nvSpPr>
            <p:spPr>
              <a:xfrm>
                <a:off x="8600269" y="1654363"/>
                <a:ext cx="34226" cy="18663"/>
              </a:xfrm>
              <a:custGeom>
                <a:rect b="b" l="l" r="r" t="t"/>
                <a:pathLst>
                  <a:path extrusionOk="0" h="590" w="1082">
                    <a:moveTo>
                      <a:pt x="709" y="0"/>
                    </a:moveTo>
                    <a:cubicBezTo>
                      <a:pt x="674" y="0"/>
                      <a:pt x="640" y="27"/>
                      <a:pt x="626" y="61"/>
                    </a:cubicBezTo>
                    <a:cubicBezTo>
                      <a:pt x="618" y="83"/>
                      <a:pt x="619" y="111"/>
                      <a:pt x="631" y="134"/>
                    </a:cubicBezTo>
                    <a:cubicBezTo>
                      <a:pt x="641" y="158"/>
                      <a:pt x="659" y="172"/>
                      <a:pt x="682" y="182"/>
                    </a:cubicBezTo>
                    <a:cubicBezTo>
                      <a:pt x="705" y="192"/>
                      <a:pt x="728" y="204"/>
                      <a:pt x="752" y="217"/>
                    </a:cubicBezTo>
                    <a:cubicBezTo>
                      <a:pt x="791" y="238"/>
                      <a:pt x="828" y="262"/>
                      <a:pt x="864" y="291"/>
                    </a:cubicBezTo>
                    <a:cubicBezTo>
                      <a:pt x="874" y="300"/>
                      <a:pt x="883" y="311"/>
                      <a:pt x="890" y="320"/>
                    </a:cubicBezTo>
                    <a:cubicBezTo>
                      <a:pt x="891" y="324"/>
                      <a:pt x="893" y="327"/>
                      <a:pt x="896" y="328"/>
                    </a:cubicBezTo>
                    <a:lnTo>
                      <a:pt x="896" y="333"/>
                    </a:lnTo>
                    <a:cubicBezTo>
                      <a:pt x="893" y="334"/>
                      <a:pt x="891" y="338"/>
                      <a:pt x="890" y="340"/>
                    </a:cubicBezTo>
                    <a:cubicBezTo>
                      <a:pt x="883" y="347"/>
                      <a:pt x="876" y="353"/>
                      <a:pt x="867" y="357"/>
                    </a:cubicBezTo>
                    <a:cubicBezTo>
                      <a:pt x="843" y="370"/>
                      <a:pt x="820" y="381"/>
                      <a:pt x="795" y="390"/>
                    </a:cubicBezTo>
                    <a:cubicBezTo>
                      <a:pt x="745" y="404"/>
                      <a:pt x="692" y="411"/>
                      <a:pt x="641" y="416"/>
                    </a:cubicBezTo>
                    <a:lnTo>
                      <a:pt x="635" y="416"/>
                    </a:lnTo>
                    <a:cubicBezTo>
                      <a:pt x="635" y="416"/>
                      <a:pt x="635" y="416"/>
                      <a:pt x="635" y="416"/>
                    </a:cubicBezTo>
                    <a:lnTo>
                      <a:pt x="635" y="416"/>
                    </a:lnTo>
                    <a:cubicBezTo>
                      <a:pt x="630" y="416"/>
                      <a:pt x="626" y="416"/>
                      <a:pt x="621" y="416"/>
                    </a:cubicBezTo>
                    <a:cubicBezTo>
                      <a:pt x="547" y="416"/>
                      <a:pt x="475" y="409"/>
                      <a:pt x="403" y="394"/>
                    </a:cubicBezTo>
                    <a:cubicBezTo>
                      <a:pt x="340" y="377"/>
                      <a:pt x="280" y="356"/>
                      <a:pt x="220" y="327"/>
                    </a:cubicBezTo>
                    <a:cubicBezTo>
                      <a:pt x="194" y="313"/>
                      <a:pt x="167" y="297"/>
                      <a:pt x="141" y="280"/>
                    </a:cubicBezTo>
                    <a:cubicBezTo>
                      <a:pt x="126" y="269"/>
                      <a:pt x="109" y="264"/>
                      <a:pt x="92" y="264"/>
                    </a:cubicBezTo>
                    <a:cubicBezTo>
                      <a:pt x="67" y="264"/>
                      <a:pt x="41" y="276"/>
                      <a:pt x="25" y="298"/>
                    </a:cubicBezTo>
                    <a:cubicBezTo>
                      <a:pt x="1" y="334"/>
                      <a:pt x="8" y="390"/>
                      <a:pt x="45" y="416"/>
                    </a:cubicBezTo>
                    <a:cubicBezTo>
                      <a:pt x="184" y="512"/>
                      <a:pt x="344" y="563"/>
                      <a:pt x="509" y="583"/>
                    </a:cubicBezTo>
                    <a:cubicBezTo>
                      <a:pt x="543" y="587"/>
                      <a:pt x="578" y="589"/>
                      <a:pt x="612" y="589"/>
                    </a:cubicBezTo>
                    <a:cubicBezTo>
                      <a:pt x="650" y="589"/>
                      <a:pt x="688" y="587"/>
                      <a:pt x="725" y="583"/>
                    </a:cubicBezTo>
                    <a:cubicBezTo>
                      <a:pt x="791" y="577"/>
                      <a:pt x="857" y="560"/>
                      <a:pt x="918" y="535"/>
                    </a:cubicBezTo>
                    <a:cubicBezTo>
                      <a:pt x="967" y="516"/>
                      <a:pt x="1006" y="483"/>
                      <a:pt x="1039" y="446"/>
                    </a:cubicBezTo>
                    <a:cubicBezTo>
                      <a:pt x="1072" y="404"/>
                      <a:pt x="1082" y="348"/>
                      <a:pt x="1075" y="297"/>
                    </a:cubicBezTo>
                    <a:cubicBezTo>
                      <a:pt x="1070" y="274"/>
                      <a:pt x="1060" y="248"/>
                      <a:pt x="1049" y="230"/>
                    </a:cubicBezTo>
                    <a:cubicBezTo>
                      <a:pt x="1032" y="197"/>
                      <a:pt x="1006" y="169"/>
                      <a:pt x="979" y="145"/>
                    </a:cubicBezTo>
                    <a:cubicBezTo>
                      <a:pt x="911" y="86"/>
                      <a:pt x="828" y="45"/>
                      <a:pt x="745" y="8"/>
                    </a:cubicBezTo>
                    <a:cubicBezTo>
                      <a:pt x="735" y="3"/>
                      <a:pt x="725" y="0"/>
                      <a:pt x="714" y="0"/>
                    </a:cubicBezTo>
                    <a:cubicBezTo>
                      <a:pt x="712" y="0"/>
                      <a:pt x="710" y="0"/>
                      <a:pt x="7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" name="Google Shape;817;p16"/>
              <p:cNvSpPr/>
              <p:nvPr/>
            </p:nvSpPr>
            <p:spPr>
              <a:xfrm>
                <a:off x="8637911" y="1619156"/>
                <a:ext cx="19770" cy="21194"/>
              </a:xfrm>
              <a:custGeom>
                <a:rect b="b" l="l" r="r" t="t"/>
                <a:pathLst>
                  <a:path extrusionOk="0" h="670" w="625">
                    <a:moveTo>
                      <a:pt x="437" y="0"/>
                    </a:moveTo>
                    <a:cubicBezTo>
                      <a:pt x="422" y="0"/>
                      <a:pt x="407" y="7"/>
                      <a:pt x="394" y="18"/>
                    </a:cubicBezTo>
                    <a:cubicBezTo>
                      <a:pt x="357" y="48"/>
                      <a:pt x="353" y="105"/>
                      <a:pt x="383" y="141"/>
                    </a:cubicBezTo>
                    <a:cubicBezTo>
                      <a:pt x="401" y="163"/>
                      <a:pt x="417" y="184"/>
                      <a:pt x="433" y="207"/>
                    </a:cubicBezTo>
                    <a:cubicBezTo>
                      <a:pt x="444" y="226"/>
                      <a:pt x="453" y="243"/>
                      <a:pt x="460" y="261"/>
                    </a:cubicBezTo>
                    <a:cubicBezTo>
                      <a:pt x="464" y="277"/>
                      <a:pt x="467" y="292"/>
                      <a:pt x="469" y="309"/>
                    </a:cubicBezTo>
                    <a:cubicBezTo>
                      <a:pt x="469" y="326"/>
                      <a:pt x="467" y="339"/>
                      <a:pt x="466" y="356"/>
                    </a:cubicBezTo>
                    <a:cubicBezTo>
                      <a:pt x="460" y="375"/>
                      <a:pt x="453" y="393"/>
                      <a:pt x="444" y="410"/>
                    </a:cubicBezTo>
                    <a:cubicBezTo>
                      <a:pt x="433" y="428"/>
                      <a:pt x="424" y="442"/>
                      <a:pt x="411" y="456"/>
                    </a:cubicBezTo>
                    <a:cubicBezTo>
                      <a:pt x="391" y="475"/>
                      <a:pt x="373" y="493"/>
                      <a:pt x="350" y="509"/>
                    </a:cubicBezTo>
                    <a:cubicBezTo>
                      <a:pt x="317" y="529"/>
                      <a:pt x="283" y="544"/>
                      <a:pt x="247" y="556"/>
                    </a:cubicBezTo>
                    <a:cubicBezTo>
                      <a:pt x="234" y="559"/>
                      <a:pt x="220" y="564"/>
                      <a:pt x="207" y="565"/>
                    </a:cubicBezTo>
                    <a:cubicBezTo>
                      <a:pt x="182" y="571"/>
                      <a:pt x="158" y="572"/>
                      <a:pt x="135" y="574"/>
                    </a:cubicBezTo>
                    <a:cubicBezTo>
                      <a:pt x="108" y="574"/>
                      <a:pt x="81" y="572"/>
                      <a:pt x="54" y="568"/>
                    </a:cubicBezTo>
                    <a:cubicBezTo>
                      <a:pt x="52" y="568"/>
                      <a:pt x="51" y="568"/>
                      <a:pt x="49" y="568"/>
                    </a:cubicBezTo>
                    <a:cubicBezTo>
                      <a:pt x="26" y="568"/>
                      <a:pt x="5" y="588"/>
                      <a:pt x="2" y="611"/>
                    </a:cubicBezTo>
                    <a:cubicBezTo>
                      <a:pt x="1" y="638"/>
                      <a:pt x="21" y="660"/>
                      <a:pt x="45" y="664"/>
                    </a:cubicBezTo>
                    <a:cubicBezTo>
                      <a:pt x="75" y="668"/>
                      <a:pt x="105" y="670"/>
                      <a:pt x="136" y="670"/>
                    </a:cubicBezTo>
                    <a:cubicBezTo>
                      <a:pt x="282" y="670"/>
                      <a:pt x="430" y="623"/>
                      <a:pt x="532" y="515"/>
                    </a:cubicBezTo>
                    <a:cubicBezTo>
                      <a:pt x="555" y="489"/>
                      <a:pt x="575" y="463"/>
                      <a:pt x="589" y="432"/>
                    </a:cubicBezTo>
                    <a:cubicBezTo>
                      <a:pt x="608" y="393"/>
                      <a:pt x="618" y="352"/>
                      <a:pt x="622" y="309"/>
                    </a:cubicBezTo>
                    <a:cubicBezTo>
                      <a:pt x="625" y="264"/>
                      <a:pt x="616" y="216"/>
                      <a:pt x="601" y="174"/>
                    </a:cubicBezTo>
                    <a:cubicBezTo>
                      <a:pt x="590" y="148"/>
                      <a:pt x="578" y="124"/>
                      <a:pt x="566" y="101"/>
                    </a:cubicBezTo>
                    <a:cubicBezTo>
                      <a:pt x="552" y="77"/>
                      <a:pt x="533" y="55"/>
                      <a:pt x="516" y="34"/>
                    </a:cubicBezTo>
                    <a:cubicBezTo>
                      <a:pt x="497" y="14"/>
                      <a:pt x="475" y="2"/>
                      <a:pt x="450" y="2"/>
                    </a:cubicBezTo>
                    <a:cubicBezTo>
                      <a:pt x="446" y="1"/>
                      <a:pt x="441" y="0"/>
                      <a:pt x="43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" name="Google Shape;818;p16"/>
              <p:cNvSpPr/>
              <p:nvPr/>
            </p:nvSpPr>
            <p:spPr>
              <a:xfrm>
                <a:off x="8668532" y="1665973"/>
                <a:ext cx="51846" cy="46183"/>
              </a:xfrm>
              <a:custGeom>
                <a:rect b="b" l="l" r="r" t="t"/>
                <a:pathLst>
                  <a:path extrusionOk="0" h="1460" w="1639">
                    <a:moveTo>
                      <a:pt x="714" y="736"/>
                    </a:moveTo>
                    <a:lnTo>
                      <a:pt x="714" y="736"/>
                    </a:lnTo>
                    <a:cubicBezTo>
                      <a:pt x="711" y="737"/>
                      <a:pt x="709" y="739"/>
                      <a:pt x="708" y="739"/>
                    </a:cubicBezTo>
                    <a:cubicBezTo>
                      <a:pt x="709" y="737"/>
                      <a:pt x="711" y="736"/>
                      <a:pt x="714" y="736"/>
                    </a:cubicBezTo>
                    <a:close/>
                    <a:moveTo>
                      <a:pt x="658" y="757"/>
                    </a:moveTo>
                    <a:lnTo>
                      <a:pt x="658" y="757"/>
                    </a:lnTo>
                    <a:cubicBezTo>
                      <a:pt x="652" y="759"/>
                      <a:pt x="645" y="760"/>
                      <a:pt x="639" y="762"/>
                    </a:cubicBezTo>
                    <a:cubicBezTo>
                      <a:pt x="645" y="762"/>
                      <a:pt x="652" y="759"/>
                      <a:pt x="658" y="757"/>
                    </a:cubicBezTo>
                    <a:close/>
                    <a:moveTo>
                      <a:pt x="1129" y="0"/>
                    </a:moveTo>
                    <a:cubicBezTo>
                      <a:pt x="1059" y="3"/>
                      <a:pt x="997" y="52"/>
                      <a:pt x="990" y="122"/>
                    </a:cubicBezTo>
                    <a:cubicBezTo>
                      <a:pt x="986" y="189"/>
                      <a:pt x="1037" y="256"/>
                      <a:pt x="1107" y="261"/>
                    </a:cubicBezTo>
                    <a:cubicBezTo>
                      <a:pt x="1167" y="266"/>
                      <a:pt x="1226" y="272"/>
                      <a:pt x="1286" y="285"/>
                    </a:cubicBezTo>
                    <a:cubicBezTo>
                      <a:pt x="1309" y="289"/>
                      <a:pt x="1332" y="299"/>
                      <a:pt x="1354" y="308"/>
                    </a:cubicBezTo>
                    <a:cubicBezTo>
                      <a:pt x="1344" y="324"/>
                      <a:pt x="1332" y="338"/>
                      <a:pt x="1319" y="352"/>
                    </a:cubicBezTo>
                    <a:cubicBezTo>
                      <a:pt x="1253" y="420"/>
                      <a:pt x="1174" y="477"/>
                      <a:pt x="1095" y="530"/>
                    </a:cubicBezTo>
                    <a:lnTo>
                      <a:pt x="1095" y="530"/>
                    </a:lnTo>
                    <a:cubicBezTo>
                      <a:pt x="1101" y="526"/>
                      <a:pt x="1108" y="522"/>
                      <a:pt x="1115" y="517"/>
                    </a:cubicBezTo>
                    <a:lnTo>
                      <a:pt x="1115" y="517"/>
                    </a:lnTo>
                    <a:cubicBezTo>
                      <a:pt x="1047" y="560"/>
                      <a:pt x="978" y="597"/>
                      <a:pt x="908" y="636"/>
                    </a:cubicBezTo>
                    <a:cubicBezTo>
                      <a:pt x="878" y="652"/>
                      <a:pt x="845" y="666"/>
                      <a:pt x="815" y="680"/>
                    </a:cubicBezTo>
                    <a:cubicBezTo>
                      <a:pt x="801" y="687"/>
                      <a:pt x="784" y="694"/>
                      <a:pt x="771" y="702"/>
                    </a:cubicBezTo>
                    <a:cubicBezTo>
                      <a:pt x="752" y="709"/>
                      <a:pt x="736" y="719"/>
                      <a:pt x="721" y="730"/>
                    </a:cubicBezTo>
                    <a:cubicBezTo>
                      <a:pt x="694" y="745"/>
                      <a:pt x="663" y="757"/>
                      <a:pt x="635" y="766"/>
                    </a:cubicBezTo>
                    <a:cubicBezTo>
                      <a:pt x="628" y="767"/>
                      <a:pt x="621" y="769"/>
                      <a:pt x="615" y="772"/>
                    </a:cubicBezTo>
                    <a:cubicBezTo>
                      <a:pt x="570" y="782"/>
                      <a:pt x="536" y="816"/>
                      <a:pt x="530" y="862"/>
                    </a:cubicBezTo>
                    <a:cubicBezTo>
                      <a:pt x="527" y="916"/>
                      <a:pt x="568" y="969"/>
                      <a:pt x="623" y="972"/>
                    </a:cubicBezTo>
                    <a:cubicBezTo>
                      <a:pt x="675" y="974"/>
                      <a:pt x="725" y="981"/>
                      <a:pt x="778" y="989"/>
                    </a:cubicBezTo>
                    <a:cubicBezTo>
                      <a:pt x="817" y="1001"/>
                      <a:pt x="854" y="1011"/>
                      <a:pt x="890" y="1030"/>
                    </a:cubicBezTo>
                    <a:cubicBezTo>
                      <a:pt x="904" y="1038"/>
                      <a:pt x="917" y="1047"/>
                      <a:pt x="930" y="1058"/>
                    </a:cubicBezTo>
                    <a:cubicBezTo>
                      <a:pt x="937" y="1065"/>
                      <a:pt x="944" y="1074"/>
                      <a:pt x="950" y="1081"/>
                    </a:cubicBezTo>
                    <a:cubicBezTo>
                      <a:pt x="953" y="1088"/>
                      <a:pt x="957" y="1094"/>
                      <a:pt x="958" y="1101"/>
                    </a:cubicBezTo>
                    <a:cubicBezTo>
                      <a:pt x="960" y="1108"/>
                      <a:pt x="961" y="1113"/>
                      <a:pt x="961" y="1120"/>
                    </a:cubicBezTo>
                    <a:cubicBezTo>
                      <a:pt x="961" y="1127"/>
                      <a:pt x="961" y="1137"/>
                      <a:pt x="960" y="1144"/>
                    </a:cubicBezTo>
                    <a:cubicBezTo>
                      <a:pt x="957" y="1156"/>
                      <a:pt x="953" y="1168"/>
                      <a:pt x="947" y="1180"/>
                    </a:cubicBezTo>
                    <a:cubicBezTo>
                      <a:pt x="936" y="1198"/>
                      <a:pt x="923" y="1219"/>
                      <a:pt x="907" y="1234"/>
                    </a:cubicBezTo>
                    <a:cubicBezTo>
                      <a:pt x="888" y="1253"/>
                      <a:pt x="868" y="1267"/>
                      <a:pt x="850" y="1282"/>
                    </a:cubicBezTo>
                    <a:cubicBezTo>
                      <a:pt x="815" y="1302"/>
                      <a:pt x="778" y="1319"/>
                      <a:pt x="738" y="1332"/>
                    </a:cubicBezTo>
                    <a:cubicBezTo>
                      <a:pt x="739" y="1332"/>
                      <a:pt x="744" y="1330"/>
                      <a:pt x="745" y="1330"/>
                    </a:cubicBezTo>
                    <a:lnTo>
                      <a:pt x="745" y="1330"/>
                    </a:lnTo>
                    <a:cubicBezTo>
                      <a:pt x="699" y="1344"/>
                      <a:pt x="653" y="1352"/>
                      <a:pt x="606" y="1355"/>
                    </a:cubicBezTo>
                    <a:lnTo>
                      <a:pt x="606" y="1355"/>
                    </a:lnTo>
                    <a:cubicBezTo>
                      <a:pt x="607" y="1355"/>
                      <a:pt x="608" y="1355"/>
                      <a:pt x="609" y="1355"/>
                    </a:cubicBezTo>
                    <a:lnTo>
                      <a:pt x="609" y="1355"/>
                    </a:lnTo>
                    <a:cubicBezTo>
                      <a:pt x="602" y="1355"/>
                      <a:pt x="595" y="1355"/>
                      <a:pt x="588" y="1355"/>
                    </a:cubicBezTo>
                    <a:cubicBezTo>
                      <a:pt x="536" y="1355"/>
                      <a:pt x="486" y="1350"/>
                      <a:pt x="434" y="1339"/>
                    </a:cubicBezTo>
                    <a:lnTo>
                      <a:pt x="434" y="1339"/>
                    </a:lnTo>
                    <a:cubicBezTo>
                      <a:pt x="437" y="1339"/>
                      <a:pt x="439" y="1340"/>
                      <a:pt x="443" y="1340"/>
                    </a:cubicBezTo>
                    <a:cubicBezTo>
                      <a:pt x="439" y="1339"/>
                      <a:pt x="436" y="1339"/>
                      <a:pt x="431" y="1337"/>
                    </a:cubicBezTo>
                    <a:cubicBezTo>
                      <a:pt x="360" y="1319"/>
                      <a:pt x="293" y="1292"/>
                      <a:pt x="228" y="1259"/>
                    </a:cubicBezTo>
                    <a:lnTo>
                      <a:pt x="228" y="1259"/>
                    </a:lnTo>
                    <a:lnTo>
                      <a:pt x="238" y="1263"/>
                    </a:lnTo>
                    <a:cubicBezTo>
                      <a:pt x="184" y="1233"/>
                      <a:pt x="131" y="1197"/>
                      <a:pt x="84" y="1160"/>
                    </a:cubicBezTo>
                    <a:cubicBezTo>
                      <a:pt x="76" y="1154"/>
                      <a:pt x="66" y="1151"/>
                      <a:pt x="57" y="1151"/>
                    </a:cubicBezTo>
                    <a:cubicBezTo>
                      <a:pt x="41" y="1151"/>
                      <a:pt x="25" y="1158"/>
                      <a:pt x="16" y="1170"/>
                    </a:cubicBezTo>
                    <a:cubicBezTo>
                      <a:pt x="1" y="1191"/>
                      <a:pt x="8" y="1220"/>
                      <a:pt x="29" y="1237"/>
                    </a:cubicBezTo>
                    <a:cubicBezTo>
                      <a:pt x="119" y="1309"/>
                      <a:pt x="217" y="1367"/>
                      <a:pt x="327" y="1409"/>
                    </a:cubicBezTo>
                    <a:cubicBezTo>
                      <a:pt x="414" y="1442"/>
                      <a:pt x="509" y="1459"/>
                      <a:pt x="603" y="1459"/>
                    </a:cubicBezTo>
                    <a:cubicBezTo>
                      <a:pt x="606" y="1459"/>
                      <a:pt x="608" y="1459"/>
                      <a:pt x="610" y="1459"/>
                    </a:cubicBezTo>
                    <a:cubicBezTo>
                      <a:pt x="756" y="1459"/>
                      <a:pt x="904" y="1416"/>
                      <a:pt x="1016" y="1317"/>
                    </a:cubicBezTo>
                    <a:cubicBezTo>
                      <a:pt x="1059" y="1277"/>
                      <a:pt x="1094" y="1226"/>
                      <a:pt x="1109" y="1170"/>
                    </a:cubicBezTo>
                    <a:cubicBezTo>
                      <a:pt x="1125" y="1111"/>
                      <a:pt x="1119" y="1052"/>
                      <a:pt x="1093" y="997"/>
                    </a:cubicBezTo>
                    <a:cubicBezTo>
                      <a:pt x="1069" y="945"/>
                      <a:pt x="1026" y="905"/>
                      <a:pt x="978" y="873"/>
                    </a:cubicBezTo>
                    <a:cubicBezTo>
                      <a:pt x="1009" y="859"/>
                      <a:pt x="1039" y="845"/>
                      <a:pt x="1067" y="830"/>
                    </a:cubicBezTo>
                    <a:cubicBezTo>
                      <a:pt x="1147" y="790"/>
                      <a:pt x="1225" y="745"/>
                      <a:pt x="1301" y="696"/>
                    </a:cubicBezTo>
                    <a:cubicBezTo>
                      <a:pt x="1365" y="654"/>
                      <a:pt x="1425" y="610"/>
                      <a:pt x="1482" y="558"/>
                    </a:cubicBezTo>
                    <a:cubicBezTo>
                      <a:pt x="1511" y="531"/>
                      <a:pt x="1537" y="504"/>
                      <a:pt x="1560" y="474"/>
                    </a:cubicBezTo>
                    <a:cubicBezTo>
                      <a:pt x="1580" y="447"/>
                      <a:pt x="1597" y="417"/>
                      <a:pt x="1610" y="387"/>
                    </a:cubicBezTo>
                    <a:cubicBezTo>
                      <a:pt x="1639" y="325"/>
                      <a:pt x="1634" y="251"/>
                      <a:pt x="1609" y="189"/>
                    </a:cubicBezTo>
                    <a:cubicBezTo>
                      <a:pt x="1576" y="120"/>
                      <a:pt x="1505" y="77"/>
                      <a:pt x="1438" y="50"/>
                    </a:cubicBezTo>
                    <a:cubicBezTo>
                      <a:pt x="1395" y="34"/>
                      <a:pt x="1346" y="24"/>
                      <a:pt x="1302" y="16"/>
                    </a:cubicBezTo>
                    <a:cubicBezTo>
                      <a:pt x="1246" y="6"/>
                      <a:pt x="1189" y="1"/>
                      <a:pt x="11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" name="Google Shape;819;p16"/>
              <p:cNvSpPr/>
              <p:nvPr/>
            </p:nvSpPr>
            <p:spPr>
              <a:xfrm>
                <a:off x="8693047" y="1607168"/>
                <a:ext cx="24357" cy="23503"/>
              </a:xfrm>
              <a:custGeom>
                <a:rect b="b" l="l" r="r" t="t"/>
                <a:pathLst>
                  <a:path extrusionOk="0" h="743" w="770">
                    <a:moveTo>
                      <a:pt x="305" y="184"/>
                    </a:moveTo>
                    <a:lnTo>
                      <a:pt x="305" y="184"/>
                    </a:lnTo>
                    <a:cubicBezTo>
                      <a:pt x="308" y="185"/>
                      <a:pt x="311" y="187"/>
                      <a:pt x="314" y="189"/>
                    </a:cubicBezTo>
                    <a:cubicBezTo>
                      <a:pt x="312" y="187"/>
                      <a:pt x="308" y="185"/>
                      <a:pt x="305" y="184"/>
                    </a:cubicBezTo>
                    <a:close/>
                    <a:moveTo>
                      <a:pt x="331" y="0"/>
                    </a:moveTo>
                    <a:cubicBezTo>
                      <a:pt x="322" y="5"/>
                      <a:pt x="315" y="5"/>
                      <a:pt x="311" y="6"/>
                    </a:cubicBezTo>
                    <a:cubicBezTo>
                      <a:pt x="287" y="10"/>
                      <a:pt x="268" y="25"/>
                      <a:pt x="254" y="42"/>
                    </a:cubicBezTo>
                    <a:cubicBezTo>
                      <a:pt x="239" y="62"/>
                      <a:pt x="234" y="86"/>
                      <a:pt x="239" y="111"/>
                    </a:cubicBezTo>
                    <a:cubicBezTo>
                      <a:pt x="241" y="126"/>
                      <a:pt x="248" y="139"/>
                      <a:pt x="258" y="151"/>
                    </a:cubicBezTo>
                    <a:cubicBezTo>
                      <a:pt x="269" y="164"/>
                      <a:pt x="282" y="172"/>
                      <a:pt x="297" y="178"/>
                    </a:cubicBezTo>
                    <a:lnTo>
                      <a:pt x="318" y="189"/>
                    </a:lnTo>
                    <a:cubicBezTo>
                      <a:pt x="387" y="227"/>
                      <a:pt x="451" y="268"/>
                      <a:pt x="513" y="320"/>
                    </a:cubicBezTo>
                    <a:cubicBezTo>
                      <a:pt x="537" y="343"/>
                      <a:pt x="561" y="370"/>
                      <a:pt x="583" y="397"/>
                    </a:cubicBezTo>
                    <a:cubicBezTo>
                      <a:pt x="593" y="414"/>
                      <a:pt x="602" y="433"/>
                      <a:pt x="612" y="451"/>
                    </a:cubicBezTo>
                    <a:cubicBezTo>
                      <a:pt x="614" y="463"/>
                      <a:pt x="616" y="473"/>
                      <a:pt x="619" y="486"/>
                    </a:cubicBezTo>
                    <a:cubicBezTo>
                      <a:pt x="619" y="494"/>
                      <a:pt x="616" y="504"/>
                      <a:pt x="616" y="513"/>
                    </a:cubicBezTo>
                    <a:cubicBezTo>
                      <a:pt x="614" y="520"/>
                      <a:pt x="612" y="529"/>
                      <a:pt x="609" y="536"/>
                    </a:cubicBezTo>
                    <a:cubicBezTo>
                      <a:pt x="604" y="545"/>
                      <a:pt x="597" y="555"/>
                      <a:pt x="590" y="563"/>
                    </a:cubicBezTo>
                    <a:cubicBezTo>
                      <a:pt x="579" y="573"/>
                      <a:pt x="566" y="585"/>
                      <a:pt x="551" y="592"/>
                    </a:cubicBezTo>
                    <a:cubicBezTo>
                      <a:pt x="533" y="602"/>
                      <a:pt x="513" y="612"/>
                      <a:pt x="493" y="619"/>
                    </a:cubicBezTo>
                    <a:cubicBezTo>
                      <a:pt x="491" y="620"/>
                      <a:pt x="489" y="620"/>
                      <a:pt x="487" y="621"/>
                    </a:cubicBezTo>
                    <a:lnTo>
                      <a:pt x="487" y="621"/>
                    </a:lnTo>
                    <a:cubicBezTo>
                      <a:pt x="487" y="621"/>
                      <a:pt x="487" y="620"/>
                      <a:pt x="487" y="620"/>
                    </a:cubicBezTo>
                    <a:lnTo>
                      <a:pt x="487" y="620"/>
                    </a:lnTo>
                    <a:cubicBezTo>
                      <a:pt x="485" y="620"/>
                      <a:pt x="484" y="621"/>
                      <a:pt x="483" y="621"/>
                    </a:cubicBezTo>
                    <a:lnTo>
                      <a:pt x="483" y="621"/>
                    </a:lnTo>
                    <a:cubicBezTo>
                      <a:pt x="484" y="621"/>
                      <a:pt x="486" y="621"/>
                      <a:pt x="487" y="621"/>
                    </a:cubicBezTo>
                    <a:lnTo>
                      <a:pt x="487" y="621"/>
                    </a:lnTo>
                    <a:cubicBezTo>
                      <a:pt x="485" y="622"/>
                      <a:pt x="483" y="622"/>
                      <a:pt x="480" y="623"/>
                    </a:cubicBezTo>
                    <a:cubicBezTo>
                      <a:pt x="481" y="623"/>
                      <a:pt x="482" y="622"/>
                      <a:pt x="483" y="621"/>
                    </a:cubicBezTo>
                    <a:lnTo>
                      <a:pt x="483" y="621"/>
                    </a:lnTo>
                    <a:cubicBezTo>
                      <a:pt x="443" y="632"/>
                      <a:pt x="402" y="638"/>
                      <a:pt x="361" y="640"/>
                    </a:cubicBezTo>
                    <a:lnTo>
                      <a:pt x="358" y="640"/>
                    </a:lnTo>
                    <a:cubicBezTo>
                      <a:pt x="298" y="640"/>
                      <a:pt x="239" y="635"/>
                      <a:pt x="179" y="623"/>
                    </a:cubicBezTo>
                    <a:cubicBezTo>
                      <a:pt x="142" y="615"/>
                      <a:pt x="106" y="606"/>
                      <a:pt x="70" y="593"/>
                    </a:cubicBezTo>
                    <a:cubicBezTo>
                      <a:pt x="65" y="592"/>
                      <a:pt x="59" y="591"/>
                      <a:pt x="54" y="591"/>
                    </a:cubicBezTo>
                    <a:cubicBezTo>
                      <a:pt x="35" y="591"/>
                      <a:pt x="17" y="600"/>
                      <a:pt x="10" y="620"/>
                    </a:cubicBezTo>
                    <a:cubicBezTo>
                      <a:pt x="0" y="643"/>
                      <a:pt x="13" y="673"/>
                      <a:pt x="36" y="681"/>
                    </a:cubicBezTo>
                    <a:cubicBezTo>
                      <a:pt x="112" y="706"/>
                      <a:pt x="189" y="724"/>
                      <a:pt x="265" y="735"/>
                    </a:cubicBezTo>
                    <a:cubicBezTo>
                      <a:pt x="302" y="740"/>
                      <a:pt x="339" y="742"/>
                      <a:pt x="377" y="742"/>
                    </a:cubicBezTo>
                    <a:cubicBezTo>
                      <a:pt x="405" y="742"/>
                      <a:pt x="433" y="741"/>
                      <a:pt x="461" y="738"/>
                    </a:cubicBezTo>
                    <a:cubicBezTo>
                      <a:pt x="513" y="734"/>
                      <a:pt x="566" y="716"/>
                      <a:pt x="613" y="693"/>
                    </a:cubicBezTo>
                    <a:cubicBezTo>
                      <a:pt x="657" y="672"/>
                      <a:pt x="697" y="638"/>
                      <a:pt x="723" y="599"/>
                    </a:cubicBezTo>
                    <a:cubicBezTo>
                      <a:pt x="749" y="563"/>
                      <a:pt x="762" y="519"/>
                      <a:pt x="765" y="476"/>
                    </a:cubicBezTo>
                    <a:cubicBezTo>
                      <a:pt x="769" y="426"/>
                      <a:pt x="755" y="376"/>
                      <a:pt x="733" y="330"/>
                    </a:cubicBezTo>
                    <a:cubicBezTo>
                      <a:pt x="722" y="307"/>
                      <a:pt x="707" y="285"/>
                      <a:pt x="693" y="264"/>
                    </a:cubicBezTo>
                    <a:cubicBezTo>
                      <a:pt x="672" y="234"/>
                      <a:pt x="644" y="207"/>
                      <a:pt x="617" y="182"/>
                    </a:cubicBezTo>
                    <a:cubicBezTo>
                      <a:pt x="549" y="115"/>
                      <a:pt x="466" y="63"/>
                      <a:pt x="381" y="18"/>
                    </a:cubicBezTo>
                    <a:lnTo>
                      <a:pt x="360" y="6"/>
                    </a:lnTo>
                    <a:cubicBezTo>
                      <a:pt x="351" y="3"/>
                      <a:pt x="341" y="0"/>
                      <a:pt x="3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" name="Google Shape;820;p16"/>
              <p:cNvSpPr/>
              <p:nvPr/>
            </p:nvSpPr>
            <p:spPr>
              <a:xfrm>
                <a:off x="8751599" y="1613874"/>
                <a:ext cx="28343" cy="23946"/>
              </a:xfrm>
              <a:custGeom>
                <a:rect b="b" l="l" r="r" t="t"/>
                <a:pathLst>
                  <a:path extrusionOk="0" h="757" w="896">
                    <a:moveTo>
                      <a:pt x="651" y="333"/>
                    </a:moveTo>
                    <a:lnTo>
                      <a:pt x="653" y="335"/>
                    </a:lnTo>
                    <a:lnTo>
                      <a:pt x="653" y="335"/>
                    </a:lnTo>
                    <a:cubicBezTo>
                      <a:pt x="652" y="335"/>
                      <a:pt x="651" y="334"/>
                      <a:pt x="651" y="333"/>
                    </a:cubicBezTo>
                    <a:close/>
                    <a:moveTo>
                      <a:pt x="364" y="0"/>
                    </a:moveTo>
                    <a:cubicBezTo>
                      <a:pt x="331" y="3"/>
                      <a:pt x="297" y="23"/>
                      <a:pt x="286" y="58"/>
                    </a:cubicBezTo>
                    <a:cubicBezTo>
                      <a:pt x="268" y="101"/>
                      <a:pt x="293" y="145"/>
                      <a:pt x="333" y="161"/>
                    </a:cubicBezTo>
                    <a:cubicBezTo>
                      <a:pt x="390" y="185"/>
                      <a:pt x="446" y="209"/>
                      <a:pt x="502" y="237"/>
                    </a:cubicBezTo>
                    <a:cubicBezTo>
                      <a:pt x="559" y="267"/>
                      <a:pt x="612" y="302"/>
                      <a:pt x="661" y="344"/>
                    </a:cubicBezTo>
                    <a:cubicBezTo>
                      <a:pt x="679" y="361"/>
                      <a:pt x="696" y="381"/>
                      <a:pt x="712" y="403"/>
                    </a:cubicBezTo>
                    <a:cubicBezTo>
                      <a:pt x="719" y="416"/>
                      <a:pt x="727" y="428"/>
                      <a:pt x="732" y="443"/>
                    </a:cubicBezTo>
                    <a:cubicBezTo>
                      <a:pt x="734" y="450"/>
                      <a:pt x="737" y="457"/>
                      <a:pt x="737" y="464"/>
                    </a:cubicBezTo>
                    <a:cubicBezTo>
                      <a:pt x="737" y="471"/>
                      <a:pt x="737" y="479"/>
                      <a:pt x="734" y="486"/>
                    </a:cubicBezTo>
                    <a:lnTo>
                      <a:pt x="729" y="502"/>
                    </a:lnTo>
                    <a:cubicBezTo>
                      <a:pt x="724" y="510"/>
                      <a:pt x="717" y="519"/>
                      <a:pt x="709" y="529"/>
                    </a:cubicBezTo>
                    <a:cubicBezTo>
                      <a:pt x="701" y="537"/>
                      <a:pt x="689" y="546"/>
                      <a:pt x="679" y="554"/>
                    </a:cubicBezTo>
                    <a:cubicBezTo>
                      <a:pt x="654" y="569"/>
                      <a:pt x="629" y="582"/>
                      <a:pt x="602" y="593"/>
                    </a:cubicBezTo>
                    <a:cubicBezTo>
                      <a:pt x="550" y="609"/>
                      <a:pt x="496" y="617"/>
                      <a:pt x="443" y="623"/>
                    </a:cubicBezTo>
                    <a:cubicBezTo>
                      <a:pt x="432" y="624"/>
                      <a:pt x="421" y="624"/>
                      <a:pt x="410" y="624"/>
                    </a:cubicBezTo>
                    <a:cubicBezTo>
                      <a:pt x="333" y="624"/>
                      <a:pt x="260" y="615"/>
                      <a:pt x="185" y="599"/>
                    </a:cubicBezTo>
                    <a:cubicBezTo>
                      <a:pt x="154" y="592"/>
                      <a:pt x="125" y="583"/>
                      <a:pt x="95" y="575"/>
                    </a:cubicBezTo>
                    <a:cubicBezTo>
                      <a:pt x="87" y="572"/>
                      <a:pt x="79" y="571"/>
                      <a:pt x="72" y="571"/>
                    </a:cubicBezTo>
                    <a:cubicBezTo>
                      <a:pt x="46" y="571"/>
                      <a:pt x="22" y="585"/>
                      <a:pt x="13" y="612"/>
                    </a:cubicBezTo>
                    <a:cubicBezTo>
                      <a:pt x="1" y="645"/>
                      <a:pt x="16" y="685"/>
                      <a:pt x="51" y="695"/>
                    </a:cubicBezTo>
                    <a:cubicBezTo>
                      <a:pt x="139" y="721"/>
                      <a:pt x="230" y="741"/>
                      <a:pt x="323" y="752"/>
                    </a:cubicBezTo>
                    <a:cubicBezTo>
                      <a:pt x="351" y="755"/>
                      <a:pt x="380" y="757"/>
                      <a:pt x="409" y="757"/>
                    </a:cubicBezTo>
                    <a:cubicBezTo>
                      <a:pt x="458" y="757"/>
                      <a:pt x="507" y="753"/>
                      <a:pt x="555" y="746"/>
                    </a:cubicBezTo>
                    <a:cubicBezTo>
                      <a:pt x="618" y="739"/>
                      <a:pt x="681" y="719"/>
                      <a:pt x="737" y="691"/>
                    </a:cubicBezTo>
                    <a:cubicBezTo>
                      <a:pt x="784" y="668"/>
                      <a:pt x="825" y="632"/>
                      <a:pt x="855" y="589"/>
                    </a:cubicBezTo>
                    <a:cubicBezTo>
                      <a:pt x="868" y="570"/>
                      <a:pt x="877" y="549"/>
                      <a:pt x="884" y="527"/>
                    </a:cubicBezTo>
                    <a:cubicBezTo>
                      <a:pt x="895" y="499"/>
                      <a:pt x="895" y="469"/>
                      <a:pt x="895" y="440"/>
                    </a:cubicBezTo>
                    <a:cubicBezTo>
                      <a:pt x="894" y="416"/>
                      <a:pt x="888" y="394"/>
                      <a:pt x="881" y="370"/>
                    </a:cubicBezTo>
                    <a:cubicBezTo>
                      <a:pt x="870" y="340"/>
                      <a:pt x="854" y="315"/>
                      <a:pt x="837" y="288"/>
                    </a:cubicBezTo>
                    <a:cubicBezTo>
                      <a:pt x="820" y="262"/>
                      <a:pt x="798" y="241"/>
                      <a:pt x="777" y="222"/>
                    </a:cubicBezTo>
                    <a:cubicBezTo>
                      <a:pt x="745" y="191"/>
                      <a:pt x="711" y="166"/>
                      <a:pt x="675" y="141"/>
                    </a:cubicBezTo>
                    <a:cubicBezTo>
                      <a:pt x="639" y="118"/>
                      <a:pt x="602" y="98"/>
                      <a:pt x="565" y="79"/>
                    </a:cubicBezTo>
                    <a:cubicBezTo>
                      <a:pt x="509" y="50"/>
                      <a:pt x="450" y="26"/>
                      <a:pt x="390" y="5"/>
                    </a:cubicBezTo>
                    <a:cubicBezTo>
                      <a:pt x="381" y="2"/>
                      <a:pt x="373" y="0"/>
                      <a:pt x="36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" name="Google Shape;821;p16"/>
              <p:cNvSpPr/>
              <p:nvPr/>
            </p:nvSpPr>
            <p:spPr>
              <a:xfrm>
                <a:off x="8773836" y="1542542"/>
                <a:ext cx="40173" cy="42830"/>
              </a:xfrm>
              <a:custGeom>
                <a:rect b="b" l="l" r="r" t="t"/>
                <a:pathLst>
                  <a:path extrusionOk="0" h="1354" w="1270">
                    <a:moveTo>
                      <a:pt x="529" y="819"/>
                    </a:moveTo>
                    <a:cubicBezTo>
                      <a:pt x="529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0" y="819"/>
                      <a:pt x="529" y="819"/>
                      <a:pt x="529" y="819"/>
                    </a:cubicBezTo>
                    <a:close/>
                    <a:moveTo>
                      <a:pt x="747" y="962"/>
                    </a:moveTo>
                    <a:cubicBezTo>
                      <a:pt x="750" y="965"/>
                      <a:pt x="752" y="967"/>
                      <a:pt x="754" y="968"/>
                    </a:cubicBezTo>
                    <a:cubicBezTo>
                      <a:pt x="751" y="968"/>
                      <a:pt x="749" y="965"/>
                      <a:pt x="747" y="962"/>
                    </a:cubicBezTo>
                    <a:close/>
                    <a:moveTo>
                      <a:pt x="818" y="1"/>
                    </a:moveTo>
                    <a:cubicBezTo>
                      <a:pt x="782" y="1"/>
                      <a:pt x="745" y="26"/>
                      <a:pt x="729" y="66"/>
                    </a:cubicBezTo>
                    <a:cubicBezTo>
                      <a:pt x="709" y="120"/>
                      <a:pt x="737" y="185"/>
                      <a:pt x="792" y="203"/>
                    </a:cubicBezTo>
                    <a:cubicBezTo>
                      <a:pt x="838" y="221"/>
                      <a:pt x="886" y="238"/>
                      <a:pt x="928" y="261"/>
                    </a:cubicBezTo>
                    <a:cubicBezTo>
                      <a:pt x="959" y="279"/>
                      <a:pt x="987" y="297"/>
                      <a:pt x="1012" y="321"/>
                    </a:cubicBezTo>
                    <a:cubicBezTo>
                      <a:pt x="1022" y="331"/>
                      <a:pt x="1030" y="340"/>
                      <a:pt x="1037" y="351"/>
                    </a:cubicBezTo>
                    <a:cubicBezTo>
                      <a:pt x="1040" y="358"/>
                      <a:pt x="1044" y="365"/>
                      <a:pt x="1046" y="372"/>
                    </a:cubicBezTo>
                    <a:cubicBezTo>
                      <a:pt x="1047" y="378"/>
                      <a:pt x="1047" y="382"/>
                      <a:pt x="1050" y="388"/>
                    </a:cubicBezTo>
                    <a:cubicBezTo>
                      <a:pt x="1050" y="394"/>
                      <a:pt x="1050" y="398"/>
                      <a:pt x="1047" y="404"/>
                    </a:cubicBezTo>
                    <a:cubicBezTo>
                      <a:pt x="1044" y="414"/>
                      <a:pt x="1043" y="421"/>
                      <a:pt x="1039" y="430"/>
                    </a:cubicBezTo>
                    <a:cubicBezTo>
                      <a:pt x="1032" y="443"/>
                      <a:pt x="1023" y="453"/>
                      <a:pt x="1014" y="466"/>
                    </a:cubicBezTo>
                    <a:cubicBezTo>
                      <a:pt x="993" y="486"/>
                      <a:pt x="971" y="503"/>
                      <a:pt x="947" y="521"/>
                    </a:cubicBezTo>
                    <a:cubicBezTo>
                      <a:pt x="907" y="544"/>
                      <a:pt x="865" y="564"/>
                      <a:pt x="821" y="580"/>
                    </a:cubicBezTo>
                    <a:cubicBezTo>
                      <a:pt x="761" y="597"/>
                      <a:pt x="702" y="607"/>
                      <a:pt x="639" y="610"/>
                    </a:cubicBezTo>
                    <a:cubicBezTo>
                      <a:pt x="602" y="610"/>
                      <a:pt x="565" y="610"/>
                      <a:pt x="528" y="604"/>
                    </a:cubicBezTo>
                    <a:cubicBezTo>
                      <a:pt x="524" y="604"/>
                      <a:pt x="520" y="604"/>
                      <a:pt x="517" y="604"/>
                    </a:cubicBezTo>
                    <a:cubicBezTo>
                      <a:pt x="478" y="604"/>
                      <a:pt x="440" y="632"/>
                      <a:pt x="424" y="669"/>
                    </a:cubicBezTo>
                    <a:cubicBezTo>
                      <a:pt x="416" y="695"/>
                      <a:pt x="417" y="720"/>
                      <a:pt x="429" y="746"/>
                    </a:cubicBezTo>
                    <a:cubicBezTo>
                      <a:pt x="442" y="772"/>
                      <a:pt x="459" y="785"/>
                      <a:pt x="485" y="796"/>
                    </a:cubicBezTo>
                    <a:cubicBezTo>
                      <a:pt x="499" y="803"/>
                      <a:pt x="514" y="812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30" y="819"/>
                      <a:pt x="530" y="819"/>
                      <a:pt x="530" y="819"/>
                    </a:cubicBezTo>
                    <a:cubicBezTo>
                      <a:pt x="530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3" y="821"/>
                      <a:pt x="535" y="822"/>
                      <a:pt x="536" y="823"/>
                    </a:cubicBezTo>
                    <a:cubicBezTo>
                      <a:pt x="539" y="825"/>
                      <a:pt x="545" y="829"/>
                      <a:pt x="549" y="831"/>
                    </a:cubicBezTo>
                    <a:cubicBezTo>
                      <a:pt x="546" y="831"/>
                      <a:pt x="545" y="829"/>
                      <a:pt x="543" y="829"/>
                    </a:cubicBezTo>
                    <a:lnTo>
                      <a:pt x="543" y="829"/>
                    </a:lnTo>
                    <a:cubicBezTo>
                      <a:pt x="613" y="868"/>
                      <a:pt x="679" y="909"/>
                      <a:pt x="739" y="962"/>
                    </a:cubicBezTo>
                    <a:cubicBezTo>
                      <a:pt x="757" y="980"/>
                      <a:pt x="772" y="997"/>
                      <a:pt x="787" y="1017"/>
                    </a:cubicBezTo>
                    <a:cubicBezTo>
                      <a:pt x="790" y="1024"/>
                      <a:pt x="794" y="1031"/>
                      <a:pt x="797" y="1040"/>
                    </a:cubicBezTo>
                    <a:cubicBezTo>
                      <a:pt x="800" y="1044"/>
                      <a:pt x="800" y="1048"/>
                      <a:pt x="800" y="1053"/>
                    </a:cubicBezTo>
                    <a:lnTo>
                      <a:pt x="800" y="1058"/>
                    </a:lnTo>
                    <a:cubicBezTo>
                      <a:pt x="800" y="1060"/>
                      <a:pt x="800" y="1060"/>
                      <a:pt x="797" y="1061"/>
                    </a:cubicBezTo>
                    <a:cubicBezTo>
                      <a:pt x="794" y="1067"/>
                      <a:pt x="790" y="1070"/>
                      <a:pt x="788" y="1075"/>
                    </a:cubicBezTo>
                    <a:cubicBezTo>
                      <a:pt x="780" y="1084"/>
                      <a:pt x="768" y="1091"/>
                      <a:pt x="758" y="1101"/>
                    </a:cubicBezTo>
                    <a:cubicBezTo>
                      <a:pt x="729" y="1117"/>
                      <a:pt x="699" y="1131"/>
                      <a:pt x="666" y="1141"/>
                    </a:cubicBezTo>
                    <a:cubicBezTo>
                      <a:pt x="586" y="1166"/>
                      <a:pt x="502" y="1176"/>
                      <a:pt x="417" y="1181"/>
                    </a:cubicBezTo>
                    <a:lnTo>
                      <a:pt x="413" y="1181"/>
                    </a:lnTo>
                    <a:cubicBezTo>
                      <a:pt x="404" y="1182"/>
                      <a:pt x="395" y="1182"/>
                      <a:pt x="387" y="1182"/>
                    </a:cubicBezTo>
                    <a:cubicBezTo>
                      <a:pt x="290" y="1182"/>
                      <a:pt x="193" y="1174"/>
                      <a:pt x="98" y="1159"/>
                    </a:cubicBezTo>
                    <a:cubicBezTo>
                      <a:pt x="94" y="1158"/>
                      <a:pt x="89" y="1157"/>
                      <a:pt x="85" y="1157"/>
                    </a:cubicBezTo>
                    <a:cubicBezTo>
                      <a:pt x="43" y="1157"/>
                      <a:pt x="7" y="1198"/>
                      <a:pt x="2" y="1237"/>
                    </a:cubicBezTo>
                    <a:cubicBezTo>
                      <a:pt x="1" y="1260"/>
                      <a:pt x="8" y="1283"/>
                      <a:pt x="22" y="1299"/>
                    </a:cubicBezTo>
                    <a:cubicBezTo>
                      <a:pt x="38" y="1319"/>
                      <a:pt x="58" y="1326"/>
                      <a:pt x="81" y="1330"/>
                    </a:cubicBezTo>
                    <a:cubicBezTo>
                      <a:pt x="175" y="1346"/>
                      <a:pt x="268" y="1354"/>
                      <a:pt x="362" y="1354"/>
                    </a:cubicBezTo>
                    <a:cubicBezTo>
                      <a:pt x="421" y="1354"/>
                      <a:pt x="480" y="1351"/>
                      <a:pt x="539" y="1345"/>
                    </a:cubicBezTo>
                    <a:cubicBezTo>
                      <a:pt x="661" y="1330"/>
                      <a:pt x="788" y="1299"/>
                      <a:pt x="890" y="1226"/>
                    </a:cubicBezTo>
                    <a:cubicBezTo>
                      <a:pt x="928" y="1199"/>
                      <a:pt x="957" y="1159"/>
                      <a:pt x="973" y="1116"/>
                    </a:cubicBezTo>
                    <a:cubicBezTo>
                      <a:pt x="993" y="1060"/>
                      <a:pt x="981" y="1002"/>
                      <a:pt x="961" y="951"/>
                    </a:cubicBezTo>
                    <a:cubicBezTo>
                      <a:pt x="951" y="924"/>
                      <a:pt x="933" y="901"/>
                      <a:pt x="916" y="876"/>
                    </a:cubicBezTo>
                    <a:cubicBezTo>
                      <a:pt x="896" y="851"/>
                      <a:pt x="868" y="825"/>
                      <a:pt x="844" y="803"/>
                    </a:cubicBezTo>
                    <a:lnTo>
                      <a:pt x="833" y="793"/>
                    </a:lnTo>
                    <a:cubicBezTo>
                      <a:pt x="861" y="786"/>
                      <a:pt x="893" y="776"/>
                      <a:pt x="921" y="768"/>
                    </a:cubicBezTo>
                    <a:cubicBezTo>
                      <a:pt x="1032" y="732"/>
                      <a:pt x="1136" y="662"/>
                      <a:pt x="1208" y="569"/>
                    </a:cubicBezTo>
                    <a:cubicBezTo>
                      <a:pt x="1238" y="526"/>
                      <a:pt x="1254" y="478"/>
                      <a:pt x="1265" y="428"/>
                    </a:cubicBezTo>
                    <a:cubicBezTo>
                      <a:pt x="1269" y="403"/>
                      <a:pt x="1266" y="372"/>
                      <a:pt x="1262" y="347"/>
                    </a:cubicBezTo>
                    <a:cubicBezTo>
                      <a:pt x="1259" y="321"/>
                      <a:pt x="1248" y="292"/>
                      <a:pt x="1236" y="266"/>
                    </a:cubicBezTo>
                    <a:cubicBezTo>
                      <a:pt x="1209" y="208"/>
                      <a:pt x="1158" y="159"/>
                      <a:pt x="1105" y="122"/>
                    </a:cubicBezTo>
                    <a:cubicBezTo>
                      <a:pt x="1073" y="96"/>
                      <a:pt x="1036" y="79"/>
                      <a:pt x="1000" y="60"/>
                    </a:cubicBezTo>
                    <a:cubicBezTo>
                      <a:pt x="957" y="39"/>
                      <a:pt x="910" y="23"/>
                      <a:pt x="864" y="7"/>
                    </a:cubicBezTo>
                    <a:cubicBezTo>
                      <a:pt x="853" y="3"/>
                      <a:pt x="840" y="2"/>
                      <a:pt x="830" y="2"/>
                    </a:cubicBezTo>
                    <a:cubicBezTo>
                      <a:pt x="826" y="1"/>
                      <a:pt x="822" y="1"/>
                      <a:pt x="81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" name="Google Shape;822;p16"/>
              <p:cNvSpPr/>
              <p:nvPr/>
            </p:nvSpPr>
            <p:spPr>
              <a:xfrm>
                <a:off x="8811384" y="1470294"/>
                <a:ext cx="21289" cy="23250"/>
              </a:xfrm>
              <a:custGeom>
                <a:rect b="b" l="l" r="r" t="t"/>
                <a:pathLst>
                  <a:path extrusionOk="0" h="735" w="673">
                    <a:moveTo>
                      <a:pt x="480" y="174"/>
                    </a:moveTo>
                    <a:lnTo>
                      <a:pt x="480" y="174"/>
                    </a:lnTo>
                    <a:cubicBezTo>
                      <a:pt x="483" y="175"/>
                      <a:pt x="487" y="176"/>
                      <a:pt x="489" y="179"/>
                    </a:cubicBezTo>
                    <a:cubicBezTo>
                      <a:pt x="486" y="178"/>
                      <a:pt x="483" y="175"/>
                      <a:pt x="480" y="174"/>
                    </a:cubicBezTo>
                    <a:close/>
                    <a:moveTo>
                      <a:pt x="475" y="235"/>
                    </a:moveTo>
                    <a:lnTo>
                      <a:pt x="475" y="235"/>
                    </a:lnTo>
                    <a:cubicBezTo>
                      <a:pt x="472" y="239"/>
                      <a:pt x="469" y="244"/>
                      <a:pt x="466" y="249"/>
                    </a:cubicBezTo>
                    <a:cubicBezTo>
                      <a:pt x="467" y="244"/>
                      <a:pt x="472" y="239"/>
                      <a:pt x="475" y="235"/>
                    </a:cubicBezTo>
                    <a:close/>
                    <a:moveTo>
                      <a:pt x="171" y="553"/>
                    </a:moveTo>
                    <a:cubicBezTo>
                      <a:pt x="168" y="555"/>
                      <a:pt x="165" y="557"/>
                      <a:pt x="161" y="560"/>
                    </a:cubicBezTo>
                    <a:cubicBezTo>
                      <a:pt x="165" y="558"/>
                      <a:pt x="168" y="556"/>
                      <a:pt x="171" y="553"/>
                    </a:cubicBezTo>
                    <a:close/>
                    <a:moveTo>
                      <a:pt x="433" y="0"/>
                    </a:moveTo>
                    <a:cubicBezTo>
                      <a:pt x="410" y="0"/>
                      <a:pt x="387" y="2"/>
                      <a:pt x="364" y="3"/>
                    </a:cubicBezTo>
                    <a:cubicBezTo>
                      <a:pt x="343" y="6"/>
                      <a:pt x="319" y="23"/>
                      <a:pt x="307" y="39"/>
                    </a:cubicBezTo>
                    <a:cubicBezTo>
                      <a:pt x="293" y="59"/>
                      <a:pt x="287" y="85"/>
                      <a:pt x="290" y="109"/>
                    </a:cubicBezTo>
                    <a:cubicBezTo>
                      <a:pt x="299" y="155"/>
                      <a:pt x="339" y="183"/>
                      <a:pt x="384" y="183"/>
                    </a:cubicBezTo>
                    <a:cubicBezTo>
                      <a:pt x="388" y="183"/>
                      <a:pt x="392" y="183"/>
                      <a:pt x="396" y="182"/>
                    </a:cubicBezTo>
                    <a:cubicBezTo>
                      <a:pt x="414" y="181"/>
                      <a:pt x="430" y="179"/>
                      <a:pt x="447" y="176"/>
                    </a:cubicBezTo>
                    <a:cubicBezTo>
                      <a:pt x="462" y="176"/>
                      <a:pt x="475" y="176"/>
                      <a:pt x="487" y="181"/>
                    </a:cubicBezTo>
                    <a:lnTo>
                      <a:pt x="489" y="181"/>
                    </a:lnTo>
                    <a:cubicBezTo>
                      <a:pt x="489" y="184"/>
                      <a:pt x="489" y="189"/>
                      <a:pt x="487" y="194"/>
                    </a:cubicBezTo>
                    <a:cubicBezTo>
                      <a:pt x="482" y="212"/>
                      <a:pt x="473" y="232"/>
                      <a:pt x="465" y="251"/>
                    </a:cubicBezTo>
                    <a:cubicBezTo>
                      <a:pt x="433" y="301"/>
                      <a:pt x="397" y="347"/>
                      <a:pt x="359" y="390"/>
                    </a:cubicBezTo>
                    <a:cubicBezTo>
                      <a:pt x="303" y="450"/>
                      <a:pt x="242" y="506"/>
                      <a:pt x="171" y="553"/>
                    </a:cubicBezTo>
                    <a:lnTo>
                      <a:pt x="171" y="553"/>
                    </a:lnTo>
                    <a:cubicBezTo>
                      <a:pt x="173" y="553"/>
                      <a:pt x="174" y="552"/>
                      <a:pt x="175" y="552"/>
                    </a:cubicBezTo>
                    <a:lnTo>
                      <a:pt x="175" y="552"/>
                    </a:lnTo>
                    <a:cubicBezTo>
                      <a:pt x="138" y="575"/>
                      <a:pt x="101" y="595"/>
                      <a:pt x="61" y="609"/>
                    </a:cubicBezTo>
                    <a:cubicBezTo>
                      <a:pt x="59" y="609"/>
                      <a:pt x="59" y="609"/>
                      <a:pt x="58" y="610"/>
                    </a:cubicBezTo>
                    <a:cubicBezTo>
                      <a:pt x="25" y="619"/>
                      <a:pt x="1" y="646"/>
                      <a:pt x="8" y="683"/>
                    </a:cubicBezTo>
                    <a:cubicBezTo>
                      <a:pt x="13" y="710"/>
                      <a:pt x="39" y="735"/>
                      <a:pt x="68" y="735"/>
                    </a:cubicBezTo>
                    <a:cubicBezTo>
                      <a:pt x="72" y="735"/>
                      <a:pt x="77" y="734"/>
                      <a:pt x="81" y="733"/>
                    </a:cubicBezTo>
                    <a:cubicBezTo>
                      <a:pt x="185" y="706"/>
                      <a:pt x="274" y="649"/>
                      <a:pt x="360" y="587"/>
                    </a:cubicBezTo>
                    <a:cubicBezTo>
                      <a:pt x="409" y="552"/>
                      <a:pt x="452" y="511"/>
                      <a:pt x="493" y="467"/>
                    </a:cubicBezTo>
                    <a:cubicBezTo>
                      <a:pt x="530" y="427"/>
                      <a:pt x="565" y="387"/>
                      <a:pt x="593" y="340"/>
                    </a:cubicBezTo>
                    <a:cubicBezTo>
                      <a:pt x="636" y="270"/>
                      <a:pt x="672" y="179"/>
                      <a:pt x="632" y="101"/>
                    </a:cubicBezTo>
                    <a:cubicBezTo>
                      <a:pt x="612" y="60"/>
                      <a:pt x="575" y="36"/>
                      <a:pt x="533" y="19"/>
                    </a:cubicBezTo>
                    <a:cubicBezTo>
                      <a:pt x="515" y="10"/>
                      <a:pt x="489" y="9"/>
                      <a:pt x="467" y="3"/>
                    </a:cubicBezTo>
                    <a:cubicBezTo>
                      <a:pt x="457" y="2"/>
                      <a:pt x="446" y="2"/>
                      <a:pt x="4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" name="Google Shape;823;p16"/>
              <p:cNvSpPr/>
              <p:nvPr/>
            </p:nvSpPr>
            <p:spPr>
              <a:xfrm>
                <a:off x="8734928" y="1674165"/>
                <a:ext cx="22333" cy="14962"/>
              </a:xfrm>
              <a:custGeom>
                <a:rect b="b" l="l" r="r" t="t"/>
                <a:pathLst>
                  <a:path extrusionOk="0" h="473" w="706">
                    <a:moveTo>
                      <a:pt x="595" y="0"/>
                    </a:moveTo>
                    <a:cubicBezTo>
                      <a:pt x="588" y="2"/>
                      <a:pt x="578" y="4"/>
                      <a:pt x="566" y="9"/>
                    </a:cubicBezTo>
                    <a:cubicBezTo>
                      <a:pt x="533" y="26"/>
                      <a:pt x="516" y="69"/>
                      <a:pt x="533" y="102"/>
                    </a:cubicBezTo>
                    <a:cubicBezTo>
                      <a:pt x="538" y="113"/>
                      <a:pt x="543" y="122"/>
                      <a:pt x="548" y="132"/>
                    </a:cubicBezTo>
                    <a:cubicBezTo>
                      <a:pt x="550" y="145"/>
                      <a:pt x="552" y="158"/>
                      <a:pt x="555" y="171"/>
                    </a:cubicBezTo>
                    <a:cubicBezTo>
                      <a:pt x="555" y="175"/>
                      <a:pt x="555" y="181"/>
                      <a:pt x="552" y="186"/>
                    </a:cubicBezTo>
                    <a:cubicBezTo>
                      <a:pt x="550" y="193"/>
                      <a:pt x="548" y="202"/>
                      <a:pt x="543" y="209"/>
                    </a:cubicBezTo>
                    <a:cubicBezTo>
                      <a:pt x="538" y="219"/>
                      <a:pt x="533" y="226"/>
                      <a:pt x="526" y="234"/>
                    </a:cubicBezTo>
                    <a:cubicBezTo>
                      <a:pt x="516" y="242"/>
                      <a:pt x="506" y="249"/>
                      <a:pt x="495" y="256"/>
                    </a:cubicBezTo>
                    <a:cubicBezTo>
                      <a:pt x="475" y="267"/>
                      <a:pt x="456" y="277"/>
                      <a:pt x="436" y="284"/>
                    </a:cubicBezTo>
                    <a:cubicBezTo>
                      <a:pt x="400" y="294"/>
                      <a:pt x="364" y="299"/>
                      <a:pt x="327" y="302"/>
                    </a:cubicBezTo>
                    <a:cubicBezTo>
                      <a:pt x="287" y="302"/>
                      <a:pt x="251" y="299"/>
                      <a:pt x="213" y="294"/>
                    </a:cubicBezTo>
                    <a:cubicBezTo>
                      <a:pt x="180" y="285"/>
                      <a:pt x="148" y="274"/>
                      <a:pt x="118" y="259"/>
                    </a:cubicBezTo>
                    <a:cubicBezTo>
                      <a:pt x="109" y="255"/>
                      <a:pt x="100" y="254"/>
                      <a:pt x="90" y="254"/>
                    </a:cubicBezTo>
                    <a:cubicBezTo>
                      <a:pt x="55" y="254"/>
                      <a:pt x="19" y="278"/>
                      <a:pt x="8" y="309"/>
                    </a:cubicBezTo>
                    <a:cubicBezTo>
                      <a:pt x="1" y="331"/>
                      <a:pt x="1" y="355"/>
                      <a:pt x="11" y="377"/>
                    </a:cubicBezTo>
                    <a:cubicBezTo>
                      <a:pt x="21" y="398"/>
                      <a:pt x="36" y="410"/>
                      <a:pt x="56" y="420"/>
                    </a:cubicBezTo>
                    <a:cubicBezTo>
                      <a:pt x="131" y="455"/>
                      <a:pt x="214" y="473"/>
                      <a:pt x="297" y="473"/>
                    </a:cubicBezTo>
                    <a:cubicBezTo>
                      <a:pt x="383" y="473"/>
                      <a:pt x="468" y="454"/>
                      <a:pt x="545" y="415"/>
                    </a:cubicBezTo>
                    <a:cubicBezTo>
                      <a:pt x="578" y="398"/>
                      <a:pt x="609" y="377"/>
                      <a:pt x="635" y="350"/>
                    </a:cubicBezTo>
                    <a:cubicBezTo>
                      <a:pt x="659" y="322"/>
                      <a:pt x="678" y="294"/>
                      <a:pt x="692" y="259"/>
                    </a:cubicBezTo>
                    <a:cubicBezTo>
                      <a:pt x="705" y="226"/>
                      <a:pt x="705" y="188"/>
                      <a:pt x="701" y="152"/>
                    </a:cubicBezTo>
                    <a:cubicBezTo>
                      <a:pt x="699" y="135"/>
                      <a:pt x="694" y="113"/>
                      <a:pt x="687" y="98"/>
                    </a:cubicBezTo>
                    <a:cubicBezTo>
                      <a:pt x="678" y="77"/>
                      <a:pt x="669" y="59"/>
                      <a:pt x="658" y="40"/>
                    </a:cubicBezTo>
                    <a:cubicBezTo>
                      <a:pt x="648" y="23"/>
                      <a:pt x="636" y="12"/>
                      <a:pt x="619" y="4"/>
                    </a:cubicBezTo>
                    <a:cubicBezTo>
                      <a:pt x="612" y="2"/>
                      <a:pt x="602" y="0"/>
                      <a:pt x="59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" name="Google Shape;824;p16"/>
              <p:cNvSpPr/>
              <p:nvPr/>
            </p:nvSpPr>
            <p:spPr>
              <a:xfrm>
                <a:off x="8780859" y="1323392"/>
                <a:ext cx="65859" cy="59311"/>
              </a:xfrm>
              <a:custGeom>
                <a:rect b="b" l="l" r="r" t="t"/>
                <a:pathLst>
                  <a:path extrusionOk="0" h="1875" w="2082">
                    <a:moveTo>
                      <a:pt x="1616" y="1279"/>
                    </a:moveTo>
                    <a:cubicBezTo>
                      <a:pt x="1613" y="1282"/>
                      <a:pt x="1613" y="1288"/>
                      <a:pt x="1611" y="1291"/>
                    </a:cubicBezTo>
                    <a:cubicBezTo>
                      <a:pt x="1611" y="1288"/>
                      <a:pt x="1613" y="1282"/>
                      <a:pt x="1616" y="1279"/>
                    </a:cubicBezTo>
                    <a:close/>
                    <a:moveTo>
                      <a:pt x="1818" y="1680"/>
                    </a:moveTo>
                    <a:cubicBezTo>
                      <a:pt x="1813" y="1686"/>
                      <a:pt x="1810" y="1693"/>
                      <a:pt x="1806" y="1698"/>
                    </a:cubicBezTo>
                    <a:cubicBezTo>
                      <a:pt x="1810" y="1693"/>
                      <a:pt x="1813" y="1685"/>
                      <a:pt x="1818" y="1680"/>
                    </a:cubicBezTo>
                    <a:close/>
                    <a:moveTo>
                      <a:pt x="301" y="1"/>
                    </a:moveTo>
                    <a:cubicBezTo>
                      <a:pt x="205" y="2"/>
                      <a:pt x="107" y="68"/>
                      <a:pt x="29" y="127"/>
                    </a:cubicBezTo>
                    <a:cubicBezTo>
                      <a:pt x="2" y="148"/>
                      <a:pt x="1" y="190"/>
                      <a:pt x="22" y="214"/>
                    </a:cubicBezTo>
                    <a:cubicBezTo>
                      <a:pt x="35" y="229"/>
                      <a:pt x="52" y="236"/>
                      <a:pt x="69" y="236"/>
                    </a:cubicBezTo>
                    <a:cubicBezTo>
                      <a:pt x="83" y="236"/>
                      <a:pt x="98" y="231"/>
                      <a:pt x="109" y="221"/>
                    </a:cubicBezTo>
                    <a:cubicBezTo>
                      <a:pt x="129" y="206"/>
                      <a:pt x="149" y="191"/>
                      <a:pt x="171" y="178"/>
                    </a:cubicBezTo>
                    <a:cubicBezTo>
                      <a:pt x="198" y="163"/>
                      <a:pt x="227" y="150"/>
                      <a:pt x="255" y="140"/>
                    </a:cubicBezTo>
                    <a:cubicBezTo>
                      <a:pt x="270" y="135"/>
                      <a:pt x="284" y="134"/>
                      <a:pt x="298" y="132"/>
                    </a:cubicBezTo>
                    <a:cubicBezTo>
                      <a:pt x="303" y="132"/>
                      <a:pt x="308" y="132"/>
                      <a:pt x="311" y="134"/>
                    </a:cubicBezTo>
                    <a:cubicBezTo>
                      <a:pt x="318" y="135"/>
                      <a:pt x="326" y="140"/>
                      <a:pt x="334" y="141"/>
                    </a:cubicBezTo>
                    <a:cubicBezTo>
                      <a:pt x="337" y="143"/>
                      <a:pt x="341" y="147"/>
                      <a:pt x="344" y="148"/>
                    </a:cubicBezTo>
                    <a:cubicBezTo>
                      <a:pt x="351" y="155"/>
                      <a:pt x="357" y="164"/>
                      <a:pt x="364" y="171"/>
                    </a:cubicBezTo>
                    <a:cubicBezTo>
                      <a:pt x="370" y="184"/>
                      <a:pt x="377" y="197"/>
                      <a:pt x="380" y="211"/>
                    </a:cubicBezTo>
                    <a:cubicBezTo>
                      <a:pt x="387" y="243"/>
                      <a:pt x="393" y="273"/>
                      <a:pt x="396" y="306"/>
                    </a:cubicBezTo>
                    <a:lnTo>
                      <a:pt x="396" y="354"/>
                    </a:lnTo>
                    <a:cubicBezTo>
                      <a:pt x="396" y="372"/>
                      <a:pt x="400" y="387"/>
                      <a:pt x="413" y="402"/>
                    </a:cubicBezTo>
                    <a:cubicBezTo>
                      <a:pt x="423" y="415"/>
                      <a:pt x="442" y="425"/>
                      <a:pt x="461" y="425"/>
                    </a:cubicBezTo>
                    <a:cubicBezTo>
                      <a:pt x="465" y="425"/>
                      <a:pt x="470" y="425"/>
                      <a:pt x="475" y="423"/>
                    </a:cubicBezTo>
                    <a:cubicBezTo>
                      <a:pt x="516" y="412"/>
                      <a:pt x="558" y="405"/>
                      <a:pt x="598" y="400"/>
                    </a:cubicBezTo>
                    <a:cubicBezTo>
                      <a:pt x="621" y="400"/>
                      <a:pt x="639" y="402"/>
                      <a:pt x="659" y="406"/>
                    </a:cubicBezTo>
                    <a:cubicBezTo>
                      <a:pt x="674" y="409"/>
                      <a:pt x="686" y="415"/>
                      <a:pt x="699" y="420"/>
                    </a:cubicBezTo>
                    <a:cubicBezTo>
                      <a:pt x="708" y="426"/>
                      <a:pt x="716" y="432"/>
                      <a:pt x="725" y="440"/>
                    </a:cubicBezTo>
                    <a:cubicBezTo>
                      <a:pt x="732" y="449"/>
                      <a:pt x="739" y="456"/>
                      <a:pt x="747" y="465"/>
                    </a:cubicBezTo>
                    <a:cubicBezTo>
                      <a:pt x="754" y="479"/>
                      <a:pt x="761" y="493"/>
                      <a:pt x="767" y="508"/>
                    </a:cubicBezTo>
                    <a:cubicBezTo>
                      <a:pt x="772" y="531"/>
                      <a:pt x="775" y="555"/>
                      <a:pt x="780" y="578"/>
                    </a:cubicBezTo>
                    <a:cubicBezTo>
                      <a:pt x="780" y="616"/>
                      <a:pt x="775" y="652"/>
                      <a:pt x="771" y="692"/>
                    </a:cubicBezTo>
                    <a:cubicBezTo>
                      <a:pt x="767" y="717"/>
                      <a:pt x="781" y="745"/>
                      <a:pt x="801" y="760"/>
                    </a:cubicBezTo>
                    <a:cubicBezTo>
                      <a:pt x="814" y="769"/>
                      <a:pt x="828" y="774"/>
                      <a:pt x="843" y="774"/>
                    </a:cubicBezTo>
                    <a:cubicBezTo>
                      <a:pt x="854" y="774"/>
                      <a:pt x="865" y="771"/>
                      <a:pt x="875" y="767"/>
                    </a:cubicBezTo>
                    <a:cubicBezTo>
                      <a:pt x="880" y="765"/>
                      <a:pt x="881" y="765"/>
                      <a:pt x="885" y="764"/>
                    </a:cubicBezTo>
                    <a:cubicBezTo>
                      <a:pt x="933" y="750"/>
                      <a:pt x="983" y="741"/>
                      <a:pt x="1033" y="735"/>
                    </a:cubicBezTo>
                    <a:cubicBezTo>
                      <a:pt x="1062" y="735"/>
                      <a:pt x="1090" y="737"/>
                      <a:pt x="1119" y="742"/>
                    </a:cubicBezTo>
                    <a:lnTo>
                      <a:pt x="1162" y="758"/>
                    </a:lnTo>
                    <a:cubicBezTo>
                      <a:pt x="1176" y="767"/>
                      <a:pt x="1189" y="777"/>
                      <a:pt x="1202" y="785"/>
                    </a:cubicBezTo>
                    <a:cubicBezTo>
                      <a:pt x="1210" y="794"/>
                      <a:pt x="1218" y="805"/>
                      <a:pt x="1225" y="814"/>
                    </a:cubicBezTo>
                    <a:cubicBezTo>
                      <a:pt x="1232" y="828"/>
                      <a:pt x="1239" y="841"/>
                      <a:pt x="1245" y="856"/>
                    </a:cubicBezTo>
                    <a:cubicBezTo>
                      <a:pt x="1253" y="884"/>
                      <a:pt x="1258" y="914"/>
                      <a:pt x="1261" y="944"/>
                    </a:cubicBezTo>
                    <a:lnTo>
                      <a:pt x="1261" y="963"/>
                    </a:lnTo>
                    <a:cubicBezTo>
                      <a:pt x="1261" y="987"/>
                      <a:pt x="1265" y="1009"/>
                      <a:pt x="1281" y="1027"/>
                    </a:cubicBezTo>
                    <a:cubicBezTo>
                      <a:pt x="1298" y="1047"/>
                      <a:pt x="1322" y="1059"/>
                      <a:pt x="1350" y="1059"/>
                    </a:cubicBezTo>
                    <a:cubicBezTo>
                      <a:pt x="1355" y="1059"/>
                      <a:pt x="1360" y="1058"/>
                      <a:pt x="1365" y="1057"/>
                    </a:cubicBezTo>
                    <a:cubicBezTo>
                      <a:pt x="1387" y="1052"/>
                      <a:pt x="1408" y="1050"/>
                      <a:pt x="1430" y="1049"/>
                    </a:cubicBezTo>
                    <a:cubicBezTo>
                      <a:pt x="1458" y="1049"/>
                      <a:pt x="1484" y="1050"/>
                      <a:pt x="1511" y="1056"/>
                    </a:cubicBezTo>
                    <a:cubicBezTo>
                      <a:pt x="1526" y="1059"/>
                      <a:pt x="1538" y="1065"/>
                      <a:pt x="1551" y="1070"/>
                    </a:cubicBezTo>
                    <a:cubicBezTo>
                      <a:pt x="1556" y="1073"/>
                      <a:pt x="1560" y="1075"/>
                      <a:pt x="1564" y="1079"/>
                    </a:cubicBezTo>
                    <a:lnTo>
                      <a:pt x="1564" y="1079"/>
                    </a:lnTo>
                    <a:cubicBezTo>
                      <a:pt x="1562" y="1077"/>
                      <a:pt x="1559" y="1075"/>
                      <a:pt x="1556" y="1075"/>
                    </a:cubicBezTo>
                    <a:lnTo>
                      <a:pt x="1556" y="1075"/>
                    </a:lnTo>
                    <a:cubicBezTo>
                      <a:pt x="1560" y="1078"/>
                      <a:pt x="1564" y="1079"/>
                      <a:pt x="1567" y="1081"/>
                    </a:cubicBezTo>
                    <a:lnTo>
                      <a:pt x="1567" y="1081"/>
                    </a:lnTo>
                    <a:cubicBezTo>
                      <a:pt x="1566" y="1080"/>
                      <a:pt x="1565" y="1079"/>
                      <a:pt x="1564" y="1079"/>
                    </a:cubicBezTo>
                    <a:lnTo>
                      <a:pt x="1564" y="1079"/>
                    </a:lnTo>
                    <a:cubicBezTo>
                      <a:pt x="1567" y="1080"/>
                      <a:pt x="1569" y="1081"/>
                      <a:pt x="1570" y="1082"/>
                    </a:cubicBezTo>
                    <a:cubicBezTo>
                      <a:pt x="1569" y="1081"/>
                      <a:pt x="1568" y="1081"/>
                      <a:pt x="1567" y="1081"/>
                    </a:cubicBezTo>
                    <a:lnTo>
                      <a:pt x="1567" y="1081"/>
                    </a:lnTo>
                    <a:cubicBezTo>
                      <a:pt x="1570" y="1083"/>
                      <a:pt x="1573" y="1085"/>
                      <a:pt x="1576" y="1088"/>
                    </a:cubicBezTo>
                    <a:cubicBezTo>
                      <a:pt x="1583" y="1095"/>
                      <a:pt x="1590" y="1103"/>
                      <a:pt x="1596" y="1110"/>
                    </a:cubicBezTo>
                    <a:cubicBezTo>
                      <a:pt x="1601" y="1122"/>
                      <a:pt x="1604" y="1131"/>
                      <a:pt x="1610" y="1142"/>
                    </a:cubicBezTo>
                    <a:cubicBezTo>
                      <a:pt x="1613" y="1159"/>
                      <a:pt x="1617" y="1178"/>
                      <a:pt x="1619" y="1195"/>
                    </a:cubicBezTo>
                    <a:cubicBezTo>
                      <a:pt x="1619" y="1228"/>
                      <a:pt x="1616" y="1258"/>
                      <a:pt x="1609" y="1289"/>
                    </a:cubicBezTo>
                    <a:cubicBezTo>
                      <a:pt x="1606" y="1299"/>
                      <a:pt x="1603" y="1309"/>
                      <a:pt x="1601" y="1318"/>
                    </a:cubicBezTo>
                    <a:cubicBezTo>
                      <a:pt x="1594" y="1344"/>
                      <a:pt x="1591" y="1368"/>
                      <a:pt x="1604" y="1394"/>
                    </a:cubicBezTo>
                    <a:cubicBezTo>
                      <a:pt x="1619" y="1421"/>
                      <a:pt x="1652" y="1450"/>
                      <a:pt x="1683" y="1450"/>
                    </a:cubicBezTo>
                    <a:cubicBezTo>
                      <a:pt x="1693" y="1449"/>
                      <a:pt x="1703" y="1449"/>
                      <a:pt x="1712" y="1449"/>
                    </a:cubicBezTo>
                    <a:cubicBezTo>
                      <a:pt x="1735" y="1449"/>
                      <a:pt x="1757" y="1451"/>
                      <a:pt x="1780" y="1453"/>
                    </a:cubicBezTo>
                    <a:cubicBezTo>
                      <a:pt x="1795" y="1457"/>
                      <a:pt x="1809" y="1461"/>
                      <a:pt x="1820" y="1467"/>
                    </a:cubicBezTo>
                    <a:cubicBezTo>
                      <a:pt x="1825" y="1468"/>
                      <a:pt x="1828" y="1471"/>
                      <a:pt x="1831" y="1474"/>
                    </a:cubicBezTo>
                    <a:cubicBezTo>
                      <a:pt x="1835" y="1480"/>
                      <a:pt x="1839" y="1486"/>
                      <a:pt x="1842" y="1490"/>
                    </a:cubicBezTo>
                    <a:cubicBezTo>
                      <a:pt x="1845" y="1494"/>
                      <a:pt x="1846" y="1497"/>
                      <a:pt x="1848" y="1500"/>
                    </a:cubicBezTo>
                    <a:cubicBezTo>
                      <a:pt x="1849" y="1510"/>
                      <a:pt x="1852" y="1519"/>
                      <a:pt x="1853" y="1530"/>
                    </a:cubicBezTo>
                    <a:cubicBezTo>
                      <a:pt x="1853" y="1547"/>
                      <a:pt x="1852" y="1564"/>
                      <a:pt x="1848" y="1582"/>
                    </a:cubicBezTo>
                    <a:cubicBezTo>
                      <a:pt x="1838" y="1622"/>
                      <a:pt x="1820" y="1659"/>
                      <a:pt x="1803" y="1696"/>
                    </a:cubicBezTo>
                    <a:lnTo>
                      <a:pt x="1788" y="1723"/>
                    </a:lnTo>
                    <a:cubicBezTo>
                      <a:pt x="1773" y="1746"/>
                      <a:pt x="1766" y="1769"/>
                      <a:pt x="1770" y="1796"/>
                    </a:cubicBezTo>
                    <a:cubicBezTo>
                      <a:pt x="1776" y="1822"/>
                      <a:pt x="1790" y="1844"/>
                      <a:pt x="1810" y="1858"/>
                    </a:cubicBezTo>
                    <a:cubicBezTo>
                      <a:pt x="1827" y="1869"/>
                      <a:pt x="1847" y="1875"/>
                      <a:pt x="1867" y="1875"/>
                    </a:cubicBezTo>
                    <a:cubicBezTo>
                      <a:pt x="1898" y="1875"/>
                      <a:pt x="1929" y="1861"/>
                      <a:pt x="1945" y="1834"/>
                    </a:cubicBezTo>
                    <a:cubicBezTo>
                      <a:pt x="2017" y="1716"/>
                      <a:pt x="2081" y="1566"/>
                      <a:pt x="2028" y="1430"/>
                    </a:cubicBezTo>
                    <a:cubicBezTo>
                      <a:pt x="2005" y="1367"/>
                      <a:pt x="1961" y="1321"/>
                      <a:pt x="1902" y="1289"/>
                    </a:cubicBezTo>
                    <a:cubicBezTo>
                      <a:pt x="1871" y="1274"/>
                      <a:pt x="1839" y="1267"/>
                      <a:pt x="1806" y="1259"/>
                    </a:cubicBezTo>
                    <a:cubicBezTo>
                      <a:pt x="1812" y="1224"/>
                      <a:pt x="1809" y="1186"/>
                      <a:pt x="1805" y="1151"/>
                    </a:cubicBezTo>
                    <a:cubicBezTo>
                      <a:pt x="1802" y="1116"/>
                      <a:pt x="1790" y="1085"/>
                      <a:pt x="1778" y="1053"/>
                    </a:cubicBezTo>
                    <a:cubicBezTo>
                      <a:pt x="1767" y="1025"/>
                      <a:pt x="1747" y="999"/>
                      <a:pt x="1727" y="974"/>
                    </a:cubicBezTo>
                    <a:cubicBezTo>
                      <a:pt x="1687" y="924"/>
                      <a:pt x="1626" y="893"/>
                      <a:pt x="1566" y="878"/>
                    </a:cubicBezTo>
                    <a:cubicBezTo>
                      <a:pt x="1534" y="871"/>
                      <a:pt x="1503" y="868"/>
                      <a:pt x="1473" y="868"/>
                    </a:cubicBezTo>
                    <a:cubicBezTo>
                      <a:pt x="1457" y="868"/>
                      <a:pt x="1442" y="868"/>
                      <a:pt x="1427" y="870"/>
                    </a:cubicBezTo>
                    <a:cubicBezTo>
                      <a:pt x="1425" y="864"/>
                      <a:pt x="1425" y="858"/>
                      <a:pt x="1424" y="853"/>
                    </a:cubicBezTo>
                    <a:cubicBezTo>
                      <a:pt x="1417" y="817"/>
                      <a:pt x="1402" y="784"/>
                      <a:pt x="1384" y="751"/>
                    </a:cubicBezTo>
                    <a:cubicBezTo>
                      <a:pt x="1354" y="692"/>
                      <a:pt x="1302" y="644"/>
                      <a:pt x="1241" y="614"/>
                    </a:cubicBezTo>
                    <a:cubicBezTo>
                      <a:pt x="1183" y="583"/>
                      <a:pt x="1119" y="572"/>
                      <a:pt x="1053" y="572"/>
                    </a:cubicBezTo>
                    <a:cubicBezTo>
                      <a:pt x="1049" y="572"/>
                      <a:pt x="1044" y="572"/>
                      <a:pt x="1040" y="572"/>
                    </a:cubicBezTo>
                    <a:cubicBezTo>
                      <a:pt x="1001" y="574"/>
                      <a:pt x="961" y="579"/>
                      <a:pt x="924" y="588"/>
                    </a:cubicBezTo>
                    <a:cubicBezTo>
                      <a:pt x="923" y="551"/>
                      <a:pt x="917" y="512"/>
                      <a:pt x="907" y="473"/>
                    </a:cubicBezTo>
                    <a:cubicBezTo>
                      <a:pt x="890" y="416"/>
                      <a:pt x="858" y="362"/>
                      <a:pt x="810" y="323"/>
                    </a:cubicBezTo>
                    <a:cubicBezTo>
                      <a:pt x="787" y="306"/>
                      <a:pt x="761" y="291"/>
                      <a:pt x="735" y="280"/>
                    </a:cubicBezTo>
                    <a:cubicBezTo>
                      <a:pt x="706" y="269"/>
                      <a:pt x="674" y="264"/>
                      <a:pt x="645" y="261"/>
                    </a:cubicBezTo>
                    <a:cubicBezTo>
                      <a:pt x="635" y="260"/>
                      <a:pt x="625" y="260"/>
                      <a:pt x="614" y="260"/>
                    </a:cubicBezTo>
                    <a:cubicBezTo>
                      <a:pt x="590" y="260"/>
                      <a:pt x="566" y="263"/>
                      <a:pt x="543" y="266"/>
                    </a:cubicBezTo>
                    <a:cubicBezTo>
                      <a:pt x="536" y="269"/>
                      <a:pt x="529" y="269"/>
                      <a:pt x="522" y="270"/>
                    </a:cubicBezTo>
                    <a:cubicBezTo>
                      <a:pt x="520" y="258"/>
                      <a:pt x="520" y="248"/>
                      <a:pt x="517" y="240"/>
                    </a:cubicBezTo>
                    <a:cubicBezTo>
                      <a:pt x="515" y="206"/>
                      <a:pt x="503" y="173"/>
                      <a:pt x="490" y="141"/>
                    </a:cubicBezTo>
                    <a:cubicBezTo>
                      <a:pt x="473" y="91"/>
                      <a:pt x="433" y="44"/>
                      <a:pt x="386" y="21"/>
                    </a:cubicBezTo>
                    <a:cubicBezTo>
                      <a:pt x="357" y="8"/>
                      <a:pt x="330" y="1"/>
                      <a:pt x="30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" name="Google Shape;825;p16"/>
              <p:cNvSpPr/>
              <p:nvPr/>
            </p:nvSpPr>
            <p:spPr>
              <a:xfrm>
                <a:off x="8797181" y="1307545"/>
                <a:ext cx="45361" cy="33657"/>
              </a:xfrm>
              <a:custGeom>
                <a:rect b="b" l="l" r="r" t="t"/>
                <a:pathLst>
                  <a:path extrusionOk="0" h="1064" w="1434">
                    <a:moveTo>
                      <a:pt x="289" y="1"/>
                    </a:moveTo>
                    <a:cubicBezTo>
                      <a:pt x="275" y="1"/>
                      <a:pt x="263" y="3"/>
                      <a:pt x="251" y="6"/>
                    </a:cubicBezTo>
                    <a:cubicBezTo>
                      <a:pt x="216" y="12"/>
                      <a:pt x="185" y="28"/>
                      <a:pt x="155" y="44"/>
                    </a:cubicBezTo>
                    <a:cubicBezTo>
                      <a:pt x="107" y="68"/>
                      <a:pt x="66" y="104"/>
                      <a:pt x="27" y="139"/>
                    </a:cubicBezTo>
                    <a:cubicBezTo>
                      <a:pt x="6" y="158"/>
                      <a:pt x="0" y="191"/>
                      <a:pt x="20" y="214"/>
                    </a:cubicBezTo>
                    <a:cubicBezTo>
                      <a:pt x="30" y="226"/>
                      <a:pt x="46" y="233"/>
                      <a:pt x="62" y="233"/>
                    </a:cubicBezTo>
                    <a:cubicBezTo>
                      <a:pt x="74" y="233"/>
                      <a:pt x="85" y="230"/>
                      <a:pt x="95" y="221"/>
                    </a:cubicBezTo>
                    <a:cubicBezTo>
                      <a:pt x="122" y="197"/>
                      <a:pt x="150" y="172"/>
                      <a:pt x="180" y="154"/>
                    </a:cubicBezTo>
                    <a:cubicBezTo>
                      <a:pt x="206" y="138"/>
                      <a:pt x="229" y="127"/>
                      <a:pt x="256" y="118"/>
                    </a:cubicBezTo>
                    <a:cubicBezTo>
                      <a:pt x="269" y="114"/>
                      <a:pt x="284" y="112"/>
                      <a:pt x="295" y="109"/>
                    </a:cubicBezTo>
                    <a:cubicBezTo>
                      <a:pt x="309" y="109"/>
                      <a:pt x="322" y="112"/>
                      <a:pt x="335" y="114"/>
                    </a:cubicBezTo>
                    <a:cubicBezTo>
                      <a:pt x="342" y="115"/>
                      <a:pt x="348" y="117"/>
                      <a:pt x="352" y="121"/>
                    </a:cubicBezTo>
                    <a:cubicBezTo>
                      <a:pt x="359" y="124"/>
                      <a:pt x="367" y="129"/>
                      <a:pt x="374" y="135"/>
                    </a:cubicBezTo>
                    <a:cubicBezTo>
                      <a:pt x="381" y="142"/>
                      <a:pt x="387" y="150"/>
                      <a:pt x="392" y="158"/>
                    </a:cubicBezTo>
                    <a:cubicBezTo>
                      <a:pt x="400" y="172"/>
                      <a:pt x="407" y="187"/>
                      <a:pt x="412" y="201"/>
                    </a:cubicBezTo>
                    <a:cubicBezTo>
                      <a:pt x="420" y="227"/>
                      <a:pt x="422" y="250"/>
                      <a:pt x="424" y="276"/>
                    </a:cubicBezTo>
                    <a:cubicBezTo>
                      <a:pt x="424" y="316"/>
                      <a:pt x="421" y="356"/>
                      <a:pt x="414" y="397"/>
                    </a:cubicBezTo>
                    <a:cubicBezTo>
                      <a:pt x="410" y="416"/>
                      <a:pt x="422" y="440"/>
                      <a:pt x="438" y="450"/>
                    </a:cubicBezTo>
                    <a:cubicBezTo>
                      <a:pt x="449" y="457"/>
                      <a:pt x="461" y="461"/>
                      <a:pt x="472" y="461"/>
                    </a:cubicBezTo>
                    <a:cubicBezTo>
                      <a:pt x="486" y="461"/>
                      <a:pt x="499" y="456"/>
                      <a:pt x="513" y="447"/>
                    </a:cubicBezTo>
                    <a:cubicBezTo>
                      <a:pt x="516" y="443"/>
                      <a:pt x="521" y="442"/>
                      <a:pt x="527" y="437"/>
                    </a:cubicBezTo>
                    <a:cubicBezTo>
                      <a:pt x="566" y="414"/>
                      <a:pt x="603" y="394"/>
                      <a:pt x="646" y="380"/>
                    </a:cubicBezTo>
                    <a:cubicBezTo>
                      <a:pt x="667" y="376"/>
                      <a:pt x="689" y="371"/>
                      <a:pt x="710" y="370"/>
                    </a:cubicBezTo>
                    <a:cubicBezTo>
                      <a:pt x="723" y="370"/>
                      <a:pt x="736" y="371"/>
                      <a:pt x="749" y="373"/>
                    </a:cubicBezTo>
                    <a:cubicBezTo>
                      <a:pt x="759" y="377"/>
                      <a:pt x="768" y="380"/>
                      <a:pt x="779" y="384"/>
                    </a:cubicBezTo>
                    <a:cubicBezTo>
                      <a:pt x="788" y="390"/>
                      <a:pt x="795" y="394"/>
                      <a:pt x="803" y="402"/>
                    </a:cubicBezTo>
                    <a:cubicBezTo>
                      <a:pt x="809" y="407"/>
                      <a:pt x="813" y="413"/>
                      <a:pt x="818" y="420"/>
                    </a:cubicBezTo>
                    <a:cubicBezTo>
                      <a:pt x="828" y="434"/>
                      <a:pt x="835" y="450"/>
                      <a:pt x="839" y="466"/>
                    </a:cubicBezTo>
                    <a:cubicBezTo>
                      <a:pt x="845" y="490"/>
                      <a:pt x="849" y="512"/>
                      <a:pt x="851" y="535"/>
                    </a:cubicBezTo>
                    <a:cubicBezTo>
                      <a:pt x="851" y="569"/>
                      <a:pt x="846" y="601"/>
                      <a:pt x="843" y="633"/>
                    </a:cubicBezTo>
                    <a:cubicBezTo>
                      <a:pt x="839" y="658"/>
                      <a:pt x="853" y="686"/>
                      <a:pt x="875" y="701"/>
                    </a:cubicBezTo>
                    <a:cubicBezTo>
                      <a:pt x="889" y="710"/>
                      <a:pt x="905" y="715"/>
                      <a:pt x="921" y="715"/>
                    </a:cubicBezTo>
                    <a:cubicBezTo>
                      <a:pt x="932" y="715"/>
                      <a:pt x="942" y="713"/>
                      <a:pt x="952" y="708"/>
                    </a:cubicBezTo>
                    <a:cubicBezTo>
                      <a:pt x="965" y="702"/>
                      <a:pt x="975" y="698"/>
                      <a:pt x="988" y="694"/>
                    </a:cubicBezTo>
                    <a:cubicBezTo>
                      <a:pt x="1022" y="685"/>
                      <a:pt x="1057" y="678"/>
                      <a:pt x="1090" y="674"/>
                    </a:cubicBezTo>
                    <a:cubicBezTo>
                      <a:pt x="1108" y="674"/>
                      <a:pt x="1125" y="676"/>
                      <a:pt x="1144" y="679"/>
                    </a:cubicBezTo>
                    <a:cubicBezTo>
                      <a:pt x="1154" y="684"/>
                      <a:pt x="1164" y="686"/>
                      <a:pt x="1174" y="691"/>
                    </a:cubicBezTo>
                    <a:lnTo>
                      <a:pt x="1196" y="707"/>
                    </a:lnTo>
                    <a:cubicBezTo>
                      <a:pt x="1203" y="715"/>
                      <a:pt x="1210" y="722"/>
                      <a:pt x="1217" y="731"/>
                    </a:cubicBezTo>
                    <a:cubicBezTo>
                      <a:pt x="1226" y="748"/>
                      <a:pt x="1233" y="762"/>
                      <a:pt x="1239" y="780"/>
                    </a:cubicBezTo>
                    <a:cubicBezTo>
                      <a:pt x="1244" y="802"/>
                      <a:pt x="1247" y="827"/>
                      <a:pt x="1250" y="850"/>
                    </a:cubicBezTo>
                    <a:cubicBezTo>
                      <a:pt x="1250" y="887"/>
                      <a:pt x="1246" y="924"/>
                      <a:pt x="1240" y="963"/>
                    </a:cubicBezTo>
                    <a:cubicBezTo>
                      <a:pt x="1233" y="1013"/>
                      <a:pt x="1276" y="1057"/>
                      <a:pt x="1323" y="1063"/>
                    </a:cubicBezTo>
                    <a:cubicBezTo>
                      <a:pt x="1326" y="1063"/>
                      <a:pt x="1328" y="1063"/>
                      <a:pt x="1331" y="1063"/>
                    </a:cubicBezTo>
                    <a:cubicBezTo>
                      <a:pt x="1379" y="1063"/>
                      <a:pt x="1417" y="1026"/>
                      <a:pt x="1423" y="980"/>
                    </a:cubicBezTo>
                    <a:cubicBezTo>
                      <a:pt x="1433" y="900"/>
                      <a:pt x="1433" y="820"/>
                      <a:pt x="1410" y="741"/>
                    </a:cubicBezTo>
                    <a:cubicBezTo>
                      <a:pt x="1393" y="678"/>
                      <a:pt x="1359" y="616"/>
                      <a:pt x="1304" y="576"/>
                    </a:cubicBezTo>
                    <a:cubicBezTo>
                      <a:pt x="1282" y="556"/>
                      <a:pt x="1253" y="542"/>
                      <a:pt x="1226" y="529"/>
                    </a:cubicBezTo>
                    <a:cubicBezTo>
                      <a:pt x="1216" y="526"/>
                      <a:pt x="1203" y="522"/>
                      <a:pt x="1193" y="519"/>
                    </a:cubicBezTo>
                    <a:cubicBezTo>
                      <a:pt x="1171" y="513"/>
                      <a:pt x="1153" y="512"/>
                      <a:pt x="1131" y="509"/>
                    </a:cubicBezTo>
                    <a:cubicBezTo>
                      <a:pt x="1125" y="508"/>
                      <a:pt x="1119" y="508"/>
                      <a:pt x="1112" y="508"/>
                    </a:cubicBezTo>
                    <a:cubicBezTo>
                      <a:pt x="1083" y="508"/>
                      <a:pt x="1053" y="513"/>
                      <a:pt x="1024" y="519"/>
                    </a:cubicBezTo>
                    <a:cubicBezTo>
                      <a:pt x="1015" y="520"/>
                      <a:pt x="1007" y="522"/>
                      <a:pt x="997" y="526"/>
                    </a:cubicBezTo>
                    <a:cubicBezTo>
                      <a:pt x="994" y="487"/>
                      <a:pt x="987" y="450"/>
                      <a:pt x="974" y="414"/>
                    </a:cubicBezTo>
                    <a:cubicBezTo>
                      <a:pt x="951" y="351"/>
                      <a:pt x="909" y="300"/>
                      <a:pt x="851" y="268"/>
                    </a:cubicBezTo>
                    <a:cubicBezTo>
                      <a:pt x="812" y="247"/>
                      <a:pt x="769" y="238"/>
                      <a:pt x="725" y="238"/>
                    </a:cubicBezTo>
                    <a:cubicBezTo>
                      <a:pt x="703" y="238"/>
                      <a:pt x="680" y="240"/>
                      <a:pt x="657" y="244"/>
                    </a:cubicBezTo>
                    <a:cubicBezTo>
                      <a:pt x="623" y="250"/>
                      <a:pt x="591" y="264"/>
                      <a:pt x="558" y="278"/>
                    </a:cubicBezTo>
                    <a:cubicBezTo>
                      <a:pt x="551" y="283"/>
                      <a:pt x="546" y="284"/>
                      <a:pt x="541" y="287"/>
                    </a:cubicBezTo>
                    <a:cubicBezTo>
                      <a:pt x="537" y="185"/>
                      <a:pt x="507" y="84"/>
                      <a:pt x="414" y="29"/>
                    </a:cubicBezTo>
                    <a:cubicBezTo>
                      <a:pt x="384" y="12"/>
                      <a:pt x="349" y="5"/>
                      <a:pt x="315" y="3"/>
                    </a:cubicBezTo>
                    <a:cubicBezTo>
                      <a:pt x="306" y="2"/>
                      <a:pt x="297" y="1"/>
                      <a:pt x="2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" name="Google Shape;826;p16"/>
              <p:cNvSpPr/>
              <p:nvPr/>
            </p:nvSpPr>
            <p:spPr>
              <a:xfrm>
                <a:off x="8831819" y="1298846"/>
                <a:ext cx="33309" cy="23155"/>
              </a:xfrm>
              <a:custGeom>
                <a:rect b="b" l="l" r="r" t="t"/>
                <a:pathLst>
                  <a:path extrusionOk="0" h="732" w="1053">
                    <a:moveTo>
                      <a:pt x="438" y="165"/>
                    </a:moveTo>
                    <a:lnTo>
                      <a:pt x="438" y="165"/>
                    </a:lnTo>
                    <a:cubicBezTo>
                      <a:pt x="439" y="166"/>
                      <a:pt x="439" y="167"/>
                      <a:pt x="441" y="167"/>
                    </a:cubicBezTo>
                    <a:lnTo>
                      <a:pt x="441" y="167"/>
                    </a:lnTo>
                    <a:cubicBezTo>
                      <a:pt x="440" y="166"/>
                      <a:pt x="439" y="165"/>
                      <a:pt x="438" y="165"/>
                    </a:cubicBezTo>
                    <a:close/>
                    <a:moveTo>
                      <a:pt x="353" y="1"/>
                    </a:moveTo>
                    <a:cubicBezTo>
                      <a:pt x="323" y="4"/>
                      <a:pt x="294" y="8"/>
                      <a:pt x="265" y="14"/>
                    </a:cubicBezTo>
                    <a:cubicBezTo>
                      <a:pt x="224" y="21"/>
                      <a:pt x="185" y="38"/>
                      <a:pt x="148" y="58"/>
                    </a:cubicBezTo>
                    <a:cubicBezTo>
                      <a:pt x="105" y="79"/>
                      <a:pt x="65" y="110"/>
                      <a:pt x="29" y="140"/>
                    </a:cubicBezTo>
                    <a:cubicBezTo>
                      <a:pt x="5" y="164"/>
                      <a:pt x="0" y="201"/>
                      <a:pt x="22" y="225"/>
                    </a:cubicBezTo>
                    <a:cubicBezTo>
                      <a:pt x="34" y="240"/>
                      <a:pt x="51" y="247"/>
                      <a:pt x="69" y="247"/>
                    </a:cubicBezTo>
                    <a:cubicBezTo>
                      <a:pt x="83" y="247"/>
                      <a:pt x="97" y="242"/>
                      <a:pt x="108" y="233"/>
                    </a:cubicBezTo>
                    <a:cubicBezTo>
                      <a:pt x="128" y="217"/>
                      <a:pt x="148" y="201"/>
                      <a:pt x="168" y="187"/>
                    </a:cubicBezTo>
                    <a:cubicBezTo>
                      <a:pt x="198" y="168"/>
                      <a:pt x="227" y="157"/>
                      <a:pt x="258" y="144"/>
                    </a:cubicBezTo>
                    <a:cubicBezTo>
                      <a:pt x="280" y="138"/>
                      <a:pt x="303" y="132"/>
                      <a:pt x="325" y="131"/>
                    </a:cubicBezTo>
                    <a:cubicBezTo>
                      <a:pt x="344" y="131"/>
                      <a:pt x="360" y="132"/>
                      <a:pt x="378" y="137"/>
                    </a:cubicBezTo>
                    <a:cubicBezTo>
                      <a:pt x="393" y="140"/>
                      <a:pt x="404" y="145"/>
                      <a:pt x="417" y="151"/>
                    </a:cubicBezTo>
                    <a:cubicBezTo>
                      <a:pt x="425" y="156"/>
                      <a:pt x="431" y="160"/>
                      <a:pt x="438" y="165"/>
                    </a:cubicBezTo>
                    <a:lnTo>
                      <a:pt x="438" y="165"/>
                    </a:lnTo>
                    <a:cubicBezTo>
                      <a:pt x="438" y="164"/>
                      <a:pt x="437" y="164"/>
                      <a:pt x="437" y="164"/>
                    </a:cubicBezTo>
                    <a:lnTo>
                      <a:pt x="437" y="164"/>
                    </a:lnTo>
                    <a:cubicBezTo>
                      <a:pt x="439" y="165"/>
                      <a:pt x="441" y="165"/>
                      <a:pt x="441" y="167"/>
                    </a:cubicBezTo>
                    <a:cubicBezTo>
                      <a:pt x="441" y="167"/>
                      <a:pt x="441" y="167"/>
                      <a:pt x="441" y="167"/>
                    </a:cubicBezTo>
                    <a:lnTo>
                      <a:pt x="441" y="167"/>
                    </a:lnTo>
                    <a:cubicBezTo>
                      <a:pt x="443" y="169"/>
                      <a:pt x="446" y="170"/>
                      <a:pt x="449" y="173"/>
                    </a:cubicBezTo>
                    <a:cubicBezTo>
                      <a:pt x="460" y="185"/>
                      <a:pt x="470" y="197"/>
                      <a:pt x="480" y="211"/>
                    </a:cubicBezTo>
                    <a:cubicBezTo>
                      <a:pt x="487" y="225"/>
                      <a:pt x="493" y="238"/>
                      <a:pt x="497" y="253"/>
                    </a:cubicBezTo>
                    <a:cubicBezTo>
                      <a:pt x="503" y="276"/>
                      <a:pt x="507" y="297"/>
                      <a:pt x="510" y="321"/>
                    </a:cubicBezTo>
                    <a:cubicBezTo>
                      <a:pt x="510" y="353"/>
                      <a:pt x="507" y="386"/>
                      <a:pt x="502" y="417"/>
                    </a:cubicBezTo>
                    <a:cubicBezTo>
                      <a:pt x="497" y="437"/>
                      <a:pt x="507" y="460"/>
                      <a:pt x="520" y="475"/>
                    </a:cubicBezTo>
                    <a:cubicBezTo>
                      <a:pt x="533" y="491"/>
                      <a:pt x="557" y="504"/>
                      <a:pt x="580" y="504"/>
                    </a:cubicBezTo>
                    <a:cubicBezTo>
                      <a:pt x="585" y="504"/>
                      <a:pt x="590" y="503"/>
                      <a:pt x="595" y="502"/>
                    </a:cubicBezTo>
                    <a:cubicBezTo>
                      <a:pt x="645" y="486"/>
                      <a:pt x="695" y="472"/>
                      <a:pt x="746" y="465"/>
                    </a:cubicBezTo>
                    <a:cubicBezTo>
                      <a:pt x="761" y="465"/>
                      <a:pt x="775" y="466"/>
                      <a:pt x="788" y="467"/>
                    </a:cubicBezTo>
                    <a:cubicBezTo>
                      <a:pt x="792" y="469"/>
                      <a:pt x="795" y="469"/>
                      <a:pt x="799" y="472"/>
                    </a:cubicBezTo>
                    <a:lnTo>
                      <a:pt x="815" y="482"/>
                    </a:lnTo>
                    <a:cubicBezTo>
                      <a:pt x="817" y="483"/>
                      <a:pt x="818" y="486"/>
                      <a:pt x="819" y="489"/>
                    </a:cubicBezTo>
                    <a:cubicBezTo>
                      <a:pt x="825" y="500"/>
                      <a:pt x="831" y="510"/>
                      <a:pt x="834" y="522"/>
                    </a:cubicBezTo>
                    <a:cubicBezTo>
                      <a:pt x="840" y="543"/>
                      <a:pt x="844" y="565"/>
                      <a:pt x="845" y="588"/>
                    </a:cubicBezTo>
                    <a:lnTo>
                      <a:pt x="845" y="618"/>
                    </a:lnTo>
                    <a:cubicBezTo>
                      <a:pt x="845" y="646"/>
                      <a:pt x="851" y="672"/>
                      <a:pt x="868" y="694"/>
                    </a:cubicBezTo>
                    <a:cubicBezTo>
                      <a:pt x="887" y="715"/>
                      <a:pt x="911" y="727"/>
                      <a:pt x="938" y="731"/>
                    </a:cubicBezTo>
                    <a:cubicBezTo>
                      <a:pt x="941" y="731"/>
                      <a:pt x="943" y="731"/>
                      <a:pt x="945" y="731"/>
                    </a:cubicBezTo>
                    <a:cubicBezTo>
                      <a:pt x="970" y="731"/>
                      <a:pt x="996" y="724"/>
                      <a:pt x="1013" y="705"/>
                    </a:cubicBezTo>
                    <a:cubicBezTo>
                      <a:pt x="1027" y="695"/>
                      <a:pt x="1037" y="679"/>
                      <a:pt x="1044" y="662"/>
                    </a:cubicBezTo>
                    <a:cubicBezTo>
                      <a:pt x="1051" y="645"/>
                      <a:pt x="1053" y="626"/>
                      <a:pt x="1049" y="608"/>
                    </a:cubicBezTo>
                    <a:cubicBezTo>
                      <a:pt x="1044" y="546"/>
                      <a:pt x="1033" y="488"/>
                      <a:pt x="1006" y="430"/>
                    </a:cubicBezTo>
                    <a:cubicBezTo>
                      <a:pt x="983" y="377"/>
                      <a:pt x="938" y="333"/>
                      <a:pt x="888" y="309"/>
                    </a:cubicBezTo>
                    <a:cubicBezTo>
                      <a:pt x="849" y="288"/>
                      <a:pt x="808" y="282"/>
                      <a:pt x="767" y="282"/>
                    </a:cubicBezTo>
                    <a:cubicBezTo>
                      <a:pt x="758" y="282"/>
                      <a:pt x="749" y="282"/>
                      <a:pt x="741" y="283"/>
                    </a:cubicBezTo>
                    <a:cubicBezTo>
                      <a:pt x="711" y="287"/>
                      <a:pt x="682" y="291"/>
                      <a:pt x="653" y="301"/>
                    </a:cubicBezTo>
                    <a:cubicBezTo>
                      <a:pt x="650" y="260"/>
                      <a:pt x="636" y="217"/>
                      <a:pt x="619" y="180"/>
                    </a:cubicBezTo>
                    <a:cubicBezTo>
                      <a:pt x="605" y="144"/>
                      <a:pt x="580" y="112"/>
                      <a:pt x="555" y="87"/>
                    </a:cubicBezTo>
                    <a:cubicBezTo>
                      <a:pt x="530" y="59"/>
                      <a:pt x="500" y="44"/>
                      <a:pt x="469" y="25"/>
                    </a:cubicBezTo>
                    <a:cubicBezTo>
                      <a:pt x="443" y="12"/>
                      <a:pt x="411" y="8"/>
                      <a:pt x="383" y="2"/>
                    </a:cubicBezTo>
                    <a:cubicBezTo>
                      <a:pt x="373" y="1"/>
                      <a:pt x="364" y="1"/>
                      <a:pt x="3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" name="Google Shape;827;p16"/>
              <p:cNvSpPr/>
              <p:nvPr/>
            </p:nvSpPr>
            <p:spPr>
              <a:xfrm>
                <a:off x="8847888" y="1340189"/>
                <a:ext cx="11166" cy="10217"/>
              </a:xfrm>
              <a:custGeom>
                <a:rect b="b" l="l" r="r" t="t"/>
                <a:pathLst>
                  <a:path extrusionOk="0" h="323" w="353">
                    <a:moveTo>
                      <a:pt x="145" y="143"/>
                    </a:moveTo>
                    <a:cubicBezTo>
                      <a:pt x="150" y="143"/>
                      <a:pt x="151" y="144"/>
                      <a:pt x="155" y="144"/>
                    </a:cubicBezTo>
                    <a:cubicBezTo>
                      <a:pt x="154" y="145"/>
                      <a:pt x="152" y="145"/>
                      <a:pt x="151" y="145"/>
                    </a:cubicBezTo>
                    <a:cubicBezTo>
                      <a:pt x="149" y="145"/>
                      <a:pt x="147" y="144"/>
                      <a:pt x="145" y="143"/>
                    </a:cubicBezTo>
                    <a:close/>
                    <a:moveTo>
                      <a:pt x="164" y="143"/>
                    </a:moveTo>
                    <a:lnTo>
                      <a:pt x="164" y="143"/>
                    </a:lnTo>
                    <a:cubicBezTo>
                      <a:pt x="166" y="144"/>
                      <a:pt x="168" y="146"/>
                      <a:pt x="169" y="147"/>
                    </a:cubicBezTo>
                    <a:lnTo>
                      <a:pt x="169" y="147"/>
                    </a:lnTo>
                    <a:cubicBezTo>
                      <a:pt x="167" y="146"/>
                      <a:pt x="165" y="145"/>
                      <a:pt x="164" y="143"/>
                    </a:cubicBezTo>
                    <a:close/>
                    <a:moveTo>
                      <a:pt x="146" y="1"/>
                    </a:moveTo>
                    <a:cubicBezTo>
                      <a:pt x="119" y="1"/>
                      <a:pt x="91" y="5"/>
                      <a:pt x="65" y="11"/>
                    </a:cubicBezTo>
                    <a:cubicBezTo>
                      <a:pt x="27" y="18"/>
                      <a:pt x="1" y="55"/>
                      <a:pt x="8" y="95"/>
                    </a:cubicBezTo>
                    <a:cubicBezTo>
                      <a:pt x="14" y="129"/>
                      <a:pt x="43" y="153"/>
                      <a:pt x="77" y="153"/>
                    </a:cubicBezTo>
                    <a:cubicBezTo>
                      <a:pt x="82" y="153"/>
                      <a:pt x="87" y="152"/>
                      <a:pt x="92" y="151"/>
                    </a:cubicBezTo>
                    <a:cubicBezTo>
                      <a:pt x="107" y="148"/>
                      <a:pt x="121" y="147"/>
                      <a:pt x="137" y="147"/>
                    </a:cubicBezTo>
                    <a:cubicBezTo>
                      <a:pt x="144" y="147"/>
                      <a:pt x="151" y="147"/>
                      <a:pt x="158" y="148"/>
                    </a:cubicBezTo>
                    <a:cubicBezTo>
                      <a:pt x="163" y="150"/>
                      <a:pt x="167" y="151"/>
                      <a:pt x="171" y="154"/>
                    </a:cubicBezTo>
                    <a:cubicBezTo>
                      <a:pt x="173" y="156"/>
                      <a:pt x="174" y="156"/>
                      <a:pt x="177" y="157"/>
                    </a:cubicBezTo>
                    <a:lnTo>
                      <a:pt x="180" y="161"/>
                    </a:lnTo>
                    <a:cubicBezTo>
                      <a:pt x="181" y="164"/>
                      <a:pt x="184" y="169"/>
                      <a:pt x="184" y="170"/>
                    </a:cubicBezTo>
                    <a:cubicBezTo>
                      <a:pt x="185" y="177"/>
                      <a:pt x="187" y="184"/>
                      <a:pt x="187" y="193"/>
                    </a:cubicBezTo>
                    <a:cubicBezTo>
                      <a:pt x="187" y="206"/>
                      <a:pt x="187" y="220"/>
                      <a:pt x="185" y="233"/>
                    </a:cubicBezTo>
                    <a:cubicBezTo>
                      <a:pt x="181" y="277"/>
                      <a:pt x="216" y="319"/>
                      <a:pt x="260" y="322"/>
                    </a:cubicBezTo>
                    <a:cubicBezTo>
                      <a:pt x="262" y="322"/>
                      <a:pt x="265" y="322"/>
                      <a:pt x="267" y="322"/>
                    </a:cubicBezTo>
                    <a:cubicBezTo>
                      <a:pt x="308" y="322"/>
                      <a:pt x="350" y="289"/>
                      <a:pt x="352" y="247"/>
                    </a:cubicBezTo>
                    <a:cubicBezTo>
                      <a:pt x="353" y="209"/>
                      <a:pt x="352" y="171"/>
                      <a:pt x="342" y="134"/>
                    </a:cubicBezTo>
                    <a:cubicBezTo>
                      <a:pt x="330" y="98"/>
                      <a:pt x="310" y="63"/>
                      <a:pt x="280" y="41"/>
                    </a:cubicBezTo>
                    <a:cubicBezTo>
                      <a:pt x="256" y="22"/>
                      <a:pt x="228" y="11"/>
                      <a:pt x="198" y="5"/>
                    </a:cubicBezTo>
                    <a:cubicBezTo>
                      <a:pt x="185" y="4"/>
                      <a:pt x="171" y="1"/>
                      <a:pt x="158" y="1"/>
                    </a:cubicBezTo>
                    <a:cubicBezTo>
                      <a:pt x="154" y="1"/>
                      <a:pt x="150" y="1"/>
                      <a:pt x="1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" name="Google Shape;828;p16"/>
              <p:cNvSpPr/>
              <p:nvPr/>
            </p:nvSpPr>
            <p:spPr>
              <a:xfrm>
                <a:off x="8825018" y="1276070"/>
                <a:ext cx="33246" cy="21858"/>
              </a:xfrm>
              <a:custGeom>
                <a:rect b="b" l="l" r="r" t="t"/>
                <a:pathLst>
                  <a:path extrusionOk="0" h="691" w="1051">
                    <a:moveTo>
                      <a:pt x="446" y="183"/>
                    </a:moveTo>
                    <a:cubicBezTo>
                      <a:pt x="446" y="183"/>
                      <a:pt x="446" y="184"/>
                      <a:pt x="447" y="184"/>
                    </a:cubicBezTo>
                    <a:lnTo>
                      <a:pt x="447" y="184"/>
                    </a:lnTo>
                    <a:cubicBezTo>
                      <a:pt x="446" y="184"/>
                      <a:pt x="446" y="183"/>
                      <a:pt x="446" y="183"/>
                    </a:cubicBezTo>
                    <a:close/>
                    <a:moveTo>
                      <a:pt x="294" y="0"/>
                    </a:moveTo>
                    <a:cubicBezTo>
                      <a:pt x="267" y="0"/>
                      <a:pt x="242" y="7"/>
                      <a:pt x="215" y="13"/>
                    </a:cubicBezTo>
                    <a:cubicBezTo>
                      <a:pt x="137" y="36"/>
                      <a:pt x="72" y="88"/>
                      <a:pt x="19" y="148"/>
                    </a:cubicBezTo>
                    <a:cubicBezTo>
                      <a:pt x="9" y="158"/>
                      <a:pt x="5" y="165"/>
                      <a:pt x="2" y="179"/>
                    </a:cubicBezTo>
                    <a:cubicBezTo>
                      <a:pt x="1" y="192"/>
                      <a:pt x="6" y="205"/>
                      <a:pt x="14" y="215"/>
                    </a:cubicBezTo>
                    <a:cubicBezTo>
                      <a:pt x="22" y="226"/>
                      <a:pt x="37" y="233"/>
                      <a:pt x="51" y="233"/>
                    </a:cubicBezTo>
                    <a:cubicBezTo>
                      <a:pt x="62" y="233"/>
                      <a:pt x="72" y="229"/>
                      <a:pt x="79" y="221"/>
                    </a:cubicBezTo>
                    <a:cubicBezTo>
                      <a:pt x="108" y="189"/>
                      <a:pt x="138" y="162"/>
                      <a:pt x="174" y="139"/>
                    </a:cubicBezTo>
                    <a:cubicBezTo>
                      <a:pt x="194" y="128"/>
                      <a:pt x="215" y="118"/>
                      <a:pt x="237" y="108"/>
                    </a:cubicBezTo>
                    <a:cubicBezTo>
                      <a:pt x="256" y="104"/>
                      <a:pt x="271" y="101"/>
                      <a:pt x="288" y="98"/>
                    </a:cubicBezTo>
                    <a:cubicBezTo>
                      <a:pt x="307" y="98"/>
                      <a:pt x="323" y="99"/>
                      <a:pt x="339" y="101"/>
                    </a:cubicBezTo>
                    <a:cubicBezTo>
                      <a:pt x="353" y="105"/>
                      <a:pt x="367" y="111"/>
                      <a:pt x="380" y="118"/>
                    </a:cubicBezTo>
                    <a:cubicBezTo>
                      <a:pt x="393" y="125"/>
                      <a:pt x="403" y="134"/>
                      <a:pt x="414" y="144"/>
                    </a:cubicBezTo>
                    <a:cubicBezTo>
                      <a:pt x="424" y="155"/>
                      <a:pt x="435" y="168"/>
                      <a:pt x="443" y="178"/>
                    </a:cubicBezTo>
                    <a:cubicBezTo>
                      <a:pt x="444" y="180"/>
                      <a:pt x="445" y="181"/>
                      <a:pt x="446" y="183"/>
                    </a:cubicBezTo>
                    <a:lnTo>
                      <a:pt x="446" y="183"/>
                    </a:lnTo>
                    <a:cubicBezTo>
                      <a:pt x="446" y="183"/>
                      <a:pt x="446" y="183"/>
                      <a:pt x="446" y="182"/>
                    </a:cubicBezTo>
                    <a:lnTo>
                      <a:pt x="446" y="182"/>
                    </a:lnTo>
                    <a:cubicBezTo>
                      <a:pt x="446" y="184"/>
                      <a:pt x="449" y="184"/>
                      <a:pt x="449" y="185"/>
                    </a:cubicBezTo>
                    <a:cubicBezTo>
                      <a:pt x="448" y="185"/>
                      <a:pt x="447" y="184"/>
                      <a:pt x="447" y="184"/>
                    </a:cubicBezTo>
                    <a:lnTo>
                      <a:pt x="447" y="184"/>
                    </a:lnTo>
                    <a:cubicBezTo>
                      <a:pt x="458" y="203"/>
                      <a:pt x="465" y="222"/>
                      <a:pt x="472" y="242"/>
                    </a:cubicBezTo>
                    <a:cubicBezTo>
                      <a:pt x="479" y="271"/>
                      <a:pt x="485" y="300"/>
                      <a:pt x="486" y="330"/>
                    </a:cubicBezTo>
                    <a:lnTo>
                      <a:pt x="486" y="348"/>
                    </a:lnTo>
                    <a:cubicBezTo>
                      <a:pt x="486" y="370"/>
                      <a:pt x="490" y="387"/>
                      <a:pt x="509" y="399"/>
                    </a:cubicBezTo>
                    <a:cubicBezTo>
                      <a:pt x="518" y="406"/>
                      <a:pt x="529" y="409"/>
                      <a:pt x="540" y="409"/>
                    </a:cubicBezTo>
                    <a:cubicBezTo>
                      <a:pt x="549" y="409"/>
                      <a:pt x="558" y="407"/>
                      <a:pt x="566" y="404"/>
                    </a:cubicBezTo>
                    <a:cubicBezTo>
                      <a:pt x="588" y="394"/>
                      <a:pt x="609" y="386"/>
                      <a:pt x="632" y="378"/>
                    </a:cubicBezTo>
                    <a:cubicBezTo>
                      <a:pt x="658" y="371"/>
                      <a:pt x="682" y="366"/>
                      <a:pt x="708" y="364"/>
                    </a:cubicBezTo>
                    <a:cubicBezTo>
                      <a:pt x="728" y="364"/>
                      <a:pt x="745" y="364"/>
                      <a:pt x="765" y="368"/>
                    </a:cubicBezTo>
                    <a:cubicBezTo>
                      <a:pt x="780" y="371"/>
                      <a:pt x="792" y="377"/>
                      <a:pt x="804" y="383"/>
                    </a:cubicBezTo>
                    <a:cubicBezTo>
                      <a:pt x="814" y="387"/>
                      <a:pt x="823" y="394"/>
                      <a:pt x="830" y="400"/>
                    </a:cubicBezTo>
                    <a:cubicBezTo>
                      <a:pt x="838" y="409"/>
                      <a:pt x="845" y="419"/>
                      <a:pt x="854" y="429"/>
                    </a:cubicBezTo>
                    <a:cubicBezTo>
                      <a:pt x="861" y="443"/>
                      <a:pt x="868" y="457"/>
                      <a:pt x="876" y="473"/>
                    </a:cubicBezTo>
                    <a:cubicBezTo>
                      <a:pt x="883" y="502"/>
                      <a:pt x="888" y="530"/>
                      <a:pt x="890" y="559"/>
                    </a:cubicBezTo>
                    <a:cubicBezTo>
                      <a:pt x="890" y="573"/>
                      <a:pt x="890" y="588"/>
                      <a:pt x="888" y="602"/>
                    </a:cubicBezTo>
                    <a:cubicBezTo>
                      <a:pt x="887" y="645"/>
                      <a:pt x="917" y="686"/>
                      <a:pt x="961" y="691"/>
                    </a:cubicBezTo>
                    <a:cubicBezTo>
                      <a:pt x="963" y="691"/>
                      <a:pt x="965" y="691"/>
                      <a:pt x="967" y="691"/>
                    </a:cubicBezTo>
                    <a:cubicBezTo>
                      <a:pt x="986" y="691"/>
                      <a:pt x="1006" y="684"/>
                      <a:pt x="1019" y="672"/>
                    </a:cubicBezTo>
                    <a:cubicBezTo>
                      <a:pt x="1033" y="659"/>
                      <a:pt x="1050" y="638"/>
                      <a:pt x="1047" y="619"/>
                    </a:cubicBezTo>
                    <a:cubicBezTo>
                      <a:pt x="1046" y="585"/>
                      <a:pt x="1044" y="552"/>
                      <a:pt x="1040" y="520"/>
                    </a:cubicBezTo>
                    <a:cubicBezTo>
                      <a:pt x="1036" y="484"/>
                      <a:pt x="1023" y="449"/>
                      <a:pt x="1010" y="414"/>
                    </a:cubicBezTo>
                    <a:cubicBezTo>
                      <a:pt x="1000" y="384"/>
                      <a:pt x="980" y="357"/>
                      <a:pt x="959" y="333"/>
                    </a:cubicBezTo>
                    <a:cubicBezTo>
                      <a:pt x="940" y="308"/>
                      <a:pt x="916" y="290"/>
                      <a:pt x="890" y="275"/>
                    </a:cubicBezTo>
                    <a:cubicBezTo>
                      <a:pt x="845" y="246"/>
                      <a:pt x="792" y="235"/>
                      <a:pt x="740" y="235"/>
                    </a:cubicBezTo>
                    <a:cubicBezTo>
                      <a:pt x="736" y="235"/>
                      <a:pt x="733" y="235"/>
                      <a:pt x="729" y="235"/>
                    </a:cubicBezTo>
                    <a:cubicBezTo>
                      <a:pt x="694" y="237"/>
                      <a:pt x="659" y="244"/>
                      <a:pt x="625" y="255"/>
                    </a:cubicBezTo>
                    <a:cubicBezTo>
                      <a:pt x="611" y="258"/>
                      <a:pt x="599" y="264"/>
                      <a:pt x="586" y="270"/>
                    </a:cubicBezTo>
                    <a:cubicBezTo>
                      <a:pt x="575" y="221"/>
                      <a:pt x="559" y="175"/>
                      <a:pt x="532" y="132"/>
                    </a:cubicBezTo>
                    <a:cubicBezTo>
                      <a:pt x="499" y="76"/>
                      <a:pt x="449" y="39"/>
                      <a:pt x="389" y="15"/>
                    </a:cubicBezTo>
                    <a:cubicBezTo>
                      <a:pt x="363" y="5"/>
                      <a:pt x="331" y="3"/>
                      <a:pt x="306" y="0"/>
                    </a:cubicBezTo>
                    <a:lnTo>
                      <a:pt x="301" y="0"/>
                    </a:lnTo>
                    <a:cubicBezTo>
                      <a:pt x="299" y="0"/>
                      <a:pt x="296" y="0"/>
                      <a:pt x="29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" name="Google Shape;829;p16"/>
              <p:cNvSpPr/>
              <p:nvPr/>
            </p:nvSpPr>
            <p:spPr>
              <a:xfrm>
                <a:off x="8847856" y="1254876"/>
                <a:ext cx="27141" cy="20245"/>
              </a:xfrm>
              <a:custGeom>
                <a:rect b="b" l="l" r="r" t="t"/>
                <a:pathLst>
                  <a:path extrusionOk="0" h="640" w="858">
                    <a:moveTo>
                      <a:pt x="287" y="105"/>
                    </a:moveTo>
                    <a:cubicBezTo>
                      <a:pt x="288" y="105"/>
                      <a:pt x="288" y="108"/>
                      <a:pt x="290" y="108"/>
                    </a:cubicBezTo>
                    <a:cubicBezTo>
                      <a:pt x="288" y="108"/>
                      <a:pt x="287" y="108"/>
                      <a:pt x="287" y="105"/>
                    </a:cubicBezTo>
                    <a:close/>
                    <a:moveTo>
                      <a:pt x="242" y="0"/>
                    </a:moveTo>
                    <a:cubicBezTo>
                      <a:pt x="168" y="0"/>
                      <a:pt x="96" y="32"/>
                      <a:pt x="35" y="62"/>
                    </a:cubicBezTo>
                    <a:cubicBezTo>
                      <a:pt x="10" y="73"/>
                      <a:pt x="0" y="102"/>
                      <a:pt x="10" y="125"/>
                    </a:cubicBezTo>
                    <a:cubicBezTo>
                      <a:pt x="19" y="142"/>
                      <a:pt x="36" y="152"/>
                      <a:pt x="54" y="152"/>
                    </a:cubicBezTo>
                    <a:cubicBezTo>
                      <a:pt x="61" y="152"/>
                      <a:pt x="67" y="151"/>
                      <a:pt x="73" y="148"/>
                    </a:cubicBezTo>
                    <a:cubicBezTo>
                      <a:pt x="102" y="133"/>
                      <a:pt x="131" y="122"/>
                      <a:pt x="161" y="111"/>
                    </a:cubicBezTo>
                    <a:cubicBezTo>
                      <a:pt x="185" y="104"/>
                      <a:pt x="209" y="99"/>
                      <a:pt x="234" y="97"/>
                    </a:cubicBezTo>
                    <a:lnTo>
                      <a:pt x="234" y="97"/>
                    </a:lnTo>
                    <a:cubicBezTo>
                      <a:pt x="233" y="97"/>
                      <a:pt x="232" y="97"/>
                      <a:pt x="231" y="98"/>
                    </a:cubicBezTo>
                    <a:cubicBezTo>
                      <a:pt x="239" y="98"/>
                      <a:pt x="251" y="98"/>
                      <a:pt x="261" y="101"/>
                    </a:cubicBezTo>
                    <a:cubicBezTo>
                      <a:pt x="272" y="103"/>
                      <a:pt x="282" y="108"/>
                      <a:pt x="294" y="112"/>
                    </a:cubicBezTo>
                    <a:cubicBezTo>
                      <a:pt x="297" y="113"/>
                      <a:pt x="300" y="116"/>
                      <a:pt x="302" y="118"/>
                    </a:cubicBezTo>
                    <a:cubicBezTo>
                      <a:pt x="308" y="123"/>
                      <a:pt x="314" y="128"/>
                      <a:pt x="318" y="136"/>
                    </a:cubicBezTo>
                    <a:cubicBezTo>
                      <a:pt x="324" y="146"/>
                      <a:pt x="330" y="156"/>
                      <a:pt x="335" y="169"/>
                    </a:cubicBezTo>
                    <a:cubicBezTo>
                      <a:pt x="340" y="188"/>
                      <a:pt x="341" y="208"/>
                      <a:pt x="344" y="225"/>
                    </a:cubicBezTo>
                    <a:cubicBezTo>
                      <a:pt x="344" y="270"/>
                      <a:pt x="338" y="311"/>
                      <a:pt x="330" y="354"/>
                    </a:cubicBezTo>
                    <a:cubicBezTo>
                      <a:pt x="330" y="351"/>
                      <a:pt x="331" y="345"/>
                      <a:pt x="331" y="340"/>
                    </a:cubicBezTo>
                    <a:lnTo>
                      <a:pt x="331" y="340"/>
                    </a:lnTo>
                    <a:cubicBezTo>
                      <a:pt x="330" y="348"/>
                      <a:pt x="328" y="357"/>
                      <a:pt x="325" y="364"/>
                    </a:cubicBezTo>
                    <a:cubicBezTo>
                      <a:pt x="321" y="384"/>
                      <a:pt x="321" y="403"/>
                      <a:pt x="335" y="420"/>
                    </a:cubicBezTo>
                    <a:cubicBezTo>
                      <a:pt x="345" y="432"/>
                      <a:pt x="362" y="440"/>
                      <a:pt x="378" y="440"/>
                    </a:cubicBezTo>
                    <a:cubicBezTo>
                      <a:pt x="386" y="440"/>
                      <a:pt x="394" y="438"/>
                      <a:pt x="401" y="434"/>
                    </a:cubicBezTo>
                    <a:cubicBezTo>
                      <a:pt x="444" y="410"/>
                      <a:pt x="487" y="388"/>
                      <a:pt x="533" y="371"/>
                    </a:cubicBezTo>
                    <a:cubicBezTo>
                      <a:pt x="553" y="367"/>
                      <a:pt x="573" y="363"/>
                      <a:pt x="595" y="361"/>
                    </a:cubicBezTo>
                    <a:cubicBezTo>
                      <a:pt x="607" y="361"/>
                      <a:pt x="619" y="363"/>
                      <a:pt x="632" y="364"/>
                    </a:cubicBezTo>
                    <a:lnTo>
                      <a:pt x="648" y="370"/>
                    </a:lnTo>
                    <a:cubicBezTo>
                      <a:pt x="655" y="375"/>
                      <a:pt x="662" y="378"/>
                      <a:pt x="669" y="387"/>
                    </a:cubicBezTo>
                    <a:cubicBezTo>
                      <a:pt x="673" y="391"/>
                      <a:pt x="679" y="397"/>
                      <a:pt x="682" y="403"/>
                    </a:cubicBezTo>
                    <a:cubicBezTo>
                      <a:pt x="688" y="413"/>
                      <a:pt x="693" y="426"/>
                      <a:pt x="698" y="437"/>
                    </a:cubicBezTo>
                    <a:cubicBezTo>
                      <a:pt x="699" y="440"/>
                      <a:pt x="699" y="444"/>
                      <a:pt x="700" y="447"/>
                    </a:cubicBezTo>
                    <a:lnTo>
                      <a:pt x="700" y="447"/>
                    </a:lnTo>
                    <a:cubicBezTo>
                      <a:pt x="698" y="444"/>
                      <a:pt x="698" y="441"/>
                      <a:pt x="696" y="439"/>
                    </a:cubicBezTo>
                    <a:lnTo>
                      <a:pt x="696" y="439"/>
                    </a:lnTo>
                    <a:cubicBezTo>
                      <a:pt x="698" y="441"/>
                      <a:pt x="698" y="446"/>
                      <a:pt x="700" y="447"/>
                    </a:cubicBezTo>
                    <a:lnTo>
                      <a:pt x="700" y="447"/>
                    </a:lnTo>
                    <a:cubicBezTo>
                      <a:pt x="706" y="469"/>
                      <a:pt x="709" y="492"/>
                      <a:pt x="711" y="516"/>
                    </a:cubicBezTo>
                    <a:lnTo>
                      <a:pt x="711" y="559"/>
                    </a:lnTo>
                    <a:cubicBezTo>
                      <a:pt x="709" y="597"/>
                      <a:pt x="736" y="633"/>
                      <a:pt x="776" y="639"/>
                    </a:cubicBezTo>
                    <a:cubicBezTo>
                      <a:pt x="778" y="639"/>
                      <a:pt x="780" y="639"/>
                      <a:pt x="782" y="639"/>
                    </a:cubicBezTo>
                    <a:cubicBezTo>
                      <a:pt x="800" y="639"/>
                      <a:pt x="818" y="633"/>
                      <a:pt x="831" y="623"/>
                    </a:cubicBezTo>
                    <a:cubicBezTo>
                      <a:pt x="845" y="612"/>
                      <a:pt x="858" y="590"/>
                      <a:pt x="858" y="573"/>
                    </a:cubicBezTo>
                    <a:cubicBezTo>
                      <a:pt x="858" y="539"/>
                      <a:pt x="854" y="506"/>
                      <a:pt x="851" y="473"/>
                    </a:cubicBezTo>
                    <a:cubicBezTo>
                      <a:pt x="845" y="438"/>
                      <a:pt x="834" y="403"/>
                      <a:pt x="819" y="370"/>
                    </a:cubicBezTo>
                    <a:cubicBezTo>
                      <a:pt x="809" y="344"/>
                      <a:pt x="789" y="318"/>
                      <a:pt x="769" y="297"/>
                    </a:cubicBezTo>
                    <a:cubicBezTo>
                      <a:pt x="751" y="277"/>
                      <a:pt x="726" y="265"/>
                      <a:pt x="702" y="251"/>
                    </a:cubicBezTo>
                    <a:cubicBezTo>
                      <a:pt x="682" y="241"/>
                      <a:pt x="659" y="238"/>
                      <a:pt x="637" y="234"/>
                    </a:cubicBezTo>
                    <a:cubicBezTo>
                      <a:pt x="631" y="233"/>
                      <a:pt x="625" y="233"/>
                      <a:pt x="620" y="233"/>
                    </a:cubicBezTo>
                    <a:cubicBezTo>
                      <a:pt x="614" y="233"/>
                      <a:pt x="608" y="233"/>
                      <a:pt x="602" y="234"/>
                    </a:cubicBezTo>
                    <a:cubicBezTo>
                      <a:pt x="582" y="234"/>
                      <a:pt x="564" y="238"/>
                      <a:pt x="546" y="241"/>
                    </a:cubicBezTo>
                    <a:cubicBezTo>
                      <a:pt x="511" y="248"/>
                      <a:pt x="480" y="261"/>
                      <a:pt x="447" y="277"/>
                    </a:cubicBezTo>
                    <a:cubicBezTo>
                      <a:pt x="451" y="195"/>
                      <a:pt x="438" y="111"/>
                      <a:pt x="378" y="52"/>
                    </a:cubicBezTo>
                    <a:cubicBezTo>
                      <a:pt x="340" y="16"/>
                      <a:pt x="292" y="2"/>
                      <a:pt x="242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" name="Google Shape;830;p16"/>
              <p:cNvSpPr/>
              <p:nvPr/>
            </p:nvSpPr>
            <p:spPr>
              <a:xfrm>
                <a:off x="8870221" y="1288945"/>
                <a:ext cx="10723" cy="10502"/>
              </a:xfrm>
              <a:custGeom>
                <a:rect b="b" l="l" r="r" t="t"/>
                <a:pathLst>
                  <a:path extrusionOk="0" h="332" w="339">
                    <a:moveTo>
                      <a:pt x="211" y="0"/>
                    </a:moveTo>
                    <a:cubicBezTo>
                      <a:pt x="203" y="4"/>
                      <a:pt x="191" y="6"/>
                      <a:pt x="181" y="7"/>
                    </a:cubicBezTo>
                    <a:cubicBezTo>
                      <a:pt x="162" y="9"/>
                      <a:pt x="145" y="17"/>
                      <a:pt x="131" y="23"/>
                    </a:cubicBezTo>
                    <a:cubicBezTo>
                      <a:pt x="98" y="36"/>
                      <a:pt x="72" y="53"/>
                      <a:pt x="44" y="72"/>
                    </a:cubicBezTo>
                    <a:cubicBezTo>
                      <a:pt x="26" y="82"/>
                      <a:pt x="15" y="92"/>
                      <a:pt x="8" y="109"/>
                    </a:cubicBezTo>
                    <a:cubicBezTo>
                      <a:pt x="1" y="128"/>
                      <a:pt x="2" y="146"/>
                      <a:pt x="9" y="163"/>
                    </a:cubicBezTo>
                    <a:cubicBezTo>
                      <a:pt x="20" y="186"/>
                      <a:pt x="46" y="203"/>
                      <a:pt x="72" y="203"/>
                    </a:cubicBezTo>
                    <a:cubicBezTo>
                      <a:pt x="82" y="203"/>
                      <a:pt x="92" y="200"/>
                      <a:pt x="101" y="195"/>
                    </a:cubicBezTo>
                    <a:cubicBezTo>
                      <a:pt x="124" y="181"/>
                      <a:pt x="147" y="169"/>
                      <a:pt x="172" y="158"/>
                    </a:cubicBezTo>
                    <a:lnTo>
                      <a:pt x="172" y="158"/>
                    </a:lnTo>
                    <a:cubicBezTo>
                      <a:pt x="167" y="176"/>
                      <a:pt x="161" y="193"/>
                      <a:pt x="154" y="212"/>
                    </a:cubicBezTo>
                    <a:cubicBezTo>
                      <a:pt x="137" y="256"/>
                      <a:pt x="161" y="309"/>
                      <a:pt x="205" y="327"/>
                    </a:cubicBezTo>
                    <a:cubicBezTo>
                      <a:pt x="216" y="330"/>
                      <a:pt x="227" y="331"/>
                      <a:pt x="237" y="331"/>
                    </a:cubicBezTo>
                    <a:cubicBezTo>
                      <a:pt x="251" y="331"/>
                      <a:pt x="264" y="329"/>
                      <a:pt x="276" y="322"/>
                    </a:cubicBezTo>
                    <a:cubicBezTo>
                      <a:pt x="290" y="315"/>
                      <a:pt x="301" y="307"/>
                      <a:pt x="310" y="292"/>
                    </a:cubicBezTo>
                    <a:cubicBezTo>
                      <a:pt x="319" y="279"/>
                      <a:pt x="324" y="264"/>
                      <a:pt x="326" y="248"/>
                    </a:cubicBezTo>
                    <a:cubicBezTo>
                      <a:pt x="331" y="222"/>
                      <a:pt x="334" y="199"/>
                      <a:pt x="337" y="173"/>
                    </a:cubicBezTo>
                    <a:cubicBezTo>
                      <a:pt x="339" y="155"/>
                      <a:pt x="337" y="135"/>
                      <a:pt x="334" y="115"/>
                    </a:cubicBezTo>
                    <a:cubicBezTo>
                      <a:pt x="333" y="99"/>
                      <a:pt x="326" y="83"/>
                      <a:pt x="320" y="69"/>
                    </a:cubicBezTo>
                    <a:cubicBezTo>
                      <a:pt x="316" y="59"/>
                      <a:pt x="310" y="50"/>
                      <a:pt x="303" y="42"/>
                    </a:cubicBezTo>
                    <a:cubicBezTo>
                      <a:pt x="296" y="34"/>
                      <a:pt x="288" y="27"/>
                      <a:pt x="281" y="22"/>
                    </a:cubicBezTo>
                    <a:cubicBezTo>
                      <a:pt x="268" y="14"/>
                      <a:pt x="258" y="7"/>
                      <a:pt x="244" y="4"/>
                    </a:cubicBezTo>
                    <a:cubicBezTo>
                      <a:pt x="233" y="2"/>
                      <a:pt x="223" y="0"/>
                      <a:pt x="21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" name="Google Shape;831;p16"/>
              <p:cNvSpPr/>
              <p:nvPr/>
            </p:nvSpPr>
            <p:spPr>
              <a:xfrm>
                <a:off x="8497273" y="1601853"/>
                <a:ext cx="53111" cy="54882"/>
              </a:xfrm>
              <a:custGeom>
                <a:rect b="b" l="l" r="r" t="t"/>
                <a:pathLst>
                  <a:path extrusionOk="0" h="1735" w="1679">
                    <a:moveTo>
                      <a:pt x="865" y="1"/>
                    </a:moveTo>
                    <a:cubicBezTo>
                      <a:pt x="838" y="1"/>
                      <a:pt x="810" y="1"/>
                      <a:pt x="781" y="2"/>
                    </a:cubicBezTo>
                    <a:cubicBezTo>
                      <a:pt x="715" y="7"/>
                      <a:pt x="646" y="21"/>
                      <a:pt x="562" y="51"/>
                    </a:cubicBezTo>
                    <a:cubicBezTo>
                      <a:pt x="500" y="73"/>
                      <a:pt x="433" y="111"/>
                      <a:pt x="366" y="166"/>
                    </a:cubicBezTo>
                    <a:cubicBezTo>
                      <a:pt x="337" y="188"/>
                      <a:pt x="310" y="217"/>
                      <a:pt x="286" y="246"/>
                    </a:cubicBezTo>
                    <a:cubicBezTo>
                      <a:pt x="250" y="287"/>
                      <a:pt x="225" y="319"/>
                      <a:pt x="207" y="352"/>
                    </a:cubicBezTo>
                    <a:cubicBezTo>
                      <a:pt x="184" y="388"/>
                      <a:pt x="178" y="419"/>
                      <a:pt x="182" y="453"/>
                    </a:cubicBezTo>
                    <a:cubicBezTo>
                      <a:pt x="165" y="495"/>
                      <a:pt x="145" y="522"/>
                      <a:pt x="125" y="551"/>
                    </a:cubicBezTo>
                    <a:cubicBezTo>
                      <a:pt x="49" y="667"/>
                      <a:pt x="5" y="808"/>
                      <a:pt x="3" y="955"/>
                    </a:cubicBezTo>
                    <a:cubicBezTo>
                      <a:pt x="1" y="1225"/>
                      <a:pt x="149" y="1491"/>
                      <a:pt x="380" y="1636"/>
                    </a:cubicBezTo>
                    <a:cubicBezTo>
                      <a:pt x="482" y="1699"/>
                      <a:pt x="598" y="1733"/>
                      <a:pt x="719" y="1735"/>
                    </a:cubicBezTo>
                    <a:cubicBezTo>
                      <a:pt x="741" y="1735"/>
                      <a:pt x="761" y="1735"/>
                      <a:pt x="782" y="1733"/>
                    </a:cubicBezTo>
                    <a:cubicBezTo>
                      <a:pt x="848" y="1728"/>
                      <a:pt x="917" y="1713"/>
                      <a:pt x="996" y="1686"/>
                    </a:cubicBezTo>
                    <a:cubicBezTo>
                      <a:pt x="1087" y="1655"/>
                      <a:pt x="1169" y="1597"/>
                      <a:pt x="1231" y="1553"/>
                    </a:cubicBezTo>
                    <a:cubicBezTo>
                      <a:pt x="1312" y="1490"/>
                      <a:pt x="1384" y="1411"/>
                      <a:pt x="1442" y="1341"/>
                    </a:cubicBezTo>
                    <a:cubicBezTo>
                      <a:pt x="1510" y="1262"/>
                      <a:pt x="1564" y="1171"/>
                      <a:pt x="1610" y="1071"/>
                    </a:cubicBezTo>
                    <a:cubicBezTo>
                      <a:pt x="1642" y="1002"/>
                      <a:pt x="1662" y="920"/>
                      <a:pt x="1670" y="830"/>
                    </a:cubicBezTo>
                    <a:cubicBezTo>
                      <a:pt x="1679" y="753"/>
                      <a:pt x="1670" y="668"/>
                      <a:pt x="1649" y="588"/>
                    </a:cubicBezTo>
                    <a:cubicBezTo>
                      <a:pt x="1629" y="515"/>
                      <a:pt x="1597" y="445"/>
                      <a:pt x="1550" y="373"/>
                    </a:cubicBezTo>
                    <a:cubicBezTo>
                      <a:pt x="1505" y="304"/>
                      <a:pt x="1451" y="253"/>
                      <a:pt x="1405" y="209"/>
                    </a:cubicBezTo>
                    <a:cubicBezTo>
                      <a:pt x="1348" y="157"/>
                      <a:pt x="1282" y="118"/>
                      <a:pt x="1219" y="87"/>
                    </a:cubicBezTo>
                    <a:cubicBezTo>
                      <a:pt x="1160" y="57"/>
                      <a:pt x="1093" y="32"/>
                      <a:pt x="1004" y="15"/>
                    </a:cubicBezTo>
                    <a:cubicBezTo>
                      <a:pt x="960" y="8"/>
                      <a:pt x="913" y="2"/>
                      <a:pt x="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2" name="Google Shape;832;p16"/>
            <p:cNvGrpSpPr/>
            <p:nvPr/>
          </p:nvGrpSpPr>
          <p:grpSpPr>
            <a:xfrm>
              <a:off x="383591" y="577637"/>
              <a:ext cx="477493" cy="336159"/>
              <a:chOff x="6463366" y="1152387"/>
              <a:chExt cx="477493" cy="336159"/>
            </a:xfrm>
          </p:grpSpPr>
          <p:sp>
            <p:nvSpPr>
              <p:cNvPr id="833" name="Google Shape;833;p16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" name="Google Shape;834;p16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" name="Google Shape;835;p16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" name="Google Shape;836;p16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" name="Google Shape;837;p16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" name="Google Shape;838;p16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" name="Google Shape;839;p16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" name="Google Shape;840;p16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" name="Google Shape;841;p16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" name="Google Shape;842;p16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" name="Google Shape;843;p16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" name="Google Shape;844;p16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" name="Google Shape;845;p16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" name="Google Shape;846;p16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" name="Google Shape;847;p16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" name="Google Shape;848;p16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" name="Google Shape;849;p16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" name="Google Shape;850;p16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" name="Google Shape;851;p16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2" name="Google Shape;852;p16"/>
            <p:cNvGrpSpPr/>
            <p:nvPr/>
          </p:nvGrpSpPr>
          <p:grpSpPr>
            <a:xfrm>
              <a:off x="7964455" y="4217332"/>
              <a:ext cx="717520" cy="678074"/>
              <a:chOff x="8426480" y="2078207"/>
              <a:chExt cx="717520" cy="678074"/>
            </a:xfrm>
          </p:grpSpPr>
          <p:sp>
            <p:nvSpPr>
              <p:cNvPr id="853" name="Google Shape;853;p16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" name="Google Shape;854;p16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" name="Google Shape;855;p16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" name="Google Shape;856;p16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" name="Google Shape;857;p16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" name="Google Shape;858;p16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" name="Google Shape;859;p16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" name="Google Shape;860;p16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" name="Google Shape;861;p16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" name="Google Shape;862;p16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" name="Google Shape;863;p16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" name="Google Shape;864;p16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" name="Google Shape;865;p16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" name="Google Shape;866;p16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" name="Google Shape;867;p16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" name="Google Shape;868;p16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" name="Google Shape;869;p16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" name="Google Shape;870;p16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" name="Google Shape;871;p16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" name="Google Shape;872;p16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" name="Google Shape;873;p16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" name="Google Shape;874;p16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" name="Google Shape;875;p16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" name="Google Shape;876;p16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" name="Google Shape;877;p16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" name="Google Shape;878;p16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" name="Google Shape;879;p16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" name="Google Shape;880;p16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" name="Google Shape;881;p16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" name="Google Shape;882;p16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" name="Google Shape;883;p16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" name="Google Shape;884;p16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" name="Google Shape;885;p16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" name="Google Shape;886;p16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" name="Google Shape;887;p16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" name="Google Shape;888;p16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" name="Google Shape;889;p16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" name="Google Shape;890;p16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" name="Google Shape;891;p16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" name="Google Shape;892;p16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" name="Google Shape;893;p16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" name="Google Shape;894;p16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" name="Google Shape;895;p16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" name="Google Shape;896;p16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" name="Google Shape;897;p16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" name="Google Shape;898;p16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" name="Google Shape;899;p16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" name="Google Shape;900;p16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" name="Google Shape;901;p16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" name="Google Shape;902;p16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" name="Google Shape;903;p16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" name="Google Shape;904;p16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" name="Google Shape;905;p16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" name="Google Shape;906;p16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" name="Google Shape;907;p16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" name="Google Shape;908;p16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" name="Google Shape;909;p16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" name="Google Shape;910;p16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" name="Google Shape;911;p16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" name="Google Shape;912;p16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" name="Google Shape;913;p16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" name="Google Shape;914;p16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5" name="Google Shape;915;p16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6" name="Google Shape;916;p16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7" name="Google Shape;917;p16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" name="Google Shape;918;p16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9" name="Google Shape;919;p16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0" name="Google Shape;920;p16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1" name="Google Shape;921;p16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2" name="Google Shape;922;p16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3" name="Google Shape;923;p16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4" name="Google Shape;924;p16"/>
            <p:cNvGrpSpPr/>
            <p:nvPr/>
          </p:nvGrpSpPr>
          <p:grpSpPr>
            <a:xfrm>
              <a:off x="8851877" y="1604856"/>
              <a:ext cx="147945" cy="134470"/>
              <a:chOff x="3477352" y="993181"/>
              <a:chExt cx="147945" cy="134470"/>
            </a:xfrm>
          </p:grpSpPr>
          <p:sp>
            <p:nvSpPr>
              <p:cNvPr id="925" name="Google Shape;925;p1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6" name="Google Shape;926;p1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27" name="Google Shape;927;p16"/>
            <p:cNvGrpSpPr/>
            <p:nvPr/>
          </p:nvGrpSpPr>
          <p:grpSpPr>
            <a:xfrm>
              <a:off x="8803653" y="1127656"/>
              <a:ext cx="83763" cy="83541"/>
              <a:chOff x="3317703" y="1099656"/>
              <a:chExt cx="83763" cy="83541"/>
            </a:xfrm>
          </p:grpSpPr>
          <p:sp>
            <p:nvSpPr>
              <p:cNvPr id="928" name="Google Shape;928;p1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29" name="Google Shape;929;p1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0" name="Google Shape;930;p16"/>
            <p:cNvGrpSpPr/>
            <p:nvPr/>
          </p:nvGrpSpPr>
          <p:grpSpPr>
            <a:xfrm>
              <a:off x="7632592" y="277343"/>
              <a:ext cx="367665" cy="360800"/>
              <a:chOff x="3759767" y="4093293"/>
              <a:chExt cx="367665" cy="360800"/>
            </a:xfrm>
          </p:grpSpPr>
          <p:sp>
            <p:nvSpPr>
              <p:cNvPr id="931" name="Google Shape;931;p16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2" name="Google Shape;932;p16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3" name="Google Shape;933;p16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" name="Google Shape;934;p16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" name="Google Shape;935;p16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" name="Google Shape;936;p16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" name="Google Shape;937;p16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" name="Google Shape;938;p16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" name="Google Shape;939;p16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" name="Google Shape;940;p16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1" name="Google Shape;941;p16"/>
            <p:cNvGrpSpPr/>
            <p:nvPr/>
          </p:nvGrpSpPr>
          <p:grpSpPr>
            <a:xfrm>
              <a:off x="5789454" y="4642652"/>
              <a:ext cx="569195" cy="282478"/>
              <a:chOff x="4404691" y="4089402"/>
              <a:chExt cx="569195" cy="282478"/>
            </a:xfrm>
          </p:grpSpPr>
          <p:sp>
            <p:nvSpPr>
              <p:cNvPr id="942" name="Google Shape;942;p16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" name="Google Shape;943;p16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" name="Google Shape;944;p16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" name="Google Shape;945;p16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" name="Google Shape;946;p16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" name="Google Shape;947;p16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" name="Google Shape;948;p16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" name="Google Shape;949;p16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" name="Google Shape;950;p16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" name="Google Shape;951;p16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" name="Google Shape;952;p16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" name="Google Shape;953;p16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" name="Google Shape;954;p16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" name="Google Shape;955;p16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" name="Google Shape;956;p16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" name="Google Shape;957;p16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" name="Google Shape;958;p16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" name="Google Shape;959;p16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" name="Google Shape;960;p16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" name="Google Shape;961;p16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" name="Google Shape;962;p16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" name="Google Shape;963;p16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" name="Google Shape;964;p16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" name="Google Shape;965;p16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" name="Google Shape;966;p16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" name="Google Shape;967;p16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" name="Google Shape;968;p16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16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" name="Google Shape;970;p16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" name="Google Shape;971;p16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" name="Google Shape;972;p16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" name="Google Shape;973;p16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4" name="Google Shape;974;p16"/>
            <p:cNvGrpSpPr/>
            <p:nvPr/>
          </p:nvGrpSpPr>
          <p:grpSpPr>
            <a:xfrm>
              <a:off x="148010" y="3354672"/>
              <a:ext cx="235599" cy="224844"/>
              <a:chOff x="1690685" y="2722372"/>
              <a:chExt cx="235599" cy="224844"/>
            </a:xfrm>
          </p:grpSpPr>
          <p:sp>
            <p:nvSpPr>
              <p:cNvPr id="975" name="Google Shape;975;p16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" name="Google Shape;976;p16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" name="Google Shape;977;p16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" name="Google Shape;978;p16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" name="Google Shape;979;p16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" name="Google Shape;980;p16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" name="Google Shape;981;p16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" name="Google Shape;982;p16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" name="Google Shape;983;p16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" name="Google Shape;984;p16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" name="Google Shape;985;p16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" name="Google Shape;986;p16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" name="Google Shape;987;p16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" name="Google Shape;988;p16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" name="Google Shape;989;p16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0" name="Google Shape;990;p16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" name="Google Shape;991;p16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" name="Google Shape;992;p16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" name="Google Shape;993;p16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" name="Google Shape;994;p16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" name="Google Shape;995;p16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" name="Google Shape;996;p16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" name="Google Shape;997;p16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" name="Google Shape;998;p16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" name="Google Shape;999;p16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" name="Google Shape;1000;p16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" name="Google Shape;1001;p16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" name="Google Shape;1002;p16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3" name="Google Shape;1003;p16"/>
            <p:cNvSpPr/>
            <p:nvPr/>
          </p:nvSpPr>
          <p:spPr>
            <a:xfrm>
              <a:off x="6626975" y="4099989"/>
              <a:ext cx="2705500" cy="1122225"/>
            </a:xfrm>
            <a:custGeom>
              <a:rect b="b" l="l" r="r" t="t"/>
              <a:pathLst>
                <a:path extrusionOk="0" h="44889" w="108220">
                  <a:moveTo>
                    <a:pt x="108220" y="17165"/>
                  </a:moveTo>
                  <a:cubicBezTo>
                    <a:pt x="108220" y="1296"/>
                    <a:pt x="78520" y="-2646"/>
                    <a:pt x="63230" y="1601"/>
                  </a:cubicBezTo>
                  <a:cubicBezTo>
                    <a:pt x="53782" y="4225"/>
                    <a:pt x="51680" y="18354"/>
                    <a:pt x="43045" y="23002"/>
                  </a:cubicBezTo>
                  <a:cubicBezTo>
                    <a:pt x="33049" y="28382"/>
                    <a:pt x="19913" y="19153"/>
                    <a:pt x="8998" y="22272"/>
                  </a:cubicBezTo>
                  <a:cubicBezTo>
                    <a:pt x="1197" y="24501"/>
                    <a:pt x="0" y="36775"/>
                    <a:pt x="0" y="4488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04" name="Google Shape;1004;p16"/>
            <p:cNvSpPr/>
            <p:nvPr/>
          </p:nvSpPr>
          <p:spPr>
            <a:xfrm>
              <a:off x="1714500" y="-38100"/>
              <a:ext cx="2575625" cy="737925"/>
            </a:xfrm>
            <a:custGeom>
              <a:rect b="b" l="l" r="r" t="t"/>
              <a:pathLst>
                <a:path extrusionOk="0" h="29517" w="103025">
                  <a:moveTo>
                    <a:pt x="0" y="243"/>
                  </a:moveTo>
                  <a:cubicBezTo>
                    <a:pt x="6225" y="9822"/>
                    <a:pt x="11900" y="22555"/>
                    <a:pt x="22860" y="25778"/>
                  </a:cubicBezTo>
                  <a:cubicBezTo>
                    <a:pt x="34542" y="29213"/>
                    <a:pt x="47054" y="19353"/>
                    <a:pt x="59096" y="21158"/>
                  </a:cubicBezTo>
                  <a:cubicBezTo>
                    <a:pt x="69383" y="22700"/>
                    <a:pt x="80257" y="32993"/>
                    <a:pt x="89494" y="28210"/>
                  </a:cubicBezTo>
                  <a:cubicBezTo>
                    <a:pt x="94594" y="25569"/>
                    <a:pt x="100671" y="22261"/>
                    <a:pt x="102384" y="16780"/>
                  </a:cubicBezTo>
                  <a:cubicBezTo>
                    <a:pt x="104070" y="11386"/>
                    <a:pt x="102050" y="5248"/>
                    <a:pt x="9995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005" name="Google Shape;1005;p16"/>
            <p:cNvGrpSpPr/>
            <p:nvPr/>
          </p:nvGrpSpPr>
          <p:grpSpPr>
            <a:xfrm>
              <a:off x="8803652" y="4642656"/>
              <a:ext cx="147945" cy="134470"/>
              <a:chOff x="3477352" y="993181"/>
              <a:chExt cx="147945" cy="134470"/>
            </a:xfrm>
          </p:grpSpPr>
          <p:sp>
            <p:nvSpPr>
              <p:cNvPr id="1006" name="Google Shape;1006;p1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" name="Google Shape;1007;p1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8" name="Google Shape;1008;p16"/>
            <p:cNvGrpSpPr/>
            <p:nvPr/>
          </p:nvGrpSpPr>
          <p:grpSpPr>
            <a:xfrm>
              <a:off x="8951603" y="4363731"/>
              <a:ext cx="83763" cy="83541"/>
              <a:chOff x="3317703" y="1099656"/>
              <a:chExt cx="83763" cy="83541"/>
            </a:xfrm>
          </p:grpSpPr>
          <p:sp>
            <p:nvSpPr>
              <p:cNvPr id="1009" name="Google Shape;1009;p1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" name="Google Shape;1010;p1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1" name="Google Shape;1011;p16"/>
            <p:cNvGrpSpPr/>
            <p:nvPr/>
          </p:nvGrpSpPr>
          <p:grpSpPr>
            <a:xfrm>
              <a:off x="5373177" y="4756118"/>
              <a:ext cx="147945" cy="134470"/>
              <a:chOff x="3477352" y="993181"/>
              <a:chExt cx="147945" cy="134470"/>
            </a:xfrm>
          </p:grpSpPr>
          <p:sp>
            <p:nvSpPr>
              <p:cNvPr id="1012" name="Google Shape;1012;p1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" name="Google Shape;1013;p1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4" name="Google Shape;1014;p16"/>
            <p:cNvGrpSpPr/>
            <p:nvPr/>
          </p:nvGrpSpPr>
          <p:grpSpPr>
            <a:xfrm>
              <a:off x="7351402" y="263631"/>
              <a:ext cx="147945" cy="134470"/>
              <a:chOff x="3477352" y="993181"/>
              <a:chExt cx="147945" cy="134470"/>
            </a:xfrm>
          </p:grpSpPr>
          <p:sp>
            <p:nvSpPr>
              <p:cNvPr id="1015" name="Google Shape;1015;p1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" name="Google Shape;1016;p1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7" name="Google Shape;1017;p16"/>
            <p:cNvGrpSpPr/>
            <p:nvPr/>
          </p:nvGrpSpPr>
          <p:grpSpPr>
            <a:xfrm>
              <a:off x="7018953" y="158906"/>
              <a:ext cx="83763" cy="83541"/>
              <a:chOff x="3317703" y="1099656"/>
              <a:chExt cx="83763" cy="83541"/>
            </a:xfrm>
          </p:grpSpPr>
          <p:sp>
            <p:nvSpPr>
              <p:cNvPr id="1018" name="Google Shape;1018;p1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" name="Google Shape;1019;p1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0" name="Google Shape;1020;p16"/>
            <p:cNvGrpSpPr/>
            <p:nvPr/>
          </p:nvGrpSpPr>
          <p:grpSpPr>
            <a:xfrm>
              <a:off x="1083527" y="472768"/>
              <a:ext cx="147945" cy="134470"/>
              <a:chOff x="3477352" y="993181"/>
              <a:chExt cx="147945" cy="134470"/>
            </a:xfrm>
          </p:grpSpPr>
          <p:sp>
            <p:nvSpPr>
              <p:cNvPr id="1021" name="Google Shape;1021;p1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1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3" name="Google Shape;1023;p16"/>
            <p:cNvGrpSpPr/>
            <p:nvPr/>
          </p:nvGrpSpPr>
          <p:grpSpPr>
            <a:xfrm>
              <a:off x="861078" y="158906"/>
              <a:ext cx="83763" cy="83541"/>
              <a:chOff x="3317703" y="1099656"/>
              <a:chExt cx="83763" cy="83541"/>
            </a:xfrm>
          </p:grpSpPr>
          <p:sp>
            <p:nvSpPr>
              <p:cNvPr id="1024" name="Google Shape;1024;p1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" name="Google Shape;1025;p1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026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17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8" name="Google Shape;1028;p17"/>
          <p:cNvSpPr txBox="1"/>
          <p:nvPr>
            <p:ph idx="1" type="body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1029" name="Google Shape;1029;p17"/>
          <p:cNvGrpSpPr/>
          <p:nvPr/>
        </p:nvGrpSpPr>
        <p:grpSpPr>
          <a:xfrm>
            <a:off x="-158075" y="-80675"/>
            <a:ext cx="9472320" cy="5285381"/>
            <a:chOff x="-158075" y="-80675"/>
            <a:chExt cx="9472320" cy="5285381"/>
          </a:xfrm>
        </p:grpSpPr>
        <p:grpSp>
          <p:nvGrpSpPr>
            <p:cNvPr id="1030" name="Google Shape;1030;p17"/>
            <p:cNvGrpSpPr/>
            <p:nvPr/>
          </p:nvGrpSpPr>
          <p:grpSpPr>
            <a:xfrm>
              <a:off x="7149527" y="155893"/>
              <a:ext cx="147945" cy="134470"/>
              <a:chOff x="3477352" y="993181"/>
              <a:chExt cx="147945" cy="134470"/>
            </a:xfrm>
          </p:grpSpPr>
          <p:sp>
            <p:nvSpPr>
              <p:cNvPr id="1031" name="Google Shape;1031;p1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" name="Google Shape;1032;p1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3" name="Google Shape;1033;p17"/>
            <p:cNvGrpSpPr/>
            <p:nvPr/>
          </p:nvGrpSpPr>
          <p:grpSpPr>
            <a:xfrm>
              <a:off x="6989878" y="262368"/>
              <a:ext cx="83763" cy="83541"/>
              <a:chOff x="3317703" y="1099656"/>
              <a:chExt cx="83763" cy="83541"/>
            </a:xfrm>
          </p:grpSpPr>
          <p:sp>
            <p:nvSpPr>
              <p:cNvPr id="1034" name="Google Shape;1034;p1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" name="Google Shape;1035;p1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6" name="Google Shape;1036;p17"/>
            <p:cNvGrpSpPr/>
            <p:nvPr/>
          </p:nvGrpSpPr>
          <p:grpSpPr>
            <a:xfrm>
              <a:off x="2147991" y="111403"/>
              <a:ext cx="253123" cy="201815"/>
              <a:chOff x="1631216" y="1891228"/>
              <a:chExt cx="253123" cy="201815"/>
            </a:xfrm>
          </p:grpSpPr>
          <p:sp>
            <p:nvSpPr>
              <p:cNvPr id="1037" name="Google Shape;1037;p17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" name="Google Shape;1038;p17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" name="Google Shape;1039;p17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" name="Google Shape;1040;p17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" name="Google Shape;1041;p17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" name="Google Shape;1042;p17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" name="Google Shape;1043;p17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" name="Google Shape;1044;p17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" name="Google Shape;1045;p17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" name="Google Shape;1046;p17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7" name="Google Shape;1047;p17"/>
            <p:cNvGrpSpPr/>
            <p:nvPr/>
          </p:nvGrpSpPr>
          <p:grpSpPr>
            <a:xfrm>
              <a:off x="4388185" y="138472"/>
              <a:ext cx="235599" cy="224844"/>
              <a:chOff x="1690685" y="2722372"/>
              <a:chExt cx="235599" cy="224844"/>
            </a:xfrm>
          </p:grpSpPr>
          <p:sp>
            <p:nvSpPr>
              <p:cNvPr id="1048" name="Google Shape;1048;p17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" name="Google Shape;1049;p17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" name="Google Shape;1050;p17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" name="Google Shape;1051;p17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" name="Google Shape;1052;p17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" name="Google Shape;1053;p17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" name="Google Shape;1054;p17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" name="Google Shape;1055;p17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" name="Google Shape;1056;p17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" name="Google Shape;1057;p17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" name="Google Shape;1058;p17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" name="Google Shape;1059;p17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" name="Google Shape;1060;p17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" name="Google Shape;1061;p17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" name="Google Shape;1062;p17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" name="Google Shape;1063;p17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" name="Google Shape;1064;p17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" name="Google Shape;1065;p17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" name="Google Shape;1066;p17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" name="Google Shape;1067;p17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" name="Google Shape;1068;p17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" name="Google Shape;1069;p17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" name="Google Shape;1070;p17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" name="Google Shape;1071;p17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" name="Google Shape;1072;p17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" name="Google Shape;1073;p17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" name="Google Shape;1074;p17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" name="Google Shape;1075;p17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76" name="Google Shape;1076;p17"/>
            <p:cNvSpPr/>
            <p:nvPr/>
          </p:nvSpPr>
          <p:spPr>
            <a:xfrm>
              <a:off x="1982000" y="3820481"/>
              <a:ext cx="2850975" cy="1384225"/>
            </a:xfrm>
            <a:custGeom>
              <a:rect b="b" l="l" r="r" t="t"/>
              <a:pathLst>
                <a:path extrusionOk="0" h="55369" w="114039">
                  <a:moveTo>
                    <a:pt x="0" y="55369"/>
                  </a:moveTo>
                  <a:cubicBezTo>
                    <a:pt x="3245" y="48883"/>
                    <a:pt x="3917" y="39755"/>
                    <a:pt x="10214" y="36157"/>
                  </a:cubicBezTo>
                  <a:cubicBezTo>
                    <a:pt x="20180" y="30463"/>
                    <a:pt x="35365" y="39941"/>
                    <a:pt x="44504" y="32996"/>
                  </a:cubicBezTo>
                  <a:cubicBezTo>
                    <a:pt x="55818" y="24399"/>
                    <a:pt x="58361" y="-3627"/>
                    <a:pt x="71985" y="408"/>
                  </a:cubicBezTo>
                  <a:cubicBezTo>
                    <a:pt x="79639" y="2675"/>
                    <a:pt x="83502" y="12405"/>
                    <a:pt x="85604" y="20106"/>
                  </a:cubicBezTo>
                  <a:cubicBezTo>
                    <a:pt x="86947" y="25028"/>
                    <a:pt x="86180" y="31587"/>
                    <a:pt x="90224" y="34698"/>
                  </a:cubicBezTo>
                  <a:cubicBezTo>
                    <a:pt x="95346" y="38638"/>
                    <a:pt x="102791" y="38170"/>
                    <a:pt x="108464" y="41264"/>
                  </a:cubicBezTo>
                  <a:cubicBezTo>
                    <a:pt x="112654" y="43549"/>
                    <a:pt x="115078" y="50112"/>
                    <a:pt x="113571" y="5464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7" name="Google Shape;1077;p17"/>
            <p:cNvSpPr/>
            <p:nvPr/>
          </p:nvSpPr>
          <p:spPr>
            <a:xfrm>
              <a:off x="-158075" y="-44175"/>
              <a:ext cx="2017275" cy="1373050"/>
            </a:xfrm>
            <a:custGeom>
              <a:rect b="b" l="l" r="r" t="t"/>
              <a:pathLst>
                <a:path extrusionOk="0" h="54922" w="80691">
                  <a:moveTo>
                    <a:pt x="78064" y="0"/>
                  </a:moveTo>
                  <a:cubicBezTo>
                    <a:pt x="79618" y="4272"/>
                    <a:pt x="82666" y="11237"/>
                    <a:pt x="78794" y="13619"/>
                  </a:cubicBezTo>
                  <a:cubicBezTo>
                    <a:pt x="72349" y="17584"/>
                    <a:pt x="63576" y="17151"/>
                    <a:pt x="56177" y="15564"/>
                  </a:cubicBezTo>
                  <a:cubicBezTo>
                    <a:pt x="48523" y="13923"/>
                    <a:pt x="40786" y="6230"/>
                    <a:pt x="33560" y="9241"/>
                  </a:cubicBezTo>
                  <a:cubicBezTo>
                    <a:pt x="26248" y="12288"/>
                    <a:pt x="24849" y="24064"/>
                    <a:pt x="26265" y="31858"/>
                  </a:cubicBezTo>
                  <a:cubicBezTo>
                    <a:pt x="27381" y="38000"/>
                    <a:pt x="29568" y="45143"/>
                    <a:pt x="26508" y="50584"/>
                  </a:cubicBezTo>
                  <a:cubicBezTo>
                    <a:pt x="22112" y="58402"/>
                    <a:pt x="1111" y="54863"/>
                    <a:pt x="0" y="4596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8" name="Google Shape;1078;p17"/>
            <p:cNvSpPr/>
            <p:nvPr/>
          </p:nvSpPr>
          <p:spPr>
            <a:xfrm>
              <a:off x="7875445" y="-80675"/>
              <a:ext cx="1438800" cy="2906125"/>
            </a:xfrm>
            <a:custGeom>
              <a:rect b="b" l="l" r="r" t="t"/>
              <a:pathLst>
                <a:path extrusionOk="0" h="116245" w="57552">
                  <a:moveTo>
                    <a:pt x="1375" y="0"/>
                  </a:moveTo>
                  <a:cubicBezTo>
                    <a:pt x="-919" y="1527"/>
                    <a:pt x="186" y="5782"/>
                    <a:pt x="1375" y="8268"/>
                  </a:cubicBezTo>
                  <a:cubicBezTo>
                    <a:pt x="6084" y="18115"/>
                    <a:pt x="19792" y="20687"/>
                    <a:pt x="30314" y="23589"/>
                  </a:cubicBezTo>
                  <a:cubicBezTo>
                    <a:pt x="35582" y="25042"/>
                    <a:pt x="42796" y="27056"/>
                    <a:pt x="44176" y="32344"/>
                  </a:cubicBezTo>
                  <a:cubicBezTo>
                    <a:pt x="47323" y="44400"/>
                    <a:pt x="32175" y="55153"/>
                    <a:pt x="31774" y="67607"/>
                  </a:cubicBezTo>
                  <a:cubicBezTo>
                    <a:pt x="31183" y="85946"/>
                    <a:pt x="42867" y="105243"/>
                    <a:pt x="57552" y="11624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9" name="Google Shape;1079;p17"/>
            <p:cNvSpPr/>
            <p:nvPr/>
          </p:nvSpPr>
          <p:spPr>
            <a:xfrm>
              <a:off x="4894225" y="-41750"/>
              <a:ext cx="1623300" cy="475950"/>
            </a:xfrm>
            <a:custGeom>
              <a:rect b="b" l="l" r="r" t="t"/>
              <a:pathLst>
                <a:path extrusionOk="0" h="19038" w="64932">
                  <a:moveTo>
                    <a:pt x="0" y="0"/>
                  </a:moveTo>
                  <a:cubicBezTo>
                    <a:pt x="10443" y="15659"/>
                    <a:pt x="36448" y="23362"/>
                    <a:pt x="53989" y="16537"/>
                  </a:cubicBezTo>
                  <a:cubicBezTo>
                    <a:pt x="60149" y="14140"/>
                    <a:pt x="62844" y="6272"/>
                    <a:pt x="6493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080" name="Google Shape;1080;p17"/>
            <p:cNvGrpSpPr/>
            <p:nvPr/>
          </p:nvGrpSpPr>
          <p:grpSpPr>
            <a:xfrm>
              <a:off x="463952" y="4656081"/>
              <a:ext cx="147945" cy="134470"/>
              <a:chOff x="3477352" y="993181"/>
              <a:chExt cx="147945" cy="134470"/>
            </a:xfrm>
          </p:grpSpPr>
          <p:sp>
            <p:nvSpPr>
              <p:cNvPr id="1081" name="Google Shape;1081;p1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" name="Google Shape;1082;p1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3" name="Google Shape;1083;p17"/>
            <p:cNvGrpSpPr/>
            <p:nvPr/>
          </p:nvGrpSpPr>
          <p:grpSpPr>
            <a:xfrm>
              <a:off x="304303" y="4762556"/>
              <a:ext cx="83763" cy="83541"/>
              <a:chOff x="3317703" y="1099656"/>
              <a:chExt cx="83763" cy="83541"/>
            </a:xfrm>
          </p:grpSpPr>
          <p:sp>
            <p:nvSpPr>
              <p:cNvPr id="1084" name="Google Shape;1084;p1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" name="Google Shape;1085;p1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6" name="Google Shape;1086;p17"/>
            <p:cNvGrpSpPr/>
            <p:nvPr/>
          </p:nvGrpSpPr>
          <p:grpSpPr>
            <a:xfrm>
              <a:off x="4033953" y="209131"/>
              <a:ext cx="83763" cy="83541"/>
              <a:chOff x="3317703" y="1099656"/>
              <a:chExt cx="83763" cy="83541"/>
            </a:xfrm>
          </p:grpSpPr>
          <p:sp>
            <p:nvSpPr>
              <p:cNvPr id="1087" name="Google Shape;1087;p1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" name="Google Shape;1088;p1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9" name="Google Shape;1089;p17"/>
            <p:cNvGrpSpPr/>
            <p:nvPr/>
          </p:nvGrpSpPr>
          <p:grpSpPr>
            <a:xfrm>
              <a:off x="368578" y="2741906"/>
              <a:ext cx="83763" cy="83541"/>
              <a:chOff x="3317703" y="1099656"/>
              <a:chExt cx="83763" cy="83541"/>
            </a:xfrm>
          </p:grpSpPr>
          <p:sp>
            <p:nvSpPr>
              <p:cNvPr id="1090" name="Google Shape;1090;p1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" name="Google Shape;1091;p1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92" name="Google Shape;1092;p17"/>
            <p:cNvGrpSpPr/>
            <p:nvPr/>
          </p:nvGrpSpPr>
          <p:grpSpPr>
            <a:xfrm>
              <a:off x="220627" y="3317681"/>
              <a:ext cx="147945" cy="134470"/>
              <a:chOff x="3477352" y="993181"/>
              <a:chExt cx="147945" cy="134470"/>
            </a:xfrm>
          </p:grpSpPr>
          <p:sp>
            <p:nvSpPr>
              <p:cNvPr id="1093" name="Google Shape;1093;p1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" name="Google Shape;1094;p1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95" name="Google Shape;1095;p17"/>
            <p:cNvGrpSpPr/>
            <p:nvPr/>
          </p:nvGrpSpPr>
          <p:grpSpPr>
            <a:xfrm>
              <a:off x="2610377" y="128993"/>
              <a:ext cx="147945" cy="134470"/>
              <a:chOff x="3477352" y="993181"/>
              <a:chExt cx="147945" cy="134470"/>
            </a:xfrm>
          </p:grpSpPr>
          <p:sp>
            <p:nvSpPr>
              <p:cNvPr id="1096" name="Google Shape;1096;p1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" name="Google Shape;1097;p1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98" name="Google Shape;1098;p17"/>
          <p:cNvGrpSpPr/>
          <p:nvPr/>
        </p:nvGrpSpPr>
        <p:grpSpPr>
          <a:xfrm>
            <a:off x="5527452" y="4736081"/>
            <a:ext cx="147945" cy="134470"/>
            <a:chOff x="3477352" y="993181"/>
            <a:chExt cx="147945" cy="134470"/>
          </a:xfrm>
        </p:grpSpPr>
        <p:sp>
          <p:nvSpPr>
            <p:cNvPr id="1099" name="Google Shape;1099;p17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17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10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8"/>
          <p:cNvSpPr txBox="1"/>
          <p:nvPr>
            <p:ph idx="1" type="subTitle"/>
          </p:nvPr>
        </p:nvSpPr>
        <p:spPr>
          <a:xfrm>
            <a:off x="1798463" y="2175114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3" name="Google Shape;1103;p18"/>
          <p:cNvSpPr txBox="1"/>
          <p:nvPr>
            <p:ph idx="2" type="subTitle"/>
          </p:nvPr>
        </p:nvSpPr>
        <p:spPr>
          <a:xfrm>
            <a:off x="5135738" y="217514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4" name="Google Shape;1104;p18"/>
          <p:cNvSpPr txBox="1"/>
          <p:nvPr>
            <p:ph type="title"/>
          </p:nvPr>
        </p:nvSpPr>
        <p:spPr>
          <a:xfrm>
            <a:off x="1798463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05" name="Google Shape;1105;p18"/>
          <p:cNvSpPr txBox="1"/>
          <p:nvPr>
            <p:ph idx="3" type="title"/>
          </p:nvPr>
        </p:nvSpPr>
        <p:spPr>
          <a:xfrm>
            <a:off x="5135738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06" name="Google Shape;1106;p18"/>
          <p:cNvSpPr txBox="1"/>
          <p:nvPr>
            <p:ph idx="4" type="subTitle"/>
          </p:nvPr>
        </p:nvSpPr>
        <p:spPr>
          <a:xfrm>
            <a:off x="1798463" y="257984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7" name="Google Shape;1107;p18"/>
          <p:cNvSpPr txBox="1"/>
          <p:nvPr>
            <p:ph idx="5" type="subTitle"/>
          </p:nvPr>
        </p:nvSpPr>
        <p:spPr>
          <a:xfrm>
            <a:off x="5135738" y="257987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8" name="Google Shape;1108;p18"/>
          <p:cNvSpPr txBox="1"/>
          <p:nvPr>
            <p:ph idx="6" type="subTitle"/>
          </p:nvPr>
        </p:nvSpPr>
        <p:spPr>
          <a:xfrm>
            <a:off x="1798463" y="2984568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09" name="Google Shape;1109;p18"/>
          <p:cNvSpPr txBox="1"/>
          <p:nvPr>
            <p:ph idx="7" type="subTitle"/>
          </p:nvPr>
        </p:nvSpPr>
        <p:spPr>
          <a:xfrm>
            <a:off x="5135738" y="2984597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0" name="Google Shape;1110;p18"/>
          <p:cNvSpPr txBox="1"/>
          <p:nvPr>
            <p:ph idx="8" type="subTitle"/>
          </p:nvPr>
        </p:nvSpPr>
        <p:spPr>
          <a:xfrm>
            <a:off x="1798463" y="338929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1" name="Google Shape;1111;p18"/>
          <p:cNvSpPr txBox="1"/>
          <p:nvPr>
            <p:ph idx="9" type="subTitle"/>
          </p:nvPr>
        </p:nvSpPr>
        <p:spPr>
          <a:xfrm>
            <a:off x="5135738" y="338932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2" name="Google Shape;1112;p18"/>
          <p:cNvSpPr txBox="1"/>
          <p:nvPr>
            <p:ph idx="13" type="subTitle"/>
          </p:nvPr>
        </p:nvSpPr>
        <p:spPr>
          <a:xfrm>
            <a:off x="1798463" y="3794046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3" name="Google Shape;1113;p18"/>
          <p:cNvSpPr txBox="1"/>
          <p:nvPr>
            <p:ph idx="14" type="subTitle"/>
          </p:nvPr>
        </p:nvSpPr>
        <p:spPr>
          <a:xfrm>
            <a:off x="5135738" y="37940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4" name="Google Shape;1114;p18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5" name="Google Shape;1115;p18"/>
          <p:cNvSpPr txBox="1"/>
          <p:nvPr>
            <p:ph idx="16" type="subTitle"/>
          </p:nvPr>
        </p:nvSpPr>
        <p:spPr>
          <a:xfrm>
            <a:off x="1798463" y="41987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6" name="Google Shape;1116;p18"/>
          <p:cNvSpPr txBox="1"/>
          <p:nvPr>
            <p:ph idx="17" type="subTitle"/>
          </p:nvPr>
        </p:nvSpPr>
        <p:spPr>
          <a:xfrm>
            <a:off x="5135738" y="4198799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17" name="Google Shape;1117;p18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118" name="Google Shape;1118;p18"/>
          <p:cNvGrpSpPr/>
          <p:nvPr/>
        </p:nvGrpSpPr>
        <p:grpSpPr>
          <a:xfrm>
            <a:off x="-304000" y="-7700"/>
            <a:ext cx="9727681" cy="5305200"/>
            <a:chOff x="-304000" y="-7700"/>
            <a:chExt cx="9727681" cy="5305200"/>
          </a:xfrm>
        </p:grpSpPr>
        <p:grpSp>
          <p:nvGrpSpPr>
            <p:cNvPr id="1119" name="Google Shape;1119;p18"/>
            <p:cNvGrpSpPr/>
            <p:nvPr/>
          </p:nvGrpSpPr>
          <p:grpSpPr>
            <a:xfrm>
              <a:off x="170238" y="835012"/>
              <a:ext cx="383702" cy="612816"/>
              <a:chOff x="6705988" y="1508474"/>
              <a:chExt cx="383702" cy="612816"/>
            </a:xfrm>
          </p:grpSpPr>
          <p:sp>
            <p:nvSpPr>
              <p:cNvPr id="1120" name="Google Shape;1120;p18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1" name="Google Shape;1121;p18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2" name="Google Shape;1122;p18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3" name="Google Shape;1123;p18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4" name="Google Shape;1124;p18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5" name="Google Shape;1125;p18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" name="Google Shape;1126;p18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" name="Google Shape;1127;p18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" name="Google Shape;1128;p18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" name="Google Shape;1129;p18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" name="Google Shape;1130;p18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" name="Google Shape;1131;p18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" name="Google Shape;1132;p18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" name="Google Shape;1133;p18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" name="Google Shape;1134;p18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" name="Google Shape;1135;p18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" name="Google Shape;1136;p18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" name="Google Shape;1137;p18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" name="Google Shape;1138;p18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" name="Google Shape;1139;p18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" name="Google Shape;1140;p18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" name="Google Shape;1141;p18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" name="Google Shape;1142;p18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" name="Google Shape;1143;p18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" name="Google Shape;1144;p18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" name="Google Shape;1145;p18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" name="Google Shape;1146;p18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" name="Google Shape;1147;p18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" name="Google Shape;1148;p18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" name="Google Shape;1149;p18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" name="Google Shape;1150;p18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" name="Google Shape;1151;p18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" name="Google Shape;1152;p18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" name="Google Shape;1153;p18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" name="Google Shape;1154;p18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" name="Google Shape;1155;p18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" name="Google Shape;1156;p18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" name="Google Shape;1157;p18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" name="Google Shape;1158;p18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9" name="Google Shape;1159;p18"/>
            <p:cNvGrpSpPr/>
            <p:nvPr/>
          </p:nvGrpSpPr>
          <p:grpSpPr>
            <a:xfrm rot="-1193729">
              <a:off x="8358388" y="4307656"/>
              <a:ext cx="538566" cy="484159"/>
              <a:chOff x="6552823" y="3238298"/>
              <a:chExt cx="538575" cy="484167"/>
            </a:xfrm>
          </p:grpSpPr>
          <p:sp>
            <p:nvSpPr>
              <p:cNvPr id="1160" name="Google Shape;1160;p18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" name="Google Shape;1161;p18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" name="Google Shape;1162;p18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" name="Google Shape;1163;p18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" name="Google Shape;1164;p18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" name="Google Shape;1165;p18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" name="Google Shape;1166;p18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" name="Google Shape;1167;p18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" name="Google Shape;1168;p18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" name="Google Shape;1169;p18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" name="Google Shape;1170;p18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" name="Google Shape;1171;p18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" name="Google Shape;1172;p18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" name="Google Shape;1173;p18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" name="Google Shape;1174;p18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" name="Google Shape;1175;p18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" name="Google Shape;1176;p18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" name="Google Shape;1177;p18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" name="Google Shape;1178;p18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" name="Google Shape;1179;p18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" name="Google Shape;1180;p18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1" name="Google Shape;1181;p18"/>
            <p:cNvGrpSpPr/>
            <p:nvPr/>
          </p:nvGrpSpPr>
          <p:grpSpPr>
            <a:xfrm>
              <a:off x="8092202" y="4841681"/>
              <a:ext cx="147945" cy="134470"/>
              <a:chOff x="3477352" y="993181"/>
              <a:chExt cx="147945" cy="134470"/>
            </a:xfrm>
          </p:grpSpPr>
          <p:sp>
            <p:nvSpPr>
              <p:cNvPr id="1182" name="Google Shape;1182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" name="Google Shape;1183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4" name="Google Shape;1184;p18"/>
            <p:cNvGrpSpPr/>
            <p:nvPr/>
          </p:nvGrpSpPr>
          <p:grpSpPr>
            <a:xfrm>
              <a:off x="7895778" y="4758131"/>
              <a:ext cx="83763" cy="83541"/>
              <a:chOff x="3317703" y="1099656"/>
              <a:chExt cx="83763" cy="83541"/>
            </a:xfrm>
          </p:grpSpPr>
          <p:sp>
            <p:nvSpPr>
              <p:cNvPr id="1185" name="Google Shape;1185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" name="Google Shape;1186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7" name="Google Shape;1187;p18"/>
            <p:cNvGrpSpPr/>
            <p:nvPr/>
          </p:nvGrpSpPr>
          <p:grpSpPr>
            <a:xfrm>
              <a:off x="1667691" y="177065"/>
              <a:ext cx="253123" cy="201815"/>
              <a:chOff x="1631216" y="1891228"/>
              <a:chExt cx="253123" cy="201815"/>
            </a:xfrm>
          </p:grpSpPr>
          <p:sp>
            <p:nvSpPr>
              <p:cNvPr id="1188" name="Google Shape;1188;p18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" name="Google Shape;1189;p18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" name="Google Shape;1190;p18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" name="Google Shape;1191;p18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" name="Google Shape;1192;p18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" name="Google Shape;1193;p18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" name="Google Shape;1194;p18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" name="Google Shape;1195;p18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" name="Google Shape;1196;p18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" name="Google Shape;1197;p18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8" name="Google Shape;1198;p18"/>
            <p:cNvGrpSpPr/>
            <p:nvPr/>
          </p:nvGrpSpPr>
          <p:grpSpPr>
            <a:xfrm rot="-876775">
              <a:off x="934571" y="98881"/>
              <a:ext cx="432849" cy="358193"/>
              <a:chOff x="1414755" y="1193288"/>
              <a:chExt cx="432828" cy="358175"/>
            </a:xfrm>
          </p:grpSpPr>
          <p:sp>
            <p:nvSpPr>
              <p:cNvPr id="1199" name="Google Shape;1199;p18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" name="Google Shape;1200;p18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" name="Google Shape;1201;p18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" name="Google Shape;1202;p18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" name="Google Shape;1203;p18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" name="Google Shape;1204;p18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" name="Google Shape;1205;p18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" name="Google Shape;1206;p18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" name="Google Shape;1207;p18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" name="Google Shape;1208;p18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" name="Google Shape;1209;p18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" name="Google Shape;1210;p18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" name="Google Shape;1211;p18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" name="Google Shape;1212;p18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" name="Google Shape;1213;p18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" name="Google Shape;1214;p18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" name="Google Shape;1215;p18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" name="Google Shape;1216;p18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" name="Google Shape;1217;p18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" name="Google Shape;1218;p18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" name="Google Shape;1219;p18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" name="Google Shape;1220;p18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" name="Google Shape;1221;p18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" name="Google Shape;1222;p18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" name="Google Shape;1223;p18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" name="Google Shape;1224;p18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" name="Google Shape;1225;p18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" name="Google Shape;1226;p18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" name="Google Shape;1227;p18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8" name="Google Shape;1228;p18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9" name="Google Shape;1229;p18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" name="Google Shape;1230;p18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" name="Google Shape;1231;p18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" name="Google Shape;1232;p18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" name="Google Shape;1233;p18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" name="Google Shape;1234;p18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" name="Google Shape;1235;p18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" name="Google Shape;1236;p18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" name="Google Shape;1237;p18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" name="Google Shape;1238;p18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" name="Google Shape;1239;p18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" name="Google Shape;1240;p18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41" name="Google Shape;1241;p18"/>
            <p:cNvSpPr/>
            <p:nvPr/>
          </p:nvSpPr>
          <p:spPr>
            <a:xfrm>
              <a:off x="8092200" y="-7700"/>
              <a:ext cx="1331475" cy="4012650"/>
            </a:xfrm>
            <a:custGeom>
              <a:rect b="b" l="l" r="r" t="t"/>
              <a:pathLst>
                <a:path extrusionOk="0" h="160506" w="53259">
                  <a:moveTo>
                    <a:pt x="0" y="0"/>
                  </a:moveTo>
                  <a:cubicBezTo>
                    <a:pt x="683" y="6837"/>
                    <a:pt x="1625" y="14946"/>
                    <a:pt x="6809" y="19455"/>
                  </a:cubicBezTo>
                  <a:cubicBezTo>
                    <a:pt x="16674" y="28034"/>
                    <a:pt x="30834" y="34149"/>
                    <a:pt x="35263" y="46450"/>
                  </a:cubicBezTo>
                  <a:cubicBezTo>
                    <a:pt x="38093" y="54309"/>
                    <a:pt x="40049" y="64196"/>
                    <a:pt x="35992" y="71498"/>
                  </a:cubicBezTo>
                  <a:cubicBezTo>
                    <a:pt x="34168" y="74781"/>
                    <a:pt x="31486" y="77573"/>
                    <a:pt x="29912" y="80983"/>
                  </a:cubicBezTo>
                  <a:cubicBezTo>
                    <a:pt x="25791" y="89914"/>
                    <a:pt x="26885" y="100609"/>
                    <a:pt x="27724" y="110409"/>
                  </a:cubicBezTo>
                  <a:cubicBezTo>
                    <a:pt x="29323" y="129084"/>
                    <a:pt x="46291" y="143106"/>
                    <a:pt x="53259" y="16050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42" name="Google Shape;1242;p18"/>
            <p:cNvSpPr/>
            <p:nvPr/>
          </p:nvSpPr>
          <p:spPr>
            <a:xfrm>
              <a:off x="-304000" y="2695350"/>
              <a:ext cx="1528225" cy="2602150"/>
            </a:xfrm>
            <a:custGeom>
              <a:rect b="b" l="l" r="r" t="t"/>
              <a:pathLst>
                <a:path extrusionOk="0" h="104086" w="61129">
                  <a:moveTo>
                    <a:pt x="0" y="0"/>
                  </a:moveTo>
                  <a:cubicBezTo>
                    <a:pt x="10929" y="3638"/>
                    <a:pt x="26052" y="2511"/>
                    <a:pt x="32345" y="12159"/>
                  </a:cubicBezTo>
                  <a:cubicBezTo>
                    <a:pt x="34544" y="15530"/>
                    <a:pt x="35080" y="19734"/>
                    <a:pt x="36236" y="23589"/>
                  </a:cubicBezTo>
                  <a:cubicBezTo>
                    <a:pt x="37822" y="28878"/>
                    <a:pt x="39174" y="34966"/>
                    <a:pt x="37209" y="40127"/>
                  </a:cubicBezTo>
                  <a:cubicBezTo>
                    <a:pt x="33185" y="50692"/>
                    <a:pt x="24833" y="62333"/>
                    <a:pt x="28697" y="72957"/>
                  </a:cubicBezTo>
                  <a:cubicBezTo>
                    <a:pt x="31900" y="81764"/>
                    <a:pt x="42296" y="86691"/>
                    <a:pt x="51071" y="89981"/>
                  </a:cubicBezTo>
                  <a:cubicBezTo>
                    <a:pt x="54404" y="91231"/>
                    <a:pt x="58546" y="92241"/>
                    <a:pt x="60312" y="95331"/>
                  </a:cubicBezTo>
                  <a:cubicBezTo>
                    <a:pt x="61762" y="97869"/>
                    <a:pt x="60798" y="101163"/>
                    <a:pt x="60798" y="1040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43" name="Google Shape;1243;p18"/>
            <p:cNvSpPr/>
            <p:nvPr/>
          </p:nvSpPr>
          <p:spPr>
            <a:xfrm>
              <a:off x="4067375" y="4791699"/>
              <a:ext cx="2918300" cy="404175"/>
            </a:xfrm>
            <a:custGeom>
              <a:rect b="b" l="l" r="r" t="t"/>
              <a:pathLst>
                <a:path extrusionOk="0" h="16167" w="116732">
                  <a:moveTo>
                    <a:pt x="0" y="16167"/>
                  </a:moveTo>
                  <a:cubicBezTo>
                    <a:pt x="3459" y="9244"/>
                    <a:pt x="14092" y="4626"/>
                    <a:pt x="21401" y="7169"/>
                  </a:cubicBezTo>
                  <a:cubicBezTo>
                    <a:pt x="28085" y="9494"/>
                    <a:pt x="35467" y="12603"/>
                    <a:pt x="42315" y="10817"/>
                  </a:cubicBezTo>
                  <a:cubicBezTo>
                    <a:pt x="51122" y="8520"/>
                    <a:pt x="59180" y="3655"/>
                    <a:pt x="68094" y="1819"/>
                  </a:cubicBezTo>
                  <a:cubicBezTo>
                    <a:pt x="84563" y="-1573"/>
                    <a:pt x="116732" y="-1620"/>
                    <a:pt x="116732" y="151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44" name="Google Shape;1244;p18"/>
            <p:cNvGrpSpPr/>
            <p:nvPr/>
          </p:nvGrpSpPr>
          <p:grpSpPr>
            <a:xfrm>
              <a:off x="8568085" y="1951584"/>
              <a:ext cx="855596" cy="1926831"/>
              <a:chOff x="3638235" y="1149034"/>
              <a:chExt cx="855596" cy="1926831"/>
            </a:xfrm>
          </p:grpSpPr>
          <p:sp>
            <p:nvSpPr>
              <p:cNvPr id="1245" name="Google Shape;1245;p18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" name="Google Shape;1246;p18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" name="Google Shape;1247;p18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" name="Google Shape;1248;p18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" name="Google Shape;1249;p18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" name="Google Shape;1250;p18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" name="Google Shape;1251;p18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" name="Google Shape;1252;p18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" name="Google Shape;1253;p18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" name="Google Shape;1254;p18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" name="Google Shape;1255;p18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" name="Google Shape;1256;p18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" name="Google Shape;1257;p18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" name="Google Shape;1258;p18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" name="Google Shape;1259;p18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" name="Google Shape;1260;p18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" name="Google Shape;1261;p18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" name="Google Shape;1262;p18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" name="Google Shape;1263;p18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" name="Google Shape;1264;p18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" name="Google Shape;1265;p18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" name="Google Shape;1266;p18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" name="Google Shape;1267;p18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" name="Google Shape;1268;p18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" name="Google Shape;1269;p18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" name="Google Shape;1270;p18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" name="Google Shape;1271;p18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" name="Google Shape;1272;p18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" name="Google Shape;1273;p18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" name="Google Shape;1274;p18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" name="Google Shape;1275;p18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" name="Google Shape;1276;p18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" name="Google Shape;1277;p18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" name="Google Shape;1278;p18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9" name="Google Shape;1279;p18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" name="Google Shape;1280;p18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" name="Google Shape;1281;p18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" name="Google Shape;1282;p18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" name="Google Shape;1283;p18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" name="Google Shape;1284;p18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" name="Google Shape;1285;p18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" name="Google Shape;1286;p18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" name="Google Shape;1287;p18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" name="Google Shape;1288;p18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" name="Google Shape;1289;p18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" name="Google Shape;1290;p18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" name="Google Shape;1291;p18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" name="Google Shape;1292;p18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" name="Google Shape;1293;p18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" name="Google Shape;1294;p18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" name="Google Shape;1295;p18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" name="Google Shape;1296;p18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" name="Google Shape;1297;p18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" name="Google Shape;1298;p18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" name="Google Shape;1299;p18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" name="Google Shape;1300;p18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" name="Google Shape;1301;p18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" name="Google Shape;1302;p18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" name="Google Shape;1303;p18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" name="Google Shape;1304;p18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" name="Google Shape;1305;p18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" name="Google Shape;1306;p18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" name="Google Shape;1307;p18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" name="Google Shape;1308;p18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" name="Google Shape;1309;p18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" name="Google Shape;1310;p18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" name="Google Shape;1311;p18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" name="Google Shape;1312;p18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" name="Google Shape;1313;p18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" name="Google Shape;1314;p18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" name="Google Shape;1315;p18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" name="Google Shape;1316;p18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" name="Google Shape;1317;p18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" name="Google Shape;1318;p18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" name="Google Shape;1319;p18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" name="Google Shape;1320;p18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" name="Google Shape;1321;p18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" name="Google Shape;1322;p18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" name="Google Shape;1323;p18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" name="Google Shape;1324;p18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" name="Google Shape;1325;p18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" name="Google Shape;1326;p18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" name="Google Shape;1327;p18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" name="Google Shape;1328;p18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" name="Google Shape;1329;p18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" name="Google Shape;1330;p18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" name="Google Shape;1331;p18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" name="Google Shape;1332;p18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" name="Google Shape;1333;p18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" name="Google Shape;1334;p18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" name="Google Shape;1335;p18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" name="Google Shape;1336;p18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" name="Google Shape;1337;p18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" name="Google Shape;1338;p18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" name="Google Shape;1339;p18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" name="Google Shape;1340;p18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" name="Google Shape;1341;p18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" name="Google Shape;1342;p18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" name="Google Shape;1343;p18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" name="Google Shape;1344;p18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" name="Google Shape;1345;p18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" name="Google Shape;1346;p18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" name="Google Shape;1347;p18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" name="Google Shape;1348;p18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" name="Google Shape;1349;p18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" name="Google Shape;1350;p18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" name="Google Shape;1351;p18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" name="Google Shape;1352;p18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" name="Google Shape;1353;p18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" name="Google Shape;1354;p18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" name="Google Shape;1355;p18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" name="Google Shape;1356;p18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" name="Google Shape;1357;p18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" name="Google Shape;1358;p18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" name="Google Shape;1359;p18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0" name="Google Shape;1360;p18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1" name="Google Shape;1361;p18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62" name="Google Shape;1362;p18"/>
            <p:cNvGrpSpPr/>
            <p:nvPr/>
          </p:nvGrpSpPr>
          <p:grpSpPr>
            <a:xfrm>
              <a:off x="401283" y="3008960"/>
              <a:ext cx="255401" cy="462657"/>
              <a:chOff x="4718359" y="1577085"/>
              <a:chExt cx="255401" cy="462657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" name="Google Shape;1365;p18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" name="Google Shape;1366;p18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8" name="Google Shape;1368;p18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69" name="Google Shape;1369;p18"/>
            <p:cNvGrpSpPr/>
            <p:nvPr/>
          </p:nvGrpSpPr>
          <p:grpSpPr>
            <a:xfrm>
              <a:off x="7493102" y="244406"/>
              <a:ext cx="147945" cy="134470"/>
              <a:chOff x="3477352" y="993181"/>
              <a:chExt cx="147945" cy="134470"/>
            </a:xfrm>
          </p:grpSpPr>
          <p:sp>
            <p:nvSpPr>
              <p:cNvPr id="1370" name="Google Shape;1370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1" name="Google Shape;1371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2" name="Google Shape;1372;p18"/>
            <p:cNvGrpSpPr/>
            <p:nvPr/>
          </p:nvGrpSpPr>
          <p:grpSpPr>
            <a:xfrm>
              <a:off x="290378" y="334006"/>
              <a:ext cx="83763" cy="83541"/>
              <a:chOff x="3317703" y="1099656"/>
              <a:chExt cx="83763" cy="83541"/>
            </a:xfrm>
          </p:grpSpPr>
          <p:sp>
            <p:nvSpPr>
              <p:cNvPr id="1373" name="Google Shape;1373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4" name="Google Shape;1374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5" name="Google Shape;1375;p18"/>
            <p:cNvGrpSpPr/>
            <p:nvPr/>
          </p:nvGrpSpPr>
          <p:grpSpPr>
            <a:xfrm>
              <a:off x="170252" y="472768"/>
              <a:ext cx="147945" cy="134470"/>
              <a:chOff x="3477352" y="993181"/>
              <a:chExt cx="147945" cy="134470"/>
            </a:xfrm>
          </p:grpSpPr>
          <p:sp>
            <p:nvSpPr>
              <p:cNvPr id="1376" name="Google Shape;1376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8" name="Google Shape;1378;p18"/>
            <p:cNvGrpSpPr/>
            <p:nvPr/>
          </p:nvGrpSpPr>
          <p:grpSpPr>
            <a:xfrm>
              <a:off x="320216" y="3581006"/>
              <a:ext cx="83763" cy="83541"/>
              <a:chOff x="3317703" y="1099656"/>
              <a:chExt cx="83763" cy="83541"/>
            </a:xfrm>
          </p:grpSpPr>
          <p:sp>
            <p:nvSpPr>
              <p:cNvPr id="1379" name="Google Shape;1379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" name="Google Shape;1380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81" name="Google Shape;1381;p18"/>
            <p:cNvGrpSpPr/>
            <p:nvPr/>
          </p:nvGrpSpPr>
          <p:grpSpPr>
            <a:xfrm>
              <a:off x="455002" y="2504518"/>
              <a:ext cx="147945" cy="134470"/>
              <a:chOff x="3477352" y="993181"/>
              <a:chExt cx="147945" cy="134470"/>
            </a:xfrm>
          </p:grpSpPr>
          <p:sp>
            <p:nvSpPr>
              <p:cNvPr id="1382" name="Google Shape;1382;p1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" name="Google Shape;1383;p1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84" name="Google Shape;1384;p18"/>
            <p:cNvGrpSpPr/>
            <p:nvPr/>
          </p:nvGrpSpPr>
          <p:grpSpPr>
            <a:xfrm>
              <a:off x="7264703" y="207131"/>
              <a:ext cx="83763" cy="83541"/>
              <a:chOff x="3317703" y="1099656"/>
              <a:chExt cx="83763" cy="83541"/>
            </a:xfrm>
          </p:grpSpPr>
          <p:sp>
            <p:nvSpPr>
              <p:cNvPr id="1385" name="Google Shape;1385;p1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" name="Google Shape;1386;p1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387" name="Shape 1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" name="Google Shape;1388;p19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389" name="Google Shape;1389;p19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1390" name="Google Shape;1390;p19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1391" name="Google Shape;1391;p19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" name="Google Shape;1392;p19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" name="Google Shape;1393;p19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" name="Google Shape;1394;p19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" name="Google Shape;1395;p19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" name="Google Shape;1396;p19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" name="Google Shape;1397;p19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" name="Google Shape;1398;p19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" name="Google Shape;1399;p19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" name="Google Shape;1400;p19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" name="Google Shape;1401;p19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" name="Google Shape;1402;p19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" name="Google Shape;1403;p19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" name="Google Shape;1404;p19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" name="Google Shape;1405;p19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" name="Google Shape;1406;p19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" name="Google Shape;1407;p19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" name="Google Shape;1408;p19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" name="Google Shape;1409;p19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" name="Google Shape;1410;p19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" name="Google Shape;1411;p19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2" name="Google Shape;1412;p19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" name="Google Shape;1413;p19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" name="Google Shape;1414;p19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" name="Google Shape;1415;p19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" name="Google Shape;1416;p19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" name="Google Shape;1417;p19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" name="Google Shape;1418;p19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9" name="Google Shape;1419;p19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1420" name="Google Shape;1420;p1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" name="Google Shape;1421;p1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" name="Google Shape;1422;p1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" name="Google Shape;1423;p1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" name="Google Shape;1424;p1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" name="Google Shape;1425;p1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" name="Google Shape;1426;p1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" name="Google Shape;1427;p1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" name="Google Shape;1428;p1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" name="Google Shape;1429;p1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" name="Google Shape;1430;p1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" name="Google Shape;1431;p1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" name="Google Shape;1432;p1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" name="Google Shape;1433;p1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" name="Google Shape;1434;p1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" name="Google Shape;1435;p1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" name="Google Shape;1436;p1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" name="Google Shape;1437;p1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" name="Google Shape;1438;p1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" name="Google Shape;1439;p1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" name="Google Shape;1440;p1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" name="Google Shape;1441;p1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2" name="Google Shape;1442;p19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1443" name="Google Shape;1443;p1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" name="Google Shape;1444;p1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" name="Google Shape;1445;p1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1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1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" name="Google Shape;1448;p1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" name="Google Shape;1449;p1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1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1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" name="Google Shape;1452;p1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" name="Google Shape;1453;p1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1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1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" name="Google Shape;1456;p1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" name="Google Shape;1457;p1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" name="Google Shape;1458;p1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" name="Google Shape;1459;p1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" name="Google Shape;1460;p1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" name="Google Shape;1461;p1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" name="Google Shape;1462;p1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" name="Google Shape;1463;p1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" name="Google Shape;1464;p1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" name="Google Shape;1465;p1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" name="Google Shape;1466;p1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" name="Google Shape;1467;p1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68" name="Google Shape;1468;p19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1469" name="Google Shape;1469;p1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" name="Google Shape;1470;p1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" name="Google Shape;1471;p1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" name="Google Shape;1472;p1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" name="Google Shape;1473;p1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1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1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1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1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1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1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1" name="Google Shape;1481;p1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2" name="Google Shape;1482;p1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4" name="Google Shape;1484;p1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5" name="Google Shape;1485;p1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6" name="Google Shape;1486;p1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1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1" name="Google Shape;1491;p1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1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1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7" name="Google Shape;1497;p19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1498" name="Google Shape;1498;p19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" name="Google Shape;1502;p19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" name="Google Shape;1503;p19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" name="Google Shape;1504;p19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" name="Google Shape;1508;p19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" name="Google Shape;1509;p19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" name="Google Shape;1510;p19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" name="Google Shape;1519;p19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" name="Google Shape;1520;p19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" name="Google Shape;1521;p19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" name="Google Shape;1522;p19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" name="Google Shape;1523;p19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" name="Google Shape;1524;p19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" name="Google Shape;1525;p19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" name="Google Shape;1526;p19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" name="Google Shape;1527;p19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" name="Google Shape;1528;p19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" name="Google Shape;1529;p19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" name="Google Shape;1530;p19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" name="Google Shape;1531;p19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" name="Google Shape;1532;p19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" name="Google Shape;1533;p19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" name="Google Shape;1534;p19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" name="Google Shape;1535;p19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36" name="Google Shape;1536;p19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37" name="Google Shape;1537;p19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38" name="Google Shape;1538;p19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39" name="Google Shape;1539;p19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540" name="Google Shape;1540;p19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1541" name="Google Shape;1541;p19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" name="Google Shape;1542;p19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" name="Google Shape;1543;p19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" name="Google Shape;1544;p19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" name="Google Shape;1545;p19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" name="Google Shape;1546;p19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" name="Google Shape;1547;p19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" name="Google Shape;1548;p19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9" name="Google Shape;1549;p19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0" name="Google Shape;1550;p19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" name="Google Shape;1551;p19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" name="Google Shape;1552;p19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" name="Google Shape;1553;p19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" name="Google Shape;1554;p19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" name="Google Shape;1555;p19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" name="Google Shape;1556;p19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" name="Google Shape;1557;p19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" name="Google Shape;1558;p19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" name="Google Shape;1559;p19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" name="Google Shape;1560;p19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" name="Google Shape;1561;p19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" name="Google Shape;1562;p19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" name="Google Shape;1563;p19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" name="Google Shape;1564;p19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" name="Google Shape;1565;p19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" name="Google Shape;1566;p19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7" name="Google Shape;1567;p19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" name="Google Shape;1568;p19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" name="Google Shape;1569;p19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" name="Google Shape;1570;p19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" name="Google Shape;1571;p19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" name="Google Shape;1572;p19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" name="Google Shape;1573;p19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" name="Google Shape;1574;p19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" name="Google Shape;1575;p19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" name="Google Shape;1576;p19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" name="Google Shape;1577;p19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" name="Google Shape;1578;p19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19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19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" name="Google Shape;1581;p19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" name="Google Shape;1582;p19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19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19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19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" name="Google Shape;1586;p19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" name="Google Shape;1587;p19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" name="Google Shape;1588;p19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" name="Google Shape;1589;p19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" name="Google Shape;1590;p19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" name="Google Shape;1591;p19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" name="Google Shape;1592;p19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3" name="Google Shape;1593;p19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1594" name="Google Shape;1594;p19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" name="Google Shape;1595;p19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" name="Google Shape;1596;p19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" name="Google Shape;1597;p19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" name="Google Shape;1598;p19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" name="Google Shape;1599;p19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" name="Google Shape;1600;p19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" name="Google Shape;1601;p19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" name="Google Shape;1602;p19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" name="Google Shape;1603;p19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" name="Google Shape;1604;p19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" name="Google Shape;1605;p19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06" name="Google Shape;1606;p19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1607" name="Google Shape;1607;p1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1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09" name="Google Shape;1609;p19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1610" name="Google Shape;1610;p1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1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2" name="Google Shape;1612;p19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1613" name="Google Shape;1613;p1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1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15" name="Google Shape;1615;p19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1616" name="Google Shape;1616;p1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618" name="Shape 1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" name="Google Shape;1619;p20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620" name="Google Shape;1620;p20"/>
          <p:cNvSpPr txBox="1"/>
          <p:nvPr>
            <p:ph idx="1" type="subTitle"/>
          </p:nvPr>
        </p:nvSpPr>
        <p:spPr>
          <a:xfrm rot="-458">
            <a:off x="719995" y="2003973"/>
            <a:ext cx="4503600" cy="219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621" name="Google Shape;1621;p20"/>
          <p:cNvSpPr txBox="1"/>
          <p:nvPr>
            <p:ph idx="2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622" name="Google Shape;1622;p20"/>
          <p:cNvGrpSpPr/>
          <p:nvPr/>
        </p:nvGrpSpPr>
        <p:grpSpPr>
          <a:xfrm>
            <a:off x="-175225" y="-57875"/>
            <a:ext cx="9687950" cy="5253418"/>
            <a:chOff x="-175225" y="-57875"/>
            <a:chExt cx="9687950" cy="5253418"/>
          </a:xfrm>
        </p:grpSpPr>
        <p:sp>
          <p:nvSpPr>
            <p:cNvPr id="1623" name="Google Shape;1623;p20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24" name="Google Shape;1624;p20"/>
            <p:cNvGrpSpPr/>
            <p:nvPr/>
          </p:nvGrpSpPr>
          <p:grpSpPr>
            <a:xfrm>
              <a:off x="231229" y="1127651"/>
              <a:ext cx="457912" cy="846581"/>
              <a:chOff x="6600904" y="2246176"/>
              <a:chExt cx="457912" cy="846581"/>
            </a:xfrm>
          </p:grpSpPr>
          <p:sp>
            <p:nvSpPr>
              <p:cNvPr id="1625" name="Google Shape;1625;p20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" name="Google Shape;1626;p20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20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20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20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" name="Google Shape;1630;p20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20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20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" name="Google Shape;1633;p20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20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20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20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20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" name="Google Shape;1638;p20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" name="Google Shape;1639;p20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20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" name="Google Shape;1641;p20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" name="Google Shape;1642;p20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3" name="Google Shape;1643;p20"/>
            <p:cNvGrpSpPr/>
            <p:nvPr/>
          </p:nvGrpSpPr>
          <p:grpSpPr>
            <a:xfrm>
              <a:off x="289359" y="3153499"/>
              <a:ext cx="310220" cy="298990"/>
              <a:chOff x="2049809" y="3045624"/>
              <a:chExt cx="310220" cy="298990"/>
            </a:xfrm>
          </p:grpSpPr>
          <p:sp>
            <p:nvSpPr>
              <p:cNvPr id="1644" name="Google Shape;1644;p20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" name="Google Shape;1645;p20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" name="Google Shape;1646;p20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" name="Google Shape;1647;p20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" name="Google Shape;1648;p20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" name="Google Shape;1649;p20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0" name="Google Shape;1650;p20"/>
            <p:cNvGrpSpPr/>
            <p:nvPr/>
          </p:nvGrpSpPr>
          <p:grpSpPr>
            <a:xfrm>
              <a:off x="1895577" y="254756"/>
              <a:ext cx="147945" cy="134470"/>
              <a:chOff x="3477352" y="993181"/>
              <a:chExt cx="147945" cy="134470"/>
            </a:xfrm>
          </p:grpSpPr>
          <p:sp>
            <p:nvSpPr>
              <p:cNvPr id="1651" name="Google Shape;1651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" name="Google Shape;1652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3" name="Google Shape;1653;p20"/>
            <p:cNvGrpSpPr/>
            <p:nvPr/>
          </p:nvGrpSpPr>
          <p:grpSpPr>
            <a:xfrm>
              <a:off x="1608528" y="280218"/>
              <a:ext cx="83763" cy="83541"/>
              <a:chOff x="3317703" y="1099656"/>
              <a:chExt cx="83763" cy="83541"/>
            </a:xfrm>
          </p:grpSpPr>
          <p:sp>
            <p:nvSpPr>
              <p:cNvPr id="1654" name="Google Shape;1654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" name="Google Shape;1655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6" name="Google Shape;1656;p20"/>
            <p:cNvGrpSpPr/>
            <p:nvPr/>
          </p:nvGrpSpPr>
          <p:grpSpPr>
            <a:xfrm>
              <a:off x="289360" y="2430247"/>
              <a:ext cx="235599" cy="224844"/>
              <a:chOff x="1690685" y="2722372"/>
              <a:chExt cx="235599" cy="224844"/>
            </a:xfrm>
          </p:grpSpPr>
          <p:sp>
            <p:nvSpPr>
              <p:cNvPr id="1657" name="Google Shape;1657;p20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" name="Google Shape;1658;p20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20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" name="Google Shape;1660;p20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" name="Google Shape;1661;p20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" name="Google Shape;1662;p20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" name="Google Shape;1663;p20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" name="Google Shape;1664;p20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" name="Google Shape;1665;p20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6" name="Google Shape;1666;p20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7" name="Google Shape;1667;p20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8" name="Google Shape;1668;p20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9" name="Google Shape;1669;p20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0" name="Google Shape;1670;p20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1" name="Google Shape;1671;p20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2" name="Google Shape;1672;p20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3" name="Google Shape;1673;p20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4" name="Google Shape;1674;p20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5" name="Google Shape;1675;p20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6" name="Google Shape;1676;p20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7" name="Google Shape;1677;p20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8" name="Google Shape;1678;p20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" name="Google Shape;1679;p20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0" name="Google Shape;1680;p20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1" name="Google Shape;1681;p20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" name="Google Shape;1682;p20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3" name="Google Shape;1683;p20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4" name="Google Shape;1684;p20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85" name="Google Shape;1685;p20"/>
            <p:cNvSpPr/>
            <p:nvPr/>
          </p:nvSpPr>
          <p:spPr>
            <a:xfrm>
              <a:off x="-175225" y="4441593"/>
              <a:ext cx="5228425" cy="753950"/>
            </a:xfrm>
            <a:custGeom>
              <a:rect b="b" l="l" r="r" t="t"/>
              <a:pathLst>
                <a:path extrusionOk="0" h="30158" w="209137">
                  <a:moveTo>
                    <a:pt x="0" y="18480"/>
                  </a:moveTo>
                  <a:cubicBezTo>
                    <a:pt x="12405" y="7912"/>
                    <a:pt x="31499" y="-5157"/>
                    <a:pt x="46074" y="2132"/>
                  </a:cubicBezTo>
                  <a:cubicBezTo>
                    <a:pt x="50177" y="4184"/>
                    <a:pt x="52839" y="8496"/>
                    <a:pt x="56902" y="10624"/>
                  </a:cubicBezTo>
                  <a:cubicBezTo>
                    <a:pt x="70383" y="17686"/>
                    <a:pt x="87209" y="22188"/>
                    <a:pt x="101914" y="18268"/>
                  </a:cubicBezTo>
                  <a:cubicBezTo>
                    <a:pt x="114441" y="14929"/>
                    <a:pt x="124629" y="3248"/>
                    <a:pt x="137584" y="2769"/>
                  </a:cubicBezTo>
                  <a:cubicBezTo>
                    <a:pt x="146975" y="2422"/>
                    <a:pt x="154319" y="13938"/>
                    <a:pt x="163700" y="13385"/>
                  </a:cubicBezTo>
                  <a:cubicBezTo>
                    <a:pt x="170988" y="12955"/>
                    <a:pt x="177942" y="7726"/>
                    <a:pt x="185144" y="8926"/>
                  </a:cubicBezTo>
                  <a:cubicBezTo>
                    <a:pt x="195678" y="10681"/>
                    <a:pt x="209137" y="19479"/>
                    <a:pt x="209137" y="3015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86" name="Google Shape;1686;p20"/>
            <p:cNvGrpSpPr/>
            <p:nvPr/>
          </p:nvGrpSpPr>
          <p:grpSpPr>
            <a:xfrm>
              <a:off x="8709577" y="3019031"/>
              <a:ext cx="147945" cy="134470"/>
              <a:chOff x="3477352" y="993181"/>
              <a:chExt cx="147945" cy="134470"/>
            </a:xfrm>
          </p:grpSpPr>
          <p:sp>
            <p:nvSpPr>
              <p:cNvPr id="1687" name="Google Shape;1687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" name="Google Shape;1688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89" name="Google Shape;1689;p20"/>
            <p:cNvGrpSpPr/>
            <p:nvPr/>
          </p:nvGrpSpPr>
          <p:grpSpPr>
            <a:xfrm>
              <a:off x="3353328" y="145743"/>
              <a:ext cx="83763" cy="83541"/>
              <a:chOff x="3317703" y="1099656"/>
              <a:chExt cx="83763" cy="83541"/>
            </a:xfrm>
          </p:grpSpPr>
          <p:sp>
            <p:nvSpPr>
              <p:cNvPr id="1690" name="Google Shape;1690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" name="Google Shape;1691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2" name="Google Shape;1692;p20"/>
            <p:cNvGrpSpPr/>
            <p:nvPr/>
          </p:nvGrpSpPr>
          <p:grpSpPr>
            <a:xfrm>
              <a:off x="141402" y="3739681"/>
              <a:ext cx="147945" cy="134470"/>
              <a:chOff x="3477352" y="993181"/>
              <a:chExt cx="147945" cy="134470"/>
            </a:xfrm>
          </p:grpSpPr>
          <p:sp>
            <p:nvSpPr>
              <p:cNvPr id="1693" name="Google Shape;1693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" name="Google Shape;1694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5" name="Google Shape;1695;p20"/>
            <p:cNvGrpSpPr/>
            <p:nvPr/>
          </p:nvGrpSpPr>
          <p:grpSpPr>
            <a:xfrm>
              <a:off x="8773753" y="1308906"/>
              <a:ext cx="83763" cy="83541"/>
              <a:chOff x="3317703" y="1099656"/>
              <a:chExt cx="83763" cy="83541"/>
            </a:xfrm>
          </p:grpSpPr>
          <p:sp>
            <p:nvSpPr>
              <p:cNvPr id="1696" name="Google Shape;1696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" name="Google Shape;1697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8" name="Google Shape;1698;p20"/>
            <p:cNvGrpSpPr/>
            <p:nvPr/>
          </p:nvGrpSpPr>
          <p:grpSpPr>
            <a:xfrm>
              <a:off x="402578" y="3905281"/>
              <a:ext cx="83763" cy="83541"/>
              <a:chOff x="3317703" y="1099656"/>
              <a:chExt cx="83763" cy="83541"/>
            </a:xfrm>
          </p:grpSpPr>
          <p:sp>
            <p:nvSpPr>
              <p:cNvPr id="1699" name="Google Shape;1699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" name="Google Shape;1700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1" name="Google Shape;1701;p20"/>
            <p:cNvGrpSpPr/>
            <p:nvPr/>
          </p:nvGrpSpPr>
          <p:grpSpPr>
            <a:xfrm>
              <a:off x="8561627" y="1488006"/>
              <a:ext cx="147945" cy="134470"/>
              <a:chOff x="3477352" y="993181"/>
              <a:chExt cx="147945" cy="134470"/>
            </a:xfrm>
          </p:grpSpPr>
          <p:sp>
            <p:nvSpPr>
              <p:cNvPr id="1702" name="Google Shape;1702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" name="Google Shape;1703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4" name="Google Shape;1704;p20"/>
            <p:cNvGrpSpPr/>
            <p:nvPr/>
          </p:nvGrpSpPr>
          <p:grpSpPr>
            <a:xfrm>
              <a:off x="8625803" y="3296356"/>
              <a:ext cx="83763" cy="83541"/>
              <a:chOff x="3317703" y="1099656"/>
              <a:chExt cx="83763" cy="83541"/>
            </a:xfrm>
          </p:grpSpPr>
          <p:sp>
            <p:nvSpPr>
              <p:cNvPr id="1705" name="Google Shape;1705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" name="Google Shape;1706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7" name="Google Shape;1707;p20"/>
            <p:cNvGrpSpPr/>
            <p:nvPr/>
          </p:nvGrpSpPr>
          <p:grpSpPr>
            <a:xfrm>
              <a:off x="3660752" y="120281"/>
              <a:ext cx="147945" cy="134470"/>
              <a:chOff x="3477352" y="993181"/>
              <a:chExt cx="147945" cy="134470"/>
            </a:xfrm>
          </p:grpSpPr>
          <p:sp>
            <p:nvSpPr>
              <p:cNvPr id="1708" name="Google Shape;1708;p2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" name="Google Shape;1709;p2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0" name="Google Shape;1710;p20"/>
            <p:cNvGrpSpPr/>
            <p:nvPr/>
          </p:nvGrpSpPr>
          <p:grpSpPr>
            <a:xfrm>
              <a:off x="6149828" y="4722706"/>
              <a:ext cx="83763" cy="83541"/>
              <a:chOff x="3317703" y="1099656"/>
              <a:chExt cx="83763" cy="83541"/>
            </a:xfrm>
          </p:grpSpPr>
          <p:sp>
            <p:nvSpPr>
              <p:cNvPr id="1711" name="Google Shape;1711;p2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" name="Google Shape;1712;p2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713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4" name="Google Shape;1714;p21"/>
          <p:cNvGrpSpPr/>
          <p:nvPr/>
        </p:nvGrpSpPr>
        <p:grpSpPr>
          <a:xfrm>
            <a:off x="-302625" y="-59091"/>
            <a:ext cx="9591648" cy="5382357"/>
            <a:chOff x="-302625" y="-70000"/>
            <a:chExt cx="9591648" cy="5382357"/>
          </a:xfrm>
        </p:grpSpPr>
        <p:grpSp>
          <p:nvGrpSpPr>
            <p:cNvPr id="1715" name="Google Shape;1715;p21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1716" name="Google Shape;1716;p21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" name="Google Shape;1717;p21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8" name="Google Shape;1718;p21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9" name="Google Shape;1719;p21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0" name="Google Shape;1720;p21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1" name="Google Shape;1721;p21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2" name="Google Shape;1722;p21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3" name="Google Shape;1723;p21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" name="Google Shape;1724;p21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" name="Google Shape;1725;p21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" name="Google Shape;1726;p21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" name="Google Shape;1727;p21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" name="Google Shape;1728;p21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" name="Google Shape;1729;p21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" name="Google Shape;1730;p21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" name="Google Shape;1731;p21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2" name="Google Shape;1732;p21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3" name="Google Shape;1733;p21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4" name="Google Shape;1734;p21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5" name="Google Shape;1735;p21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6" name="Google Shape;1736;p21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7" name="Google Shape;1737;p21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38" name="Google Shape;1738;p21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1739" name="Google Shape;1739;p21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21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1" name="Google Shape;1741;p21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2" name="Google Shape;1742;p21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" name="Google Shape;1743;p21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" name="Google Shape;1744;p21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" name="Google Shape;1745;p21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21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" name="Google Shape;1747;p21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21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" name="Google Shape;1749;p21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0" name="Google Shape;1750;p21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1" name="Google Shape;1751;p21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2" name="Google Shape;1752;p21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3" name="Google Shape;1753;p21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4" name="Google Shape;1754;p21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5" name="Google Shape;1755;p21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6" name="Google Shape;1756;p21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7" name="Google Shape;1757;p21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58" name="Google Shape;1758;p21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1759" name="Google Shape;1759;p21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21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21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2" name="Google Shape;1762;p21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63" name="Google Shape;1763;p21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1764" name="Google Shape;1764;p21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5" name="Google Shape;1765;p21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6" name="Google Shape;1766;p21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8" name="Google Shape;1768;p21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9" name="Google Shape;1769;p21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1" name="Google Shape;1771;p21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2" name="Google Shape;1772;p21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3" name="Google Shape;1773;p21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4" name="Google Shape;1774;p21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5" name="Google Shape;1775;p21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" name="Google Shape;1776;p21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" name="Google Shape;1777;p21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" name="Google Shape;1778;p21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" name="Google Shape;1779;p21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" name="Google Shape;1780;p21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" name="Google Shape;1781;p21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2" name="Google Shape;1782;p21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3" name="Google Shape;1783;p21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4" name="Google Shape;1784;p21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5" name="Google Shape;1785;p21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21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7" name="Google Shape;1787;p21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8" name="Google Shape;1788;p21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21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0" name="Google Shape;1790;p21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1" name="Google Shape;1791;p21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" name="Google Shape;1792;p21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" name="Google Shape;1793;p21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" name="Google Shape;1794;p21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" name="Google Shape;1795;p21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" name="Google Shape;1796;p21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" name="Google Shape;1797;p21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21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21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21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21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21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03" name="Google Shape;1803;p21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1804" name="Google Shape;1804;p21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5" name="Google Shape;1805;p21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21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21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21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21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21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21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21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21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21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21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21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7" name="Google Shape;1817;p21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8" name="Google Shape;1818;p21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21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21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21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22" name="Google Shape;1822;p21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1823" name="Google Shape;1823;p21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21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5" name="Google Shape;1825;p21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6" name="Google Shape;1826;p21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21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21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9" name="Google Shape;1829;p21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0" name="Google Shape;1830;p21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1" name="Google Shape;1831;p21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2" name="Google Shape;1832;p21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3" name="Google Shape;1833;p21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4" name="Google Shape;1834;p21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5" name="Google Shape;1835;p21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6" name="Google Shape;1836;p21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7" name="Google Shape;1837;p21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8" name="Google Shape;1838;p21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9" name="Google Shape;1839;p21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0" name="Google Shape;1840;p21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1" name="Google Shape;1841;p21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2" name="Google Shape;1842;p21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3" name="Google Shape;1843;p21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44" name="Google Shape;1844;p21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1845" name="Google Shape;1845;p21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6" name="Google Shape;1846;p21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" name="Google Shape;1847;p21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" name="Google Shape;1848;p21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" name="Google Shape;1849;p21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" name="Google Shape;1850;p21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1" name="Google Shape;1851;p21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2" name="Google Shape;1852;p21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3" name="Google Shape;1853;p21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4" name="Google Shape;1854;p21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5" name="Google Shape;1855;p21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6" name="Google Shape;1856;p21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7" name="Google Shape;1857;p21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8" name="Google Shape;1858;p21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9" name="Google Shape;1859;p21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0" name="Google Shape;1860;p21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" name="Google Shape;1861;p21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" name="Google Shape;1862;p21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" name="Google Shape;1863;p21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" name="Google Shape;1864;p21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" name="Google Shape;1865;p21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" name="Google Shape;1866;p21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21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" name="Google Shape;1868;p21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9" name="Google Shape;1869;p21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0" name="Google Shape;1870;p21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1" name="Google Shape;1871;p21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2" name="Google Shape;1872;p21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3" name="Google Shape;1873;p21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4" name="Google Shape;1874;p21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5" name="Google Shape;1875;p21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6" name="Google Shape;1876;p21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7" name="Google Shape;1877;p21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8" name="Google Shape;1878;p21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9" name="Google Shape;1879;p21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0" name="Google Shape;1880;p21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1" name="Google Shape;1881;p21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2" name="Google Shape;1882;p21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3" name="Google Shape;1883;p21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4" name="Google Shape;1884;p21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5" name="Google Shape;1885;p21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6" name="Google Shape;1886;p21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7" name="Google Shape;1887;p21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" name="Google Shape;1888;p21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9" name="Google Shape;1889;p21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0" name="Google Shape;1890;p21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1" name="Google Shape;1891;p21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" name="Google Shape;1892;p21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" name="Google Shape;1893;p21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" name="Google Shape;1894;p21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" name="Google Shape;1895;p21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" name="Google Shape;1896;p21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21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21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9" name="Google Shape;1899;p21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0" name="Google Shape;1900;p21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1" name="Google Shape;1901;p21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2" name="Google Shape;1902;p21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3" name="Google Shape;1903;p21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4" name="Google Shape;1904;p21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5" name="Google Shape;1905;p21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6" name="Google Shape;1906;p21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7" name="Google Shape;1907;p21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" name="Google Shape;1908;p21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" name="Google Shape;1909;p21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" name="Google Shape;1910;p21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" name="Google Shape;1911;p21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" name="Google Shape;1912;p21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" name="Google Shape;1913;p21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" name="Google Shape;1914;p21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" name="Google Shape;1915;p21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16" name="Google Shape;1916;p21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1917" name="Google Shape;1917;p21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8" name="Google Shape;1918;p21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9" name="Google Shape;1919;p21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0" name="Google Shape;1920;p21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1" name="Google Shape;1921;p21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2" name="Google Shape;1922;p21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3" name="Google Shape;1923;p21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4" name="Google Shape;1924;p21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5" name="Google Shape;1925;p21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6" name="Google Shape;1926;p21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7" name="Google Shape;1927;p21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8" name="Google Shape;1928;p21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9" name="Google Shape;1929;p21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0" name="Google Shape;1930;p21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1" name="Google Shape;1931;p21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2" name="Google Shape;1932;p21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3" name="Google Shape;1933;p21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4" name="Google Shape;1934;p21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5" name="Google Shape;1935;p21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6" name="Google Shape;1936;p21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7" name="Google Shape;1937;p21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8" name="Google Shape;1938;p21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39" name="Google Shape;1939;p21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0" name="Google Shape;1940;p21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1" name="Google Shape;1941;p21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42" name="Google Shape;1942;p21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1943" name="Google Shape;1943;p21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4" name="Google Shape;1944;p21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5" name="Google Shape;1945;p21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6" name="Google Shape;1946;p21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7" name="Google Shape;1947;p21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8" name="Google Shape;1948;p21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49" name="Google Shape;1949;p21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0" name="Google Shape;1950;p21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1" name="Google Shape;1951;p21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2" name="Google Shape;1952;p21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3" name="Google Shape;1953;p21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4" name="Google Shape;1954;p21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5" name="Google Shape;1955;p21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6" name="Google Shape;1956;p21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7" name="Google Shape;1957;p21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8" name="Google Shape;1958;p21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59" name="Google Shape;1959;p21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0" name="Google Shape;1960;p21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1" name="Google Shape;1961;p21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2" name="Google Shape;1962;p21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3" name="Google Shape;1963;p21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4" name="Google Shape;1964;p21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5" name="Google Shape;1965;p21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6" name="Google Shape;1966;p21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67" name="Google Shape;1967;p21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968" name="Google Shape;1968;p21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1969" name="Google Shape;1969;p21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0" name="Google Shape;1970;p21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1" name="Google Shape;1971;p21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2" name="Google Shape;1972;p21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3" name="Google Shape;1973;p21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4" name="Google Shape;1974;p21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5" name="Google Shape;1975;p21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6" name="Google Shape;1976;p21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7" name="Google Shape;1977;p21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8" name="Google Shape;1978;p21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79" name="Google Shape;1979;p21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0" name="Google Shape;1980;p21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1" name="Google Shape;1981;p21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2" name="Google Shape;1982;p21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3" name="Google Shape;1983;p21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21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21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21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21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8" name="Google Shape;1988;p21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9" name="Google Shape;1989;p21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0" name="Google Shape;1990;p21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1" name="Google Shape;1991;p21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2" name="Google Shape;1992;p21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3" name="Google Shape;1993;p21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4" name="Google Shape;1994;p21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5" name="Google Shape;1995;p21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96" name="Google Shape;1996;p21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997" name="Google Shape;1997;p21"/>
            <p:cNvSpPr/>
            <p:nvPr/>
          </p:nvSpPr>
          <p:spPr>
            <a:xfrm>
              <a:off x="2567012" y="4537902"/>
              <a:ext cx="4009981" cy="605601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21"/>
            <p:cNvSpPr/>
            <p:nvPr/>
          </p:nvSpPr>
          <p:spPr>
            <a:xfrm>
              <a:off x="2060226" y="4707002"/>
              <a:ext cx="4009734" cy="60535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21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000" name="Google Shape;2000;p21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001" name="Google Shape;2001;p21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002" name="Google Shape;2002;p21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  <p:sp>
        <p:nvSpPr>
          <p:cNvPr id="2003" name="Google Shape;2003;p21"/>
          <p:cNvSpPr txBox="1"/>
          <p:nvPr>
            <p:ph type="title"/>
          </p:nvPr>
        </p:nvSpPr>
        <p:spPr>
          <a:xfrm>
            <a:off x="1629600" y="1147625"/>
            <a:ext cx="5884800" cy="284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004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5" name="Google Shape;2005;p22"/>
          <p:cNvSpPr txBox="1"/>
          <p:nvPr>
            <p:ph type="title"/>
          </p:nvPr>
        </p:nvSpPr>
        <p:spPr>
          <a:xfrm>
            <a:off x="766238" y="1027475"/>
            <a:ext cx="4572000" cy="1985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06" name="Google Shape;2006;p22"/>
          <p:cNvSpPr txBox="1"/>
          <p:nvPr>
            <p:ph idx="1" type="subTitle"/>
          </p:nvPr>
        </p:nvSpPr>
        <p:spPr>
          <a:xfrm>
            <a:off x="766163" y="3012925"/>
            <a:ext cx="4572000" cy="11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007" name="Google Shape;2007;p22"/>
          <p:cNvGrpSpPr/>
          <p:nvPr/>
        </p:nvGrpSpPr>
        <p:grpSpPr>
          <a:xfrm>
            <a:off x="-97349" y="-38100"/>
            <a:ext cx="9454201" cy="5355673"/>
            <a:chOff x="-97349" y="-38100"/>
            <a:chExt cx="9454201" cy="5355673"/>
          </a:xfrm>
        </p:grpSpPr>
        <p:sp>
          <p:nvSpPr>
            <p:cNvPr id="2008" name="Google Shape;2008;p22"/>
            <p:cNvSpPr/>
            <p:nvPr/>
          </p:nvSpPr>
          <p:spPr>
            <a:xfrm>
              <a:off x="6095524" y="4537023"/>
              <a:ext cx="2282325" cy="780550"/>
            </a:xfrm>
            <a:custGeom>
              <a:rect b="b" l="l" r="r" t="t"/>
              <a:pathLst>
                <a:path extrusionOk="0" h="31222" w="91293">
                  <a:moveTo>
                    <a:pt x="1080" y="27485"/>
                  </a:moveTo>
                  <a:cubicBezTo>
                    <a:pt x="-6540" y="22824"/>
                    <a:pt x="29737" y="-76"/>
                    <a:pt x="44612" y="5"/>
                  </a:cubicBezTo>
                  <a:cubicBezTo>
                    <a:pt x="59487" y="86"/>
                    <a:pt x="97587" y="23392"/>
                    <a:pt x="90332" y="27972"/>
                  </a:cubicBezTo>
                  <a:cubicBezTo>
                    <a:pt x="83077" y="32552"/>
                    <a:pt x="8700" y="32146"/>
                    <a:pt x="1080" y="274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  <p:grpSp>
          <p:nvGrpSpPr>
            <p:cNvPr id="2009" name="Google Shape;2009;p22"/>
            <p:cNvGrpSpPr/>
            <p:nvPr/>
          </p:nvGrpSpPr>
          <p:grpSpPr>
            <a:xfrm>
              <a:off x="1167317" y="219165"/>
              <a:ext cx="400341" cy="492138"/>
              <a:chOff x="8582017" y="3605615"/>
              <a:chExt cx="400341" cy="492138"/>
            </a:xfrm>
          </p:grpSpPr>
          <p:sp>
            <p:nvSpPr>
              <p:cNvPr id="2010" name="Google Shape;2010;p22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1" name="Google Shape;2011;p22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2" name="Google Shape;2012;p22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3" name="Google Shape;2013;p22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4" name="Google Shape;2014;p22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5" name="Google Shape;2015;p22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6" name="Google Shape;2016;p22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7" name="Google Shape;2017;p22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8" name="Google Shape;2018;p22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19" name="Google Shape;2019;p22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0" name="Google Shape;2020;p22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1" name="Google Shape;2021;p22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2" name="Google Shape;2022;p22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3" name="Google Shape;2023;p22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4" name="Google Shape;2024;p22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5" name="Google Shape;2025;p22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6" name="Google Shape;2026;p22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7" name="Google Shape;2027;p22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8" name="Google Shape;2028;p22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29" name="Google Shape;2029;p22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0" name="Google Shape;2030;p22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1" name="Google Shape;2031;p22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32" name="Google Shape;2032;p22"/>
            <p:cNvGrpSpPr/>
            <p:nvPr/>
          </p:nvGrpSpPr>
          <p:grpSpPr>
            <a:xfrm>
              <a:off x="8057813" y="308613"/>
              <a:ext cx="606933" cy="684559"/>
              <a:chOff x="4761063" y="821638"/>
              <a:chExt cx="606933" cy="684559"/>
            </a:xfrm>
          </p:grpSpPr>
          <p:sp>
            <p:nvSpPr>
              <p:cNvPr id="2033" name="Google Shape;2033;p22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4" name="Google Shape;2034;p22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5" name="Google Shape;2035;p22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6" name="Google Shape;2036;p22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7" name="Google Shape;2037;p22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8" name="Google Shape;2038;p22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39" name="Google Shape;2039;p22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0" name="Google Shape;2040;p22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1" name="Google Shape;2041;p22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2" name="Google Shape;2042;p22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3" name="Google Shape;2043;p22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4" name="Google Shape;2044;p22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5" name="Google Shape;2045;p22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6" name="Google Shape;2046;p22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7" name="Google Shape;2047;p22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8" name="Google Shape;2048;p22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49" name="Google Shape;2049;p22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22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" name="Google Shape;2051;p22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" name="Google Shape;2052;p22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" name="Google Shape;2053;p22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" name="Google Shape;2054;p22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" name="Google Shape;2055;p22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" name="Google Shape;2056;p22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7" name="Google Shape;2057;p22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8" name="Google Shape;2058;p22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" name="Google Shape;2059;p22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" name="Google Shape;2060;p22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" name="Google Shape;2061;p22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" name="Google Shape;2062;p22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" name="Google Shape;2063;p22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" name="Google Shape;2064;p22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" name="Google Shape;2065;p22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6" name="Google Shape;2066;p22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7" name="Google Shape;2067;p22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" name="Google Shape;2068;p22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69" name="Google Shape;2069;p22"/>
            <p:cNvGrpSpPr/>
            <p:nvPr/>
          </p:nvGrpSpPr>
          <p:grpSpPr>
            <a:xfrm rot="-4938383">
              <a:off x="2047446" y="4259577"/>
              <a:ext cx="293799" cy="976809"/>
              <a:chOff x="4912361" y="3048535"/>
              <a:chExt cx="186410" cy="619807"/>
            </a:xfrm>
          </p:grpSpPr>
          <p:sp>
            <p:nvSpPr>
              <p:cNvPr id="2070" name="Google Shape;2070;p22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" name="Google Shape;2071;p22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" name="Google Shape;2072;p22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" name="Google Shape;2073;p22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" name="Google Shape;2074;p22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5" name="Google Shape;2075;p22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6" name="Google Shape;2076;p22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" name="Google Shape;2077;p22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" name="Google Shape;2078;p22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79" name="Google Shape;2079;p22"/>
            <p:cNvGrpSpPr/>
            <p:nvPr/>
          </p:nvGrpSpPr>
          <p:grpSpPr>
            <a:xfrm>
              <a:off x="3653677" y="370231"/>
              <a:ext cx="147945" cy="134470"/>
              <a:chOff x="3477352" y="993181"/>
              <a:chExt cx="147945" cy="134470"/>
            </a:xfrm>
          </p:grpSpPr>
          <p:sp>
            <p:nvSpPr>
              <p:cNvPr id="2080" name="Google Shape;2080;p2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" name="Google Shape;2081;p2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82" name="Google Shape;2082;p22"/>
            <p:cNvGrpSpPr/>
            <p:nvPr/>
          </p:nvGrpSpPr>
          <p:grpSpPr>
            <a:xfrm>
              <a:off x="3494028" y="476706"/>
              <a:ext cx="83763" cy="83541"/>
              <a:chOff x="3317703" y="1099656"/>
              <a:chExt cx="83763" cy="83541"/>
            </a:xfrm>
          </p:grpSpPr>
          <p:sp>
            <p:nvSpPr>
              <p:cNvPr id="2083" name="Google Shape;2083;p2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4" name="Google Shape;2084;p2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85" name="Google Shape;2085;p22"/>
            <p:cNvGrpSpPr/>
            <p:nvPr/>
          </p:nvGrpSpPr>
          <p:grpSpPr>
            <a:xfrm>
              <a:off x="7570291" y="188878"/>
              <a:ext cx="253123" cy="201815"/>
              <a:chOff x="1631216" y="1891228"/>
              <a:chExt cx="253123" cy="201815"/>
            </a:xfrm>
          </p:grpSpPr>
          <p:sp>
            <p:nvSpPr>
              <p:cNvPr id="2086" name="Google Shape;2086;p22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7" name="Google Shape;2087;p22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8" name="Google Shape;2088;p22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9" name="Google Shape;2089;p22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0" name="Google Shape;2090;p22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1" name="Google Shape;2091;p22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2" name="Google Shape;2092;p22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3" name="Google Shape;2093;p22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4" name="Google Shape;2094;p22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5" name="Google Shape;2095;p22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96" name="Google Shape;2096;p22"/>
            <p:cNvGrpSpPr/>
            <p:nvPr/>
          </p:nvGrpSpPr>
          <p:grpSpPr>
            <a:xfrm>
              <a:off x="1234644" y="4701372"/>
              <a:ext cx="265681" cy="257583"/>
              <a:chOff x="1987619" y="2413322"/>
              <a:chExt cx="265681" cy="257583"/>
            </a:xfrm>
          </p:grpSpPr>
          <p:sp>
            <p:nvSpPr>
              <p:cNvPr id="2097" name="Google Shape;2097;p22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8" name="Google Shape;2098;p22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99" name="Google Shape;2099;p22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0" name="Google Shape;2100;p22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1" name="Google Shape;2101;p22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2" name="Google Shape;2102;p22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3" name="Google Shape;2103;p22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4" name="Google Shape;2104;p22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5" name="Google Shape;2105;p22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6" name="Google Shape;2106;p22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7" name="Google Shape;2107;p22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8" name="Google Shape;2108;p22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09" name="Google Shape;2109;p22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0" name="Google Shape;2110;p22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1" name="Google Shape;2111;p22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2" name="Google Shape;2112;p22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3" name="Google Shape;2113;p22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4" name="Google Shape;2114;p22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5" name="Google Shape;2115;p22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6" name="Google Shape;2116;p22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7" name="Google Shape;2117;p22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8" name="Google Shape;2118;p22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19" name="Google Shape;2119;p22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0" name="Google Shape;2120;p22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1" name="Google Shape;2121;p22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2" name="Google Shape;2122;p22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3" name="Google Shape;2123;p22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4" name="Google Shape;2124;p22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25" name="Google Shape;2125;p22"/>
            <p:cNvGrpSpPr/>
            <p:nvPr/>
          </p:nvGrpSpPr>
          <p:grpSpPr>
            <a:xfrm>
              <a:off x="8664760" y="1304772"/>
              <a:ext cx="235599" cy="224844"/>
              <a:chOff x="1690685" y="2722372"/>
              <a:chExt cx="235599" cy="224844"/>
            </a:xfrm>
          </p:grpSpPr>
          <p:sp>
            <p:nvSpPr>
              <p:cNvPr id="2126" name="Google Shape;2126;p22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7" name="Google Shape;2127;p22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8" name="Google Shape;2128;p22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29" name="Google Shape;2129;p22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0" name="Google Shape;2130;p22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1" name="Google Shape;2131;p22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2" name="Google Shape;2132;p22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3" name="Google Shape;2133;p22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4" name="Google Shape;2134;p22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5" name="Google Shape;2135;p22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6" name="Google Shape;2136;p22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7" name="Google Shape;2137;p22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8" name="Google Shape;2138;p22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39" name="Google Shape;2139;p22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0" name="Google Shape;2140;p22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1" name="Google Shape;2141;p22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2" name="Google Shape;2142;p22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3" name="Google Shape;2143;p22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4" name="Google Shape;2144;p22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22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22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" name="Google Shape;2147;p22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" name="Google Shape;2148;p22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22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22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1" name="Google Shape;2151;p22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2" name="Google Shape;2152;p22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3" name="Google Shape;2153;p22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154" name="Google Shape;2154;p22"/>
            <p:cNvGrpSpPr/>
            <p:nvPr/>
          </p:nvGrpSpPr>
          <p:grpSpPr>
            <a:xfrm>
              <a:off x="1926268" y="237883"/>
              <a:ext cx="603548" cy="604230"/>
              <a:chOff x="1016818" y="4103795"/>
              <a:chExt cx="603548" cy="604230"/>
            </a:xfrm>
          </p:grpSpPr>
          <p:sp>
            <p:nvSpPr>
              <p:cNvPr id="2155" name="Google Shape;2155;p22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6" name="Google Shape;2156;p22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7" name="Google Shape;2157;p22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8" name="Google Shape;2158;p22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9" name="Google Shape;2159;p22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0" name="Google Shape;2160;p22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1" name="Google Shape;2161;p22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2" name="Google Shape;2162;p22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3" name="Google Shape;2163;p22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4" name="Google Shape;2164;p22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5" name="Google Shape;2165;p22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6" name="Google Shape;2166;p22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7" name="Google Shape;2167;p22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8" name="Google Shape;2168;p22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69" name="Google Shape;2169;p22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0" name="Google Shape;2170;p22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1" name="Google Shape;2171;p22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2" name="Google Shape;2172;p22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3" name="Google Shape;2173;p22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4" name="Google Shape;2174;p22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5" name="Google Shape;2175;p22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6" name="Google Shape;2176;p22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7" name="Google Shape;2177;p22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8" name="Google Shape;2178;p22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79" name="Google Shape;2179;p22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0" name="Google Shape;2180;p22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1" name="Google Shape;2181;p22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2" name="Google Shape;2182;p22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3" name="Google Shape;2183;p22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4" name="Google Shape;2184;p22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5" name="Google Shape;2185;p22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6" name="Google Shape;2186;p22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7" name="Google Shape;2187;p22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8" name="Google Shape;2188;p22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89" name="Google Shape;2189;p22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0" name="Google Shape;2190;p22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1" name="Google Shape;2191;p22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2" name="Google Shape;2192;p22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3" name="Google Shape;2193;p22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4" name="Google Shape;2194;p22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5" name="Google Shape;2195;p22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6" name="Google Shape;2196;p22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7" name="Google Shape;2197;p22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8" name="Google Shape;2198;p22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99" name="Google Shape;2199;p22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0" name="Google Shape;2200;p22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1" name="Google Shape;2201;p22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2" name="Google Shape;2202;p22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3" name="Google Shape;2203;p22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4" name="Google Shape;2204;p22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5" name="Google Shape;2205;p22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6" name="Google Shape;2206;p22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7" name="Google Shape;2207;p22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8" name="Google Shape;2208;p22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09" name="Google Shape;2209;p22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0" name="Google Shape;2210;p22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1" name="Google Shape;2211;p22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2" name="Google Shape;2212;p22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3" name="Google Shape;2213;p22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4" name="Google Shape;2214;p22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5" name="Google Shape;2215;p22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6" name="Google Shape;2216;p22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" name="Google Shape;2217;p22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8" name="Google Shape;2218;p22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9" name="Google Shape;2219;p22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0" name="Google Shape;2220;p22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1" name="Google Shape;2221;p22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2" name="Google Shape;2222;p22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3" name="Google Shape;2223;p22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4" name="Google Shape;2224;p22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5" name="Google Shape;2225;p22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6" name="Google Shape;2226;p22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7" name="Google Shape;2227;p22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28" name="Google Shape;2228;p22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229" name="Google Shape;2229;p22"/>
            <p:cNvSpPr/>
            <p:nvPr/>
          </p:nvSpPr>
          <p:spPr>
            <a:xfrm>
              <a:off x="-97349" y="-38100"/>
              <a:ext cx="790275" cy="5252925"/>
            </a:xfrm>
            <a:custGeom>
              <a:rect b="b" l="l" r="r" t="t"/>
              <a:pathLst>
                <a:path extrusionOk="0" h="210117" w="31611">
                  <a:moveTo>
                    <a:pt x="14109" y="0"/>
                  </a:moveTo>
                  <a:cubicBezTo>
                    <a:pt x="20851" y="6130"/>
                    <a:pt x="27278" y="13485"/>
                    <a:pt x="30159" y="22130"/>
                  </a:cubicBezTo>
                  <a:cubicBezTo>
                    <a:pt x="33125" y="31030"/>
                    <a:pt x="31193" y="41706"/>
                    <a:pt x="26998" y="50097"/>
                  </a:cubicBezTo>
                  <a:cubicBezTo>
                    <a:pt x="23469" y="57156"/>
                    <a:pt x="19446" y="64216"/>
                    <a:pt x="13866" y="69796"/>
                  </a:cubicBezTo>
                  <a:cubicBezTo>
                    <a:pt x="7047" y="76615"/>
                    <a:pt x="-2653" y="86544"/>
                    <a:pt x="733" y="95574"/>
                  </a:cubicBezTo>
                  <a:cubicBezTo>
                    <a:pt x="6172" y="110078"/>
                    <a:pt x="17334" y="123156"/>
                    <a:pt x="18243" y="138619"/>
                  </a:cubicBezTo>
                  <a:cubicBezTo>
                    <a:pt x="18898" y="149769"/>
                    <a:pt x="7398" y="159992"/>
                    <a:pt x="9488" y="170964"/>
                  </a:cubicBezTo>
                  <a:cubicBezTo>
                    <a:pt x="11155" y="179714"/>
                    <a:pt x="21132" y="184446"/>
                    <a:pt x="26998" y="191149"/>
                  </a:cubicBezTo>
                  <a:cubicBezTo>
                    <a:pt x="31238" y="195994"/>
                    <a:pt x="32208" y="203871"/>
                    <a:pt x="30646" y="21011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30" name="Google Shape;2230;p22"/>
            <p:cNvSpPr/>
            <p:nvPr/>
          </p:nvSpPr>
          <p:spPr>
            <a:xfrm>
              <a:off x="4164650" y="-36475"/>
              <a:ext cx="2337925" cy="563800"/>
            </a:xfrm>
            <a:custGeom>
              <a:rect b="b" l="l" r="r" t="t"/>
              <a:pathLst>
                <a:path extrusionOk="0" h="22552" w="93517">
                  <a:moveTo>
                    <a:pt x="0" y="0"/>
                  </a:moveTo>
                  <a:cubicBezTo>
                    <a:pt x="0" y="5869"/>
                    <a:pt x="3675" y="14004"/>
                    <a:pt x="9485" y="14835"/>
                  </a:cubicBezTo>
                  <a:cubicBezTo>
                    <a:pt x="20545" y="16416"/>
                    <a:pt x="31703" y="9907"/>
                    <a:pt x="42802" y="11187"/>
                  </a:cubicBezTo>
                  <a:cubicBezTo>
                    <a:pt x="56808" y="12802"/>
                    <a:pt x="69800" y="24726"/>
                    <a:pt x="83658" y="22130"/>
                  </a:cubicBezTo>
                  <a:cubicBezTo>
                    <a:pt x="91249" y="20708"/>
                    <a:pt x="96207" y="6915"/>
                    <a:pt x="91927" y="4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31" name="Google Shape;2231;p22"/>
            <p:cNvSpPr/>
            <p:nvPr/>
          </p:nvSpPr>
          <p:spPr>
            <a:xfrm>
              <a:off x="8546877" y="2910755"/>
              <a:ext cx="809975" cy="2004475"/>
            </a:xfrm>
            <a:custGeom>
              <a:rect b="b" l="l" r="r" t="t"/>
              <a:pathLst>
                <a:path extrusionOk="0" h="80179" w="32399">
                  <a:moveTo>
                    <a:pt x="28749" y="59"/>
                  </a:moveTo>
                  <a:cubicBezTo>
                    <a:pt x="20747" y="-411"/>
                    <a:pt x="9853" y="3799"/>
                    <a:pt x="7591" y="11489"/>
                  </a:cubicBezTo>
                  <a:cubicBezTo>
                    <a:pt x="4493" y="22023"/>
                    <a:pt x="11414" y="33400"/>
                    <a:pt x="10266" y="44320"/>
                  </a:cubicBezTo>
                  <a:cubicBezTo>
                    <a:pt x="9822" y="48540"/>
                    <a:pt x="3944" y="50085"/>
                    <a:pt x="1511" y="53561"/>
                  </a:cubicBezTo>
                  <a:cubicBezTo>
                    <a:pt x="-40" y="55778"/>
                    <a:pt x="-127" y="58914"/>
                    <a:pt x="295" y="61586"/>
                  </a:cubicBezTo>
                  <a:cubicBezTo>
                    <a:pt x="1610" y="69909"/>
                    <a:pt x="9685" y="78552"/>
                    <a:pt x="18048" y="79582"/>
                  </a:cubicBezTo>
                  <a:cubicBezTo>
                    <a:pt x="24204" y="80340"/>
                    <a:pt x="24265" y="80276"/>
                    <a:pt x="30451" y="79826"/>
                  </a:cubicBezTo>
                  <a:cubicBezTo>
                    <a:pt x="32118" y="79705"/>
                    <a:pt x="33100" y="75821"/>
                    <a:pt x="31667" y="749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32" name="Google Shape;2232;p22"/>
            <p:cNvSpPr/>
            <p:nvPr/>
          </p:nvSpPr>
          <p:spPr>
            <a:xfrm>
              <a:off x="3258775" y="4781938"/>
              <a:ext cx="1659775" cy="421950"/>
            </a:xfrm>
            <a:custGeom>
              <a:rect b="b" l="l" r="r" t="t"/>
              <a:pathLst>
                <a:path extrusionOk="0" h="16878" w="66391">
                  <a:moveTo>
                    <a:pt x="0" y="16878"/>
                  </a:moveTo>
                  <a:cubicBezTo>
                    <a:pt x="3636" y="-4953"/>
                    <a:pt x="66391" y="-5984"/>
                    <a:pt x="66391" y="1614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2233" name="Google Shape;2233;p22"/>
            <p:cNvGrpSpPr/>
            <p:nvPr/>
          </p:nvGrpSpPr>
          <p:grpSpPr>
            <a:xfrm>
              <a:off x="1778327" y="134756"/>
              <a:ext cx="147945" cy="134470"/>
              <a:chOff x="3477352" y="993181"/>
              <a:chExt cx="147945" cy="134470"/>
            </a:xfrm>
          </p:grpSpPr>
          <p:sp>
            <p:nvSpPr>
              <p:cNvPr id="2234" name="Google Shape;2234;p2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5" name="Google Shape;2235;p2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36" name="Google Shape;2236;p22"/>
            <p:cNvGrpSpPr/>
            <p:nvPr/>
          </p:nvGrpSpPr>
          <p:grpSpPr>
            <a:xfrm>
              <a:off x="936053" y="248018"/>
              <a:ext cx="83763" cy="83541"/>
              <a:chOff x="3317703" y="1099656"/>
              <a:chExt cx="83763" cy="83541"/>
            </a:xfrm>
          </p:grpSpPr>
          <p:sp>
            <p:nvSpPr>
              <p:cNvPr id="2237" name="Google Shape;2237;p2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38" name="Google Shape;2238;p2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39" name="Google Shape;2239;p22"/>
            <p:cNvGrpSpPr/>
            <p:nvPr/>
          </p:nvGrpSpPr>
          <p:grpSpPr>
            <a:xfrm>
              <a:off x="2978202" y="4566906"/>
              <a:ext cx="147945" cy="134470"/>
              <a:chOff x="3477352" y="993181"/>
              <a:chExt cx="147945" cy="134470"/>
            </a:xfrm>
          </p:grpSpPr>
          <p:sp>
            <p:nvSpPr>
              <p:cNvPr id="2240" name="Google Shape;2240;p2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41" name="Google Shape;2241;p2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1"/>
        </a:solidFill>
      </p:bgPr>
    </p:bg>
    <p:spTree>
      <p:nvGrpSpPr>
        <p:cNvPr id="2242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" name="Google Shape;2243;p23"/>
          <p:cNvSpPr txBox="1"/>
          <p:nvPr>
            <p:ph type="title"/>
          </p:nvPr>
        </p:nvSpPr>
        <p:spPr>
          <a:xfrm>
            <a:off x="720000" y="4046825"/>
            <a:ext cx="7704000" cy="556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2244" name="Google Shape;2244;p23"/>
          <p:cNvGrpSpPr/>
          <p:nvPr/>
        </p:nvGrpSpPr>
        <p:grpSpPr>
          <a:xfrm>
            <a:off x="0" y="-51625"/>
            <a:ext cx="9528650" cy="5273375"/>
            <a:chOff x="0" y="-51625"/>
            <a:chExt cx="9528650" cy="5273375"/>
          </a:xfrm>
        </p:grpSpPr>
        <p:sp>
          <p:nvSpPr>
            <p:cNvPr id="2245" name="Google Shape;2245;p23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46" name="Google Shape;2246;p23"/>
            <p:cNvSpPr/>
            <p:nvPr/>
          </p:nvSpPr>
          <p:spPr>
            <a:xfrm>
              <a:off x="0" y="2612925"/>
              <a:ext cx="881650" cy="2575175"/>
            </a:xfrm>
            <a:custGeom>
              <a:rect b="b" l="l" r="r" t="t"/>
              <a:pathLst>
                <a:path extrusionOk="0" h="103007" w="35266">
                  <a:moveTo>
                    <a:pt x="0" y="0"/>
                  </a:moveTo>
                  <a:cubicBezTo>
                    <a:pt x="11927" y="4685"/>
                    <a:pt x="29132" y="5579"/>
                    <a:pt x="34336" y="17289"/>
                  </a:cubicBezTo>
                  <a:cubicBezTo>
                    <a:pt x="39906" y="29822"/>
                    <a:pt x="18166" y="39659"/>
                    <a:pt x="12419" y="52112"/>
                  </a:cubicBezTo>
                  <a:cubicBezTo>
                    <a:pt x="10683" y="55874"/>
                    <a:pt x="9737" y="61017"/>
                    <a:pt x="11932" y="64531"/>
                  </a:cubicBezTo>
                  <a:cubicBezTo>
                    <a:pt x="14558" y="68734"/>
                    <a:pt x="18686" y="72348"/>
                    <a:pt x="19725" y="77194"/>
                  </a:cubicBezTo>
                  <a:cubicBezTo>
                    <a:pt x="20998" y="83132"/>
                    <a:pt x="21046" y="90644"/>
                    <a:pt x="17046" y="95214"/>
                  </a:cubicBezTo>
                  <a:cubicBezTo>
                    <a:pt x="14471" y="98156"/>
                    <a:pt x="10029" y="99511"/>
                    <a:pt x="8279" y="103007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47" name="Google Shape;2247;p23"/>
            <p:cNvSpPr/>
            <p:nvPr/>
          </p:nvSpPr>
          <p:spPr>
            <a:xfrm>
              <a:off x="8424000" y="2792700"/>
              <a:ext cx="1016675" cy="2429050"/>
            </a:xfrm>
            <a:custGeom>
              <a:rect b="b" l="l" r="r" t="t"/>
              <a:pathLst>
                <a:path extrusionOk="0" h="97162" w="40667">
                  <a:moveTo>
                    <a:pt x="40667" y="0"/>
                  </a:moveTo>
                  <a:cubicBezTo>
                    <a:pt x="36838" y="0"/>
                    <a:pt x="33825" y="3586"/>
                    <a:pt x="30927" y="6088"/>
                  </a:cubicBezTo>
                  <a:cubicBezTo>
                    <a:pt x="23856" y="12195"/>
                    <a:pt x="18309" y="21182"/>
                    <a:pt x="17046" y="30439"/>
                  </a:cubicBezTo>
                  <a:cubicBezTo>
                    <a:pt x="15366" y="42751"/>
                    <a:pt x="21057" y="55589"/>
                    <a:pt x="18264" y="67697"/>
                  </a:cubicBezTo>
                  <a:cubicBezTo>
                    <a:pt x="16691" y="74516"/>
                    <a:pt x="8709" y="78112"/>
                    <a:pt x="5357" y="84256"/>
                  </a:cubicBezTo>
                  <a:cubicBezTo>
                    <a:pt x="4084" y="86590"/>
                    <a:pt x="2491" y="88741"/>
                    <a:pt x="1218" y="91075"/>
                  </a:cubicBezTo>
                  <a:cubicBezTo>
                    <a:pt x="227" y="92891"/>
                    <a:pt x="1964" y="96509"/>
                    <a:pt x="0" y="97162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248" name="Shape 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9" name="Google Shape;2249;p24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2250" name="Google Shape;2250;p24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51" name="Google Shape;2251;p24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252" name="Google Shape;2252;p24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2253" name="Google Shape;2253;p24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2254" name="Google Shape;2254;p24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5" name="Google Shape;2255;p24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6" name="Google Shape;2256;p24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7" name="Google Shape;2257;p24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8" name="Google Shape;2258;p24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59" name="Google Shape;2259;p24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0" name="Google Shape;2260;p24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1" name="Google Shape;2261;p24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2" name="Google Shape;2262;p24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3" name="Google Shape;2263;p24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4" name="Google Shape;2264;p24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5" name="Google Shape;2265;p24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6" name="Google Shape;2266;p24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7" name="Google Shape;2267;p24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8" name="Google Shape;2268;p24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69" name="Google Shape;2269;p24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0" name="Google Shape;2270;p24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1" name="Google Shape;2271;p24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72" name="Google Shape;2272;p24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2273" name="Google Shape;2273;p24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4" name="Google Shape;2274;p24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5" name="Google Shape;2275;p24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6" name="Google Shape;2276;p24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7" name="Google Shape;2277;p24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8" name="Google Shape;2278;p24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79" name="Google Shape;2279;p24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0" name="Google Shape;2280;p24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1" name="Google Shape;2281;p24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282" name="Google Shape;2282;p24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2283" name="Google Shape;2283;p24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4" name="Google Shape;2284;p24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5" name="Google Shape;2285;p24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6" name="Google Shape;2286;p24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7" name="Google Shape;2287;p24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8" name="Google Shape;2288;p24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89" name="Google Shape;2289;p24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0" name="Google Shape;2290;p24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1" name="Google Shape;2291;p24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2" name="Google Shape;2292;p24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3" name="Google Shape;2293;p24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4" name="Google Shape;2294;p24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" name="Google Shape;2295;p24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" name="Google Shape;2296;p24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7" name="Google Shape;2297;p24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8" name="Google Shape;2298;p24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9" name="Google Shape;2299;p24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0" name="Google Shape;2300;p24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1" name="Google Shape;2301;p24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2" name="Google Shape;2302;p24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3" name="Google Shape;2303;p24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4" name="Google Shape;2304;p24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5" name="Google Shape;2305;p24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6" name="Google Shape;2306;p24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7" name="Google Shape;2307;p24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8" name="Google Shape;2308;p24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9" name="Google Shape;2309;p24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0" name="Google Shape;2310;p24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1" name="Google Shape;2311;p24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2" name="Google Shape;2312;p24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3" name="Google Shape;2313;p24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4" name="Google Shape;2314;p24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" name="Google Shape;2315;p24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" name="Google Shape;2316;p24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" name="Google Shape;2317;p24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" name="Google Shape;2318;p24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" name="Google Shape;2319;p24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" name="Google Shape;2320;p24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" name="Google Shape;2321;p24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" name="Google Shape;2322;p24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" name="Google Shape;2323;p24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" name="Google Shape;2324;p24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" name="Google Shape;2325;p24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" name="Google Shape;2326;p24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" name="Google Shape;2327;p24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" name="Google Shape;2328;p24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" name="Google Shape;2329;p24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" name="Google Shape;2330;p24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" name="Google Shape;2331;p24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" name="Google Shape;2332;p24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" name="Google Shape;2333;p24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" name="Google Shape;2334;p24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" name="Google Shape;2335;p24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6" name="Google Shape;2336;p24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7" name="Google Shape;2337;p24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8" name="Google Shape;2338;p24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9" name="Google Shape;2339;p24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0" name="Google Shape;2340;p24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1" name="Google Shape;2341;p24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2" name="Google Shape;2342;p24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3" name="Google Shape;2343;p24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4" name="Google Shape;2344;p24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5" name="Google Shape;2345;p24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" name="Google Shape;2346;p24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" name="Google Shape;2347;p24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" name="Google Shape;2348;p24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" name="Google Shape;2349;p24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" name="Google Shape;2350;p24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" name="Google Shape;2351;p24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2" name="Google Shape;2352;p24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3" name="Google Shape;2353;p24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54" name="Google Shape;2354;p24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2355" name="Google Shape;2355;p24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6" name="Google Shape;2356;p24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7" name="Google Shape;2357;p24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" name="Google Shape;2358;p24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" name="Google Shape;2359;p24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" name="Google Shape;2360;p24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361" name="Google Shape;2361;p24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362" name="Google Shape;2362;p24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2363" name="Google Shape;2363;p2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" name="Google Shape;2364;p2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65" name="Google Shape;2365;p24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2366" name="Google Shape;2366;p2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" name="Google Shape;2367;p2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68" name="Google Shape;2368;p24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2369" name="Google Shape;2369;p24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" name="Google Shape;2370;p24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" name="Google Shape;2371;p24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" name="Google Shape;2372;p24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" name="Google Shape;2373;p24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" name="Google Shape;2374;p24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" name="Google Shape;2375;p24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" name="Google Shape;2376;p24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" name="Google Shape;2377;p24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" name="Google Shape;2378;p24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" name="Google Shape;2379;p24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" name="Google Shape;2380;p24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81" name="Google Shape;2381;p24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2382" name="Google Shape;2382;p24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" name="Google Shape;2383;p24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" name="Google Shape;2384;p24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" name="Google Shape;2385;p24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6" name="Google Shape;2386;p24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7" name="Google Shape;2387;p24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8" name="Google Shape;2388;p24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9" name="Google Shape;2389;p24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0" name="Google Shape;2390;p24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1" name="Google Shape;2391;p24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2" name="Google Shape;2392;p24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3" name="Google Shape;2393;p24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4" name="Google Shape;2394;p24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5" name="Google Shape;2395;p24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96" name="Google Shape;2396;p24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2397" name="Google Shape;2397;p2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" name="Google Shape;2398;p2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99" name="Google Shape;2399;p24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2400" name="Google Shape;2400;p2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" name="Google Shape;2401;p2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02" name="Google Shape;2402;p24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2403" name="Google Shape;2403;p2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4" name="Google Shape;2404;p2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05" name="Google Shape;2405;p24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2406" name="Google Shape;2406;p2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7" name="Google Shape;2407;p2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08" name="Google Shape;2408;p24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2409" name="Google Shape;2409;p2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" name="Google Shape;2410;p2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11" name="Google Shape;2411;p24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2412" name="Google Shape;2412;p2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" name="Google Shape;2413;p2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414" name="Google Shape;2414;p24"/>
          <p:cNvSpPr txBox="1"/>
          <p:nvPr>
            <p:ph idx="1" type="subTitle"/>
          </p:nvPr>
        </p:nvSpPr>
        <p:spPr>
          <a:xfrm>
            <a:off x="991715" y="3155675"/>
            <a:ext cx="7161300" cy="44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2415" name="Google Shape;2415;p24"/>
          <p:cNvSpPr txBox="1"/>
          <p:nvPr>
            <p:ph hasCustomPrompt="1" type="title"/>
          </p:nvPr>
        </p:nvSpPr>
        <p:spPr>
          <a:xfrm rot="288">
            <a:off x="991667" y="1547738"/>
            <a:ext cx="7161300" cy="1455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2416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2417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26"/>
          <p:cNvSpPr txBox="1"/>
          <p:nvPr>
            <p:ph hasCustomPrompt="1" type="title"/>
          </p:nvPr>
        </p:nvSpPr>
        <p:spPr>
          <a:xfrm rot="2718">
            <a:off x="150865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19" name="Google Shape;2419;p26"/>
          <p:cNvSpPr txBox="1"/>
          <p:nvPr>
            <p:ph idx="2" type="title"/>
          </p:nvPr>
        </p:nvSpPr>
        <p:spPr>
          <a:xfrm>
            <a:off x="7200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0" name="Google Shape;2420;p26"/>
          <p:cNvSpPr txBox="1"/>
          <p:nvPr>
            <p:ph idx="1" type="subTitle"/>
          </p:nvPr>
        </p:nvSpPr>
        <p:spPr>
          <a:xfrm>
            <a:off x="7200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21" name="Google Shape;2421;p26"/>
          <p:cNvSpPr txBox="1"/>
          <p:nvPr>
            <p:ph hasCustomPrompt="1" idx="3" type="title"/>
          </p:nvPr>
        </p:nvSpPr>
        <p:spPr>
          <a:xfrm rot="2718">
            <a:off x="150865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22" name="Google Shape;2422;p26"/>
          <p:cNvSpPr txBox="1"/>
          <p:nvPr>
            <p:ph idx="4" type="title"/>
          </p:nvPr>
        </p:nvSpPr>
        <p:spPr>
          <a:xfrm>
            <a:off x="7200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3" name="Google Shape;2423;p26"/>
          <p:cNvSpPr txBox="1"/>
          <p:nvPr>
            <p:ph idx="5" type="subTitle"/>
          </p:nvPr>
        </p:nvSpPr>
        <p:spPr>
          <a:xfrm>
            <a:off x="7200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24" name="Google Shape;2424;p26"/>
          <p:cNvSpPr txBox="1"/>
          <p:nvPr>
            <p:ph hasCustomPrompt="1" idx="6" type="title"/>
          </p:nvPr>
        </p:nvSpPr>
        <p:spPr>
          <a:xfrm rot="1359">
            <a:off x="4192500" y="1388176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25" name="Google Shape;2425;p26"/>
          <p:cNvSpPr txBox="1"/>
          <p:nvPr>
            <p:ph idx="7" type="title"/>
          </p:nvPr>
        </p:nvSpPr>
        <p:spPr>
          <a:xfrm>
            <a:off x="34038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6" name="Google Shape;2426;p26"/>
          <p:cNvSpPr txBox="1"/>
          <p:nvPr>
            <p:ph idx="8" type="subTitle"/>
          </p:nvPr>
        </p:nvSpPr>
        <p:spPr>
          <a:xfrm>
            <a:off x="34038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27" name="Google Shape;2427;p26"/>
          <p:cNvSpPr txBox="1"/>
          <p:nvPr>
            <p:ph hasCustomPrompt="1" idx="9" type="title"/>
          </p:nvPr>
        </p:nvSpPr>
        <p:spPr>
          <a:xfrm rot="2718">
            <a:off x="687630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28" name="Google Shape;2428;p26"/>
          <p:cNvSpPr txBox="1"/>
          <p:nvPr>
            <p:ph idx="13" type="title"/>
          </p:nvPr>
        </p:nvSpPr>
        <p:spPr>
          <a:xfrm>
            <a:off x="60876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29" name="Google Shape;2429;p26"/>
          <p:cNvSpPr txBox="1"/>
          <p:nvPr>
            <p:ph idx="14" type="subTitle"/>
          </p:nvPr>
        </p:nvSpPr>
        <p:spPr>
          <a:xfrm>
            <a:off x="60876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430" name="Google Shape;2430;p26"/>
          <p:cNvSpPr txBox="1"/>
          <p:nvPr>
            <p:ph hasCustomPrompt="1" idx="15" type="title"/>
          </p:nvPr>
        </p:nvSpPr>
        <p:spPr>
          <a:xfrm rot="2718">
            <a:off x="687630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31" name="Google Shape;2431;p26"/>
          <p:cNvSpPr txBox="1"/>
          <p:nvPr>
            <p:ph idx="16" type="title"/>
          </p:nvPr>
        </p:nvSpPr>
        <p:spPr>
          <a:xfrm>
            <a:off x="60876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32" name="Google Shape;2432;p26"/>
          <p:cNvSpPr txBox="1"/>
          <p:nvPr>
            <p:ph idx="17" type="subTitle"/>
          </p:nvPr>
        </p:nvSpPr>
        <p:spPr>
          <a:xfrm>
            <a:off x="60876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433" name="Google Shape;2433;p26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2434" name="Google Shape;2434;p26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26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26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26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26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26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26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26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26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26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26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26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26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26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26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26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5" name="Google Shape;2455;p26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2456" name="Google Shape;2456;p26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1" name="Google Shape;2481;p26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2482" name="Google Shape;2482;p26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4" name="Google Shape;2484;p26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2485" name="Google Shape;2485;p26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7" name="Google Shape;2487;p26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2488" name="Google Shape;2488;p26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26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26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6" name="Google Shape;2506;p26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2507" name="Google Shape;2507;p26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1" name="Google Shape;2521;p26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2522" name="Google Shape;2522;p26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26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26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26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26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26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26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26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26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26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26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0" name="Google Shape;2550;p26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2551" name="Google Shape;2551;p26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26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26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26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26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26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26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26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26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26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26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26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26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26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26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26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26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26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26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26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26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26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26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26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26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26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26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26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79" name="Google Shape;2579;p26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2580" name="Google Shape;2580;p26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2581" name="Google Shape;2581;p26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2582" name="Google Shape;2582;p26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2583" name="Google Shape;2583;p26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26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85" name="Google Shape;2585;p26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2586" name="Google Shape;2586;p26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26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8" name="Google Shape;2588;p26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2589" name="Google Shape;2589;p26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2590" name="Shape 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1" name="Google Shape;2591;p27"/>
          <p:cNvSpPr txBox="1"/>
          <p:nvPr>
            <p:ph hasCustomPrompt="1" type="title"/>
          </p:nvPr>
        </p:nvSpPr>
        <p:spPr>
          <a:xfrm>
            <a:off x="2038613" y="12504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92" name="Google Shape;2592;p27"/>
          <p:cNvSpPr txBox="1"/>
          <p:nvPr>
            <p:ph idx="1" type="subTitle"/>
          </p:nvPr>
        </p:nvSpPr>
        <p:spPr>
          <a:xfrm rot="246">
            <a:off x="720000" y="3485188"/>
            <a:ext cx="4187400" cy="40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93" name="Google Shape;2593;p27"/>
          <p:cNvSpPr txBox="1"/>
          <p:nvPr>
            <p:ph idx="2" type="title"/>
          </p:nvPr>
        </p:nvSpPr>
        <p:spPr>
          <a:xfrm>
            <a:off x="720000" y="2634963"/>
            <a:ext cx="4187400" cy="85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2594" name="Google Shape;2594;p27"/>
          <p:cNvGrpSpPr/>
          <p:nvPr/>
        </p:nvGrpSpPr>
        <p:grpSpPr>
          <a:xfrm>
            <a:off x="-292000" y="-73150"/>
            <a:ext cx="9904540" cy="5487481"/>
            <a:chOff x="-292000" y="-73150"/>
            <a:chExt cx="9904540" cy="5487481"/>
          </a:xfrm>
        </p:grpSpPr>
        <p:grpSp>
          <p:nvGrpSpPr>
            <p:cNvPr id="2595" name="Google Shape;2595;p27"/>
            <p:cNvGrpSpPr/>
            <p:nvPr/>
          </p:nvGrpSpPr>
          <p:grpSpPr>
            <a:xfrm>
              <a:off x="430616" y="1676412"/>
              <a:ext cx="477493" cy="336159"/>
              <a:chOff x="6463366" y="1152387"/>
              <a:chExt cx="477493" cy="336159"/>
            </a:xfrm>
          </p:grpSpPr>
          <p:sp>
            <p:nvSpPr>
              <p:cNvPr id="2596" name="Google Shape;2596;p27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7" name="Google Shape;2597;p27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8" name="Google Shape;2598;p27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99" name="Google Shape;2599;p27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0" name="Google Shape;2600;p27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1" name="Google Shape;2601;p27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2" name="Google Shape;2602;p27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3" name="Google Shape;2603;p27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4" name="Google Shape;2604;p27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5" name="Google Shape;2605;p27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6" name="Google Shape;2606;p27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7" name="Google Shape;2607;p27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8" name="Google Shape;2608;p27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09" name="Google Shape;2609;p27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0" name="Google Shape;2610;p27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1" name="Google Shape;2611;p27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2" name="Google Shape;2612;p27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3" name="Google Shape;2613;p27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4" name="Google Shape;2614;p27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15" name="Google Shape;2615;p27"/>
            <p:cNvGrpSpPr/>
            <p:nvPr/>
          </p:nvGrpSpPr>
          <p:grpSpPr>
            <a:xfrm>
              <a:off x="3880680" y="369057"/>
              <a:ext cx="717520" cy="678074"/>
              <a:chOff x="8426480" y="2078207"/>
              <a:chExt cx="717520" cy="678074"/>
            </a:xfrm>
          </p:grpSpPr>
          <p:sp>
            <p:nvSpPr>
              <p:cNvPr id="2616" name="Google Shape;2616;p27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7" name="Google Shape;2617;p27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8" name="Google Shape;2618;p27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19" name="Google Shape;2619;p27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0" name="Google Shape;2620;p27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1" name="Google Shape;2621;p27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2" name="Google Shape;2622;p27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3" name="Google Shape;2623;p27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4" name="Google Shape;2624;p27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5" name="Google Shape;2625;p27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6" name="Google Shape;2626;p27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7" name="Google Shape;2627;p27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8" name="Google Shape;2628;p27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29" name="Google Shape;2629;p27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0" name="Google Shape;2630;p27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1" name="Google Shape;2631;p27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2" name="Google Shape;2632;p27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3" name="Google Shape;2633;p27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4" name="Google Shape;2634;p27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5" name="Google Shape;2635;p27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6" name="Google Shape;2636;p27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7" name="Google Shape;2637;p27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8" name="Google Shape;2638;p27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39" name="Google Shape;2639;p27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0" name="Google Shape;2640;p27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1" name="Google Shape;2641;p27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2" name="Google Shape;2642;p27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3" name="Google Shape;2643;p27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4" name="Google Shape;2644;p27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5" name="Google Shape;2645;p27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6" name="Google Shape;2646;p27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7" name="Google Shape;2647;p27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8" name="Google Shape;2648;p27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49" name="Google Shape;2649;p27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0" name="Google Shape;2650;p27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1" name="Google Shape;2651;p27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2" name="Google Shape;2652;p27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3" name="Google Shape;2653;p27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4" name="Google Shape;2654;p27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5" name="Google Shape;2655;p27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6" name="Google Shape;2656;p27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7" name="Google Shape;2657;p27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8" name="Google Shape;2658;p27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59" name="Google Shape;2659;p27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0" name="Google Shape;2660;p27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1" name="Google Shape;2661;p27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2" name="Google Shape;2662;p27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3" name="Google Shape;2663;p27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4" name="Google Shape;2664;p27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5" name="Google Shape;2665;p27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6" name="Google Shape;2666;p27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7" name="Google Shape;2667;p27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8" name="Google Shape;2668;p27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69" name="Google Shape;2669;p27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0" name="Google Shape;2670;p27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1" name="Google Shape;2671;p27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2" name="Google Shape;2672;p27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3" name="Google Shape;2673;p27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4" name="Google Shape;2674;p27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5" name="Google Shape;2675;p27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6" name="Google Shape;2676;p27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7" name="Google Shape;2677;p27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8" name="Google Shape;2678;p27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79" name="Google Shape;2679;p27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0" name="Google Shape;2680;p27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1" name="Google Shape;2681;p27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2" name="Google Shape;2682;p27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3" name="Google Shape;2683;p27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4" name="Google Shape;2684;p27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5" name="Google Shape;2685;p27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" name="Google Shape;2686;p27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87" name="Google Shape;2687;p27"/>
            <p:cNvGrpSpPr/>
            <p:nvPr/>
          </p:nvGrpSpPr>
          <p:grpSpPr>
            <a:xfrm>
              <a:off x="845703" y="732961"/>
              <a:ext cx="505424" cy="321038"/>
              <a:chOff x="8553516" y="3053786"/>
              <a:chExt cx="505424" cy="321038"/>
            </a:xfrm>
          </p:grpSpPr>
          <p:sp>
            <p:nvSpPr>
              <p:cNvPr id="2688" name="Google Shape;2688;p27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9" name="Google Shape;2689;p27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0" name="Google Shape;2690;p27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27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27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3" name="Google Shape;2693;p27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4" name="Google Shape;2694;p27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27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6" name="Google Shape;2696;p27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7" name="Google Shape;2697;p27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8" name="Google Shape;2698;p27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9" name="Google Shape;2699;p27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0" name="Google Shape;2700;p27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27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27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27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27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5" name="Google Shape;2705;p27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6" name="Google Shape;2706;p27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7" name="Google Shape;2707;p27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8" name="Google Shape;2708;p27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9" name="Google Shape;2709;p27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0" name="Google Shape;2710;p27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1" name="Google Shape;2711;p27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2" name="Google Shape;2712;p27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3" name="Google Shape;2713;p27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4" name="Google Shape;2714;p27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5" name="Google Shape;2715;p27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716" name="Google Shape;2716;p27"/>
            <p:cNvSpPr/>
            <p:nvPr/>
          </p:nvSpPr>
          <p:spPr>
            <a:xfrm>
              <a:off x="4923004" y="4629992"/>
              <a:ext cx="4689536" cy="708273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27"/>
            <p:cNvSpPr/>
            <p:nvPr/>
          </p:nvSpPr>
          <p:spPr>
            <a:xfrm>
              <a:off x="4542152" y="4706346"/>
              <a:ext cx="4689247" cy="70798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27"/>
            <p:cNvSpPr/>
            <p:nvPr/>
          </p:nvSpPr>
          <p:spPr>
            <a:xfrm>
              <a:off x="-100925" y="3564546"/>
              <a:ext cx="2462950" cy="1622575"/>
            </a:xfrm>
            <a:custGeom>
              <a:rect b="b" l="l" r="r" t="t"/>
              <a:pathLst>
                <a:path extrusionOk="0" h="64903" w="98518">
                  <a:moveTo>
                    <a:pt x="0" y="6302"/>
                  </a:moveTo>
                  <a:cubicBezTo>
                    <a:pt x="1891" y="-3142"/>
                    <a:pt x="24390" y="-1160"/>
                    <a:pt x="28876" y="7364"/>
                  </a:cubicBezTo>
                  <a:cubicBezTo>
                    <a:pt x="31257" y="11889"/>
                    <a:pt x="32150" y="17945"/>
                    <a:pt x="30150" y="22651"/>
                  </a:cubicBezTo>
                  <a:cubicBezTo>
                    <a:pt x="27474" y="28947"/>
                    <a:pt x="18033" y="35532"/>
                    <a:pt x="21657" y="41335"/>
                  </a:cubicBezTo>
                  <a:cubicBezTo>
                    <a:pt x="26579" y="49217"/>
                    <a:pt x="40699" y="40177"/>
                    <a:pt x="49471" y="43246"/>
                  </a:cubicBezTo>
                  <a:cubicBezTo>
                    <a:pt x="56140" y="45579"/>
                    <a:pt x="58232" y="56207"/>
                    <a:pt x="65183" y="57472"/>
                  </a:cubicBezTo>
                  <a:cubicBezTo>
                    <a:pt x="71452" y="58612"/>
                    <a:pt x="77937" y="51107"/>
                    <a:pt x="83867" y="53437"/>
                  </a:cubicBezTo>
                  <a:cubicBezTo>
                    <a:pt x="89639" y="55705"/>
                    <a:pt x="95076" y="59744"/>
                    <a:pt x="98518" y="649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719" name="Google Shape;2719;p27"/>
            <p:cNvSpPr/>
            <p:nvPr/>
          </p:nvSpPr>
          <p:spPr>
            <a:xfrm>
              <a:off x="5100975" y="-73150"/>
              <a:ext cx="2123225" cy="597900"/>
            </a:xfrm>
            <a:custGeom>
              <a:rect b="b" l="l" r="r" t="t"/>
              <a:pathLst>
                <a:path extrusionOk="0" h="23916" w="84929">
                  <a:moveTo>
                    <a:pt x="0" y="637"/>
                  </a:moveTo>
                  <a:cubicBezTo>
                    <a:pt x="0" y="6837"/>
                    <a:pt x="189" y="15958"/>
                    <a:pt x="5945" y="18260"/>
                  </a:cubicBezTo>
                  <a:cubicBezTo>
                    <a:pt x="15280" y="21993"/>
                    <a:pt x="26142" y="15987"/>
                    <a:pt x="36095" y="17410"/>
                  </a:cubicBezTo>
                  <a:cubicBezTo>
                    <a:pt x="47487" y="19039"/>
                    <a:pt x="58714" y="25460"/>
                    <a:pt x="70066" y="23568"/>
                  </a:cubicBezTo>
                  <a:cubicBezTo>
                    <a:pt x="79227" y="22041"/>
                    <a:pt x="84929" y="9288"/>
                    <a:pt x="849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720" name="Google Shape;2720;p27"/>
            <p:cNvSpPr/>
            <p:nvPr/>
          </p:nvSpPr>
          <p:spPr>
            <a:xfrm>
              <a:off x="8771441" y="667775"/>
              <a:ext cx="544100" cy="1581800"/>
            </a:xfrm>
            <a:custGeom>
              <a:rect b="b" l="l" r="r" t="t"/>
              <a:pathLst>
                <a:path extrusionOk="0" h="63272" w="21764">
                  <a:moveTo>
                    <a:pt x="21764" y="0"/>
                  </a:moveTo>
                  <a:cubicBezTo>
                    <a:pt x="12669" y="652"/>
                    <a:pt x="2941" y="8252"/>
                    <a:pt x="320" y="16986"/>
                  </a:cubicBezTo>
                  <a:cubicBezTo>
                    <a:pt x="-1611" y="23421"/>
                    <a:pt x="6847" y="29182"/>
                    <a:pt x="7327" y="35883"/>
                  </a:cubicBezTo>
                  <a:cubicBezTo>
                    <a:pt x="7707" y="41190"/>
                    <a:pt x="2215" y="46220"/>
                    <a:pt x="3505" y="51382"/>
                  </a:cubicBezTo>
                  <a:cubicBezTo>
                    <a:pt x="4939" y="57118"/>
                    <a:pt x="10756" y="63272"/>
                    <a:pt x="16669" y="632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721" name="Google Shape;2721;p27"/>
            <p:cNvSpPr/>
            <p:nvPr/>
          </p:nvSpPr>
          <p:spPr>
            <a:xfrm>
              <a:off x="-292000" y="-59425"/>
              <a:ext cx="1013075" cy="1735750"/>
            </a:xfrm>
            <a:custGeom>
              <a:rect b="b" l="l" r="r" t="t"/>
              <a:pathLst>
                <a:path extrusionOk="0" h="69430" w="40523">
                  <a:moveTo>
                    <a:pt x="38005" y="0"/>
                  </a:moveTo>
                  <a:cubicBezTo>
                    <a:pt x="40958" y="7086"/>
                    <a:pt x="42420" y="18908"/>
                    <a:pt x="35882" y="22931"/>
                  </a:cubicBezTo>
                  <a:cubicBezTo>
                    <a:pt x="29893" y="26617"/>
                    <a:pt x="19603" y="24243"/>
                    <a:pt x="16136" y="30362"/>
                  </a:cubicBezTo>
                  <a:cubicBezTo>
                    <a:pt x="13392" y="35204"/>
                    <a:pt x="12739" y="41505"/>
                    <a:pt x="14013" y="46923"/>
                  </a:cubicBezTo>
                  <a:cubicBezTo>
                    <a:pt x="15231" y="52099"/>
                    <a:pt x="18640" y="57656"/>
                    <a:pt x="16773" y="62635"/>
                  </a:cubicBezTo>
                  <a:cubicBezTo>
                    <a:pt x="14655" y="68283"/>
                    <a:pt x="6032" y="69430"/>
                    <a:pt x="0" y="6943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2722" name="Google Shape;2722;p27"/>
            <p:cNvGrpSpPr/>
            <p:nvPr/>
          </p:nvGrpSpPr>
          <p:grpSpPr>
            <a:xfrm>
              <a:off x="1635452" y="292531"/>
              <a:ext cx="147945" cy="134470"/>
              <a:chOff x="3477352" y="993181"/>
              <a:chExt cx="147945" cy="134470"/>
            </a:xfrm>
          </p:grpSpPr>
          <p:sp>
            <p:nvSpPr>
              <p:cNvPr id="2723" name="Google Shape;2723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4" name="Google Shape;2724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25" name="Google Shape;2725;p27"/>
            <p:cNvGrpSpPr/>
            <p:nvPr/>
          </p:nvGrpSpPr>
          <p:grpSpPr>
            <a:xfrm>
              <a:off x="1475803" y="399006"/>
              <a:ext cx="83763" cy="83541"/>
              <a:chOff x="3317703" y="1099656"/>
              <a:chExt cx="83763" cy="83541"/>
            </a:xfrm>
          </p:grpSpPr>
          <p:sp>
            <p:nvSpPr>
              <p:cNvPr id="2726" name="Google Shape;2726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7" name="Google Shape;2727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28" name="Google Shape;2728;p27"/>
            <p:cNvGrpSpPr/>
            <p:nvPr/>
          </p:nvGrpSpPr>
          <p:grpSpPr>
            <a:xfrm>
              <a:off x="5015128" y="551406"/>
              <a:ext cx="83763" cy="83541"/>
              <a:chOff x="3317703" y="1099656"/>
              <a:chExt cx="83763" cy="83541"/>
            </a:xfrm>
          </p:grpSpPr>
          <p:sp>
            <p:nvSpPr>
              <p:cNvPr id="2729" name="Google Shape;2729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0" name="Google Shape;2730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31" name="Google Shape;2731;p27"/>
            <p:cNvGrpSpPr/>
            <p:nvPr/>
          </p:nvGrpSpPr>
          <p:grpSpPr>
            <a:xfrm>
              <a:off x="3238778" y="316806"/>
              <a:ext cx="83763" cy="83541"/>
              <a:chOff x="3317703" y="1099656"/>
              <a:chExt cx="83763" cy="83541"/>
            </a:xfrm>
          </p:grpSpPr>
          <p:sp>
            <p:nvSpPr>
              <p:cNvPr id="2732" name="Google Shape;2732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3" name="Google Shape;2733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34" name="Google Shape;2734;p27"/>
            <p:cNvGrpSpPr/>
            <p:nvPr/>
          </p:nvGrpSpPr>
          <p:grpSpPr>
            <a:xfrm>
              <a:off x="3492452" y="234581"/>
              <a:ext cx="147945" cy="134470"/>
              <a:chOff x="3477352" y="993181"/>
              <a:chExt cx="147945" cy="134470"/>
            </a:xfrm>
          </p:grpSpPr>
          <p:sp>
            <p:nvSpPr>
              <p:cNvPr id="2735" name="Google Shape;2735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6" name="Google Shape;2736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37" name="Google Shape;2737;p27"/>
            <p:cNvGrpSpPr/>
            <p:nvPr/>
          </p:nvGrpSpPr>
          <p:grpSpPr>
            <a:xfrm>
              <a:off x="487678" y="2659406"/>
              <a:ext cx="83763" cy="83541"/>
              <a:chOff x="3317703" y="1099656"/>
              <a:chExt cx="83763" cy="83541"/>
            </a:xfrm>
          </p:grpSpPr>
          <p:sp>
            <p:nvSpPr>
              <p:cNvPr id="2738" name="Google Shape;2738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9" name="Google Shape;2739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40" name="Google Shape;2740;p27"/>
            <p:cNvGrpSpPr/>
            <p:nvPr/>
          </p:nvGrpSpPr>
          <p:grpSpPr>
            <a:xfrm>
              <a:off x="4786752" y="703806"/>
              <a:ext cx="147945" cy="134470"/>
              <a:chOff x="3477352" y="993181"/>
              <a:chExt cx="147945" cy="134470"/>
            </a:xfrm>
          </p:grpSpPr>
          <p:sp>
            <p:nvSpPr>
              <p:cNvPr id="2741" name="Google Shape;2741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2" name="Google Shape;2742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43" name="Google Shape;2743;p27"/>
            <p:cNvGrpSpPr/>
            <p:nvPr/>
          </p:nvGrpSpPr>
          <p:grpSpPr>
            <a:xfrm>
              <a:off x="1711978" y="4255606"/>
              <a:ext cx="83763" cy="83541"/>
              <a:chOff x="3317703" y="1099656"/>
              <a:chExt cx="83763" cy="83541"/>
            </a:xfrm>
          </p:grpSpPr>
          <p:sp>
            <p:nvSpPr>
              <p:cNvPr id="2744" name="Google Shape;2744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5" name="Google Shape;2745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46" name="Google Shape;2746;p27"/>
            <p:cNvGrpSpPr/>
            <p:nvPr/>
          </p:nvGrpSpPr>
          <p:grpSpPr>
            <a:xfrm>
              <a:off x="282677" y="2215456"/>
              <a:ext cx="147945" cy="134470"/>
              <a:chOff x="3477352" y="993181"/>
              <a:chExt cx="147945" cy="134470"/>
            </a:xfrm>
          </p:grpSpPr>
          <p:sp>
            <p:nvSpPr>
              <p:cNvPr id="2747" name="Google Shape;2747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8" name="Google Shape;2748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49" name="Google Shape;2749;p27"/>
            <p:cNvGrpSpPr/>
            <p:nvPr/>
          </p:nvGrpSpPr>
          <p:grpSpPr>
            <a:xfrm>
              <a:off x="3080253" y="4816706"/>
              <a:ext cx="83763" cy="83541"/>
              <a:chOff x="3317703" y="1099656"/>
              <a:chExt cx="83763" cy="83541"/>
            </a:xfrm>
          </p:grpSpPr>
          <p:sp>
            <p:nvSpPr>
              <p:cNvPr id="2750" name="Google Shape;2750;p2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1" name="Google Shape;2751;p2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52" name="Google Shape;2752;p27"/>
            <p:cNvGrpSpPr/>
            <p:nvPr/>
          </p:nvGrpSpPr>
          <p:grpSpPr>
            <a:xfrm>
              <a:off x="2866802" y="4495531"/>
              <a:ext cx="147945" cy="134470"/>
              <a:chOff x="3477352" y="993181"/>
              <a:chExt cx="147945" cy="134470"/>
            </a:xfrm>
          </p:grpSpPr>
          <p:sp>
            <p:nvSpPr>
              <p:cNvPr id="2753" name="Google Shape;2753;p2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4" name="Google Shape;2754;p2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2755" name="Shape 2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6" name="Google Shape;2756;p28"/>
          <p:cNvSpPr txBox="1"/>
          <p:nvPr>
            <p:ph hasCustomPrompt="1" type="title"/>
          </p:nvPr>
        </p:nvSpPr>
        <p:spPr>
          <a:xfrm>
            <a:off x="3797013" y="1248242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757" name="Google Shape;2757;p28"/>
          <p:cNvSpPr txBox="1"/>
          <p:nvPr>
            <p:ph idx="1" type="subTitle"/>
          </p:nvPr>
        </p:nvSpPr>
        <p:spPr>
          <a:xfrm rot="257">
            <a:off x="2562075" y="3488299"/>
            <a:ext cx="4020000" cy="40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58" name="Google Shape;2758;p28"/>
          <p:cNvSpPr txBox="1"/>
          <p:nvPr>
            <p:ph idx="2" type="title"/>
          </p:nvPr>
        </p:nvSpPr>
        <p:spPr>
          <a:xfrm>
            <a:off x="2562075" y="2632750"/>
            <a:ext cx="4020000" cy="85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2759" name="Google Shape;2759;p28"/>
          <p:cNvGrpSpPr/>
          <p:nvPr/>
        </p:nvGrpSpPr>
        <p:grpSpPr>
          <a:xfrm>
            <a:off x="-228300" y="-46675"/>
            <a:ext cx="9719025" cy="5228623"/>
            <a:chOff x="-228300" y="-46675"/>
            <a:chExt cx="9719025" cy="5228623"/>
          </a:xfrm>
        </p:grpSpPr>
        <p:grpSp>
          <p:nvGrpSpPr>
            <p:cNvPr id="2760" name="Google Shape;2760;p28"/>
            <p:cNvGrpSpPr/>
            <p:nvPr/>
          </p:nvGrpSpPr>
          <p:grpSpPr>
            <a:xfrm>
              <a:off x="2089054" y="3668726"/>
              <a:ext cx="457912" cy="846581"/>
              <a:chOff x="6600904" y="2246176"/>
              <a:chExt cx="457912" cy="846581"/>
            </a:xfrm>
          </p:grpSpPr>
          <p:sp>
            <p:nvSpPr>
              <p:cNvPr id="2761" name="Google Shape;2761;p28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2" name="Google Shape;2762;p28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3" name="Google Shape;2763;p28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4" name="Google Shape;2764;p28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5" name="Google Shape;2765;p28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6" name="Google Shape;2766;p28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7" name="Google Shape;2767;p28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8" name="Google Shape;2768;p28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9" name="Google Shape;2769;p28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0" name="Google Shape;2770;p28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1" name="Google Shape;2771;p28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2" name="Google Shape;2772;p28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3" name="Google Shape;2773;p28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4" name="Google Shape;2774;p28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5" name="Google Shape;2775;p28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6" name="Google Shape;2776;p28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7" name="Google Shape;2777;p28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8" name="Google Shape;2778;p28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79" name="Google Shape;2779;p28"/>
            <p:cNvGrpSpPr/>
            <p:nvPr/>
          </p:nvGrpSpPr>
          <p:grpSpPr>
            <a:xfrm>
              <a:off x="6502525" y="1420738"/>
              <a:ext cx="282162" cy="368614"/>
              <a:chOff x="7792375" y="3990551"/>
              <a:chExt cx="282162" cy="368614"/>
            </a:xfrm>
          </p:grpSpPr>
          <p:sp>
            <p:nvSpPr>
              <p:cNvPr id="2780" name="Google Shape;2780;p28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1" name="Google Shape;2781;p28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2" name="Google Shape;2782;p28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3" name="Google Shape;2783;p28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4" name="Google Shape;2784;p28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5" name="Google Shape;2785;p28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6" name="Google Shape;2786;p28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7" name="Google Shape;2787;p28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8" name="Google Shape;2788;p28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89" name="Google Shape;2789;p28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0" name="Google Shape;2790;p28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1" name="Google Shape;2791;p28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2" name="Google Shape;2792;p28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3" name="Google Shape;2793;p28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4" name="Google Shape;2794;p28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5" name="Google Shape;2795;p28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6" name="Google Shape;2796;p28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7" name="Google Shape;2797;p28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8" name="Google Shape;2798;p28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99" name="Google Shape;2799;p28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0" name="Google Shape;2800;p28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1" name="Google Shape;2801;p28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2" name="Google Shape;2802;p28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3" name="Google Shape;2803;p28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4" name="Google Shape;2804;p28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05" name="Google Shape;2805;p28"/>
            <p:cNvGrpSpPr/>
            <p:nvPr/>
          </p:nvGrpSpPr>
          <p:grpSpPr>
            <a:xfrm>
              <a:off x="1162865" y="4422061"/>
              <a:ext cx="320564" cy="362888"/>
              <a:chOff x="6672615" y="4049261"/>
              <a:chExt cx="320564" cy="362888"/>
            </a:xfrm>
          </p:grpSpPr>
          <p:sp>
            <p:nvSpPr>
              <p:cNvPr id="2806" name="Google Shape;2806;p28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7" name="Google Shape;2807;p28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8" name="Google Shape;2808;p28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09" name="Google Shape;2809;p28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0" name="Google Shape;2810;p28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1" name="Google Shape;2811;p28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2" name="Google Shape;2812;p28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3" name="Google Shape;2813;p28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4" name="Google Shape;2814;p28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5" name="Google Shape;2815;p28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6" name="Google Shape;2816;p28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7" name="Google Shape;2817;p28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8" name="Google Shape;2818;p28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19" name="Google Shape;2819;p28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0" name="Google Shape;2820;p28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1" name="Google Shape;2821;p28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2" name="Google Shape;2822;p28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3" name="Google Shape;2823;p28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4" name="Google Shape;2824;p28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5" name="Google Shape;2825;p28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6" name="Google Shape;2826;p28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7" name="Google Shape;2827;p28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8" name="Google Shape;2828;p28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29" name="Google Shape;2829;p28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0" name="Google Shape;2830;p28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831" name="Google Shape;2831;p28"/>
            <p:cNvSpPr/>
            <p:nvPr/>
          </p:nvSpPr>
          <p:spPr>
            <a:xfrm>
              <a:off x="7999712" y="33306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32" name="Google Shape;2832;p28"/>
            <p:cNvGrpSpPr/>
            <p:nvPr/>
          </p:nvGrpSpPr>
          <p:grpSpPr>
            <a:xfrm>
              <a:off x="5372327" y="4334556"/>
              <a:ext cx="147945" cy="134470"/>
              <a:chOff x="3477352" y="993181"/>
              <a:chExt cx="147945" cy="134470"/>
            </a:xfrm>
          </p:grpSpPr>
          <p:sp>
            <p:nvSpPr>
              <p:cNvPr id="2833" name="Google Shape;2833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4" name="Google Shape;2834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35" name="Google Shape;2835;p28"/>
            <p:cNvGrpSpPr/>
            <p:nvPr/>
          </p:nvGrpSpPr>
          <p:grpSpPr>
            <a:xfrm>
              <a:off x="636228" y="3414568"/>
              <a:ext cx="83763" cy="83541"/>
              <a:chOff x="3317703" y="1099656"/>
              <a:chExt cx="83763" cy="83541"/>
            </a:xfrm>
          </p:grpSpPr>
          <p:sp>
            <p:nvSpPr>
              <p:cNvPr id="2836" name="Google Shape;2836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37" name="Google Shape;2837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38" name="Google Shape;2838;p28"/>
            <p:cNvGrpSpPr/>
            <p:nvPr/>
          </p:nvGrpSpPr>
          <p:grpSpPr>
            <a:xfrm>
              <a:off x="7200119" y="817322"/>
              <a:ext cx="265681" cy="257583"/>
              <a:chOff x="1987619" y="2413322"/>
              <a:chExt cx="265681" cy="257583"/>
            </a:xfrm>
          </p:grpSpPr>
          <p:sp>
            <p:nvSpPr>
              <p:cNvPr id="2839" name="Google Shape;2839;p28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0" name="Google Shape;2840;p28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1" name="Google Shape;2841;p28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2" name="Google Shape;2842;p28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3" name="Google Shape;2843;p28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4" name="Google Shape;2844;p28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5" name="Google Shape;2845;p28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6" name="Google Shape;2846;p28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7" name="Google Shape;2847;p28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8" name="Google Shape;2848;p28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49" name="Google Shape;2849;p28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0" name="Google Shape;2850;p28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1" name="Google Shape;2851;p28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2" name="Google Shape;2852;p28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3" name="Google Shape;2853;p28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4" name="Google Shape;2854;p28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5" name="Google Shape;2855;p28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6" name="Google Shape;2856;p28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7" name="Google Shape;2857;p28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8" name="Google Shape;2858;p28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59" name="Google Shape;2859;p28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0" name="Google Shape;2860;p28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1" name="Google Shape;2861;p28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2" name="Google Shape;2862;p28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3" name="Google Shape;2863;p28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4" name="Google Shape;2864;p28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5" name="Google Shape;2865;p28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6" name="Google Shape;2866;p28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67" name="Google Shape;2867;p28"/>
            <p:cNvGrpSpPr/>
            <p:nvPr/>
          </p:nvGrpSpPr>
          <p:grpSpPr>
            <a:xfrm>
              <a:off x="1504885" y="1492622"/>
              <a:ext cx="235599" cy="224844"/>
              <a:chOff x="1690685" y="2722372"/>
              <a:chExt cx="235599" cy="224844"/>
            </a:xfrm>
          </p:grpSpPr>
          <p:sp>
            <p:nvSpPr>
              <p:cNvPr id="2868" name="Google Shape;2868;p28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69" name="Google Shape;2869;p28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0" name="Google Shape;2870;p28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1" name="Google Shape;2871;p28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2" name="Google Shape;2872;p28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3" name="Google Shape;2873;p28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4" name="Google Shape;2874;p28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5" name="Google Shape;2875;p28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6" name="Google Shape;2876;p28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7" name="Google Shape;2877;p28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8" name="Google Shape;2878;p28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9" name="Google Shape;2879;p28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0" name="Google Shape;2880;p28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1" name="Google Shape;2881;p28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2" name="Google Shape;2882;p28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3" name="Google Shape;2883;p28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4" name="Google Shape;2884;p28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5" name="Google Shape;2885;p28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6" name="Google Shape;2886;p28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7" name="Google Shape;2887;p28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8" name="Google Shape;2888;p28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89" name="Google Shape;2889;p28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0" name="Google Shape;2890;p28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1" name="Google Shape;2891;p28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2" name="Google Shape;2892;p28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3" name="Google Shape;2893;p28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28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28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96" name="Google Shape;2896;p28"/>
            <p:cNvGrpSpPr/>
            <p:nvPr/>
          </p:nvGrpSpPr>
          <p:grpSpPr>
            <a:xfrm>
              <a:off x="5641527" y="4165881"/>
              <a:ext cx="147945" cy="134470"/>
              <a:chOff x="3477352" y="993181"/>
              <a:chExt cx="147945" cy="134470"/>
            </a:xfrm>
          </p:grpSpPr>
          <p:sp>
            <p:nvSpPr>
              <p:cNvPr id="2897" name="Google Shape;2897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8" name="Google Shape;2898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99" name="Google Shape;2899;p28"/>
            <p:cNvGrpSpPr/>
            <p:nvPr/>
          </p:nvGrpSpPr>
          <p:grpSpPr>
            <a:xfrm>
              <a:off x="3530303" y="418681"/>
              <a:ext cx="83763" cy="83541"/>
              <a:chOff x="3317703" y="1099656"/>
              <a:chExt cx="83763" cy="83541"/>
            </a:xfrm>
          </p:grpSpPr>
          <p:sp>
            <p:nvSpPr>
              <p:cNvPr id="2900" name="Google Shape;2900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02" name="Google Shape;2902;p28"/>
            <p:cNvGrpSpPr/>
            <p:nvPr/>
          </p:nvGrpSpPr>
          <p:grpSpPr>
            <a:xfrm>
              <a:off x="3178952" y="4469031"/>
              <a:ext cx="147945" cy="134470"/>
              <a:chOff x="3477352" y="993181"/>
              <a:chExt cx="147945" cy="134470"/>
            </a:xfrm>
          </p:grpSpPr>
          <p:sp>
            <p:nvSpPr>
              <p:cNvPr id="2903" name="Google Shape;2903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4" name="Google Shape;2904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05" name="Google Shape;2905;p28"/>
            <p:cNvGrpSpPr/>
            <p:nvPr/>
          </p:nvGrpSpPr>
          <p:grpSpPr>
            <a:xfrm>
              <a:off x="7879578" y="1221981"/>
              <a:ext cx="83763" cy="83541"/>
              <a:chOff x="3317703" y="1099656"/>
              <a:chExt cx="83763" cy="83541"/>
            </a:xfrm>
          </p:grpSpPr>
          <p:sp>
            <p:nvSpPr>
              <p:cNvPr id="2906" name="Google Shape;2906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08" name="Google Shape;2908;p28"/>
            <p:cNvGrpSpPr/>
            <p:nvPr/>
          </p:nvGrpSpPr>
          <p:grpSpPr>
            <a:xfrm>
              <a:off x="7548477" y="3817931"/>
              <a:ext cx="147945" cy="134470"/>
              <a:chOff x="3477352" y="993181"/>
              <a:chExt cx="147945" cy="134470"/>
            </a:xfrm>
          </p:grpSpPr>
          <p:sp>
            <p:nvSpPr>
              <p:cNvPr id="2909" name="Google Shape;2909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0" name="Google Shape;2910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1" name="Google Shape;2911;p28"/>
            <p:cNvGrpSpPr/>
            <p:nvPr/>
          </p:nvGrpSpPr>
          <p:grpSpPr>
            <a:xfrm>
              <a:off x="7760603" y="4115356"/>
              <a:ext cx="83763" cy="83541"/>
              <a:chOff x="3317703" y="1099656"/>
              <a:chExt cx="83763" cy="83541"/>
            </a:xfrm>
          </p:grpSpPr>
          <p:sp>
            <p:nvSpPr>
              <p:cNvPr id="2912" name="Google Shape;2912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3" name="Google Shape;2913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4" name="Google Shape;2914;p28"/>
            <p:cNvGrpSpPr/>
            <p:nvPr/>
          </p:nvGrpSpPr>
          <p:grpSpPr>
            <a:xfrm>
              <a:off x="7696427" y="1386543"/>
              <a:ext cx="147945" cy="134470"/>
              <a:chOff x="3477352" y="993181"/>
              <a:chExt cx="147945" cy="134470"/>
            </a:xfrm>
          </p:grpSpPr>
          <p:sp>
            <p:nvSpPr>
              <p:cNvPr id="2915" name="Google Shape;2915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6" name="Google Shape;2916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7" name="Google Shape;2917;p28"/>
            <p:cNvGrpSpPr/>
            <p:nvPr/>
          </p:nvGrpSpPr>
          <p:grpSpPr>
            <a:xfrm>
              <a:off x="6952903" y="2309081"/>
              <a:ext cx="83763" cy="83541"/>
              <a:chOff x="3317703" y="1099656"/>
              <a:chExt cx="83763" cy="83541"/>
            </a:xfrm>
          </p:grpSpPr>
          <p:sp>
            <p:nvSpPr>
              <p:cNvPr id="2918" name="Google Shape;2918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9" name="Google Shape;2919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0" name="Google Shape;2920;p28"/>
            <p:cNvGrpSpPr/>
            <p:nvPr/>
          </p:nvGrpSpPr>
          <p:grpSpPr>
            <a:xfrm>
              <a:off x="6727890" y="2025906"/>
              <a:ext cx="147945" cy="134470"/>
              <a:chOff x="3477352" y="993181"/>
              <a:chExt cx="147945" cy="134470"/>
            </a:xfrm>
          </p:grpSpPr>
          <p:sp>
            <p:nvSpPr>
              <p:cNvPr id="2921" name="Google Shape;2921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2" name="Google Shape;2922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3" name="Google Shape;2923;p28"/>
            <p:cNvGrpSpPr/>
            <p:nvPr/>
          </p:nvGrpSpPr>
          <p:grpSpPr>
            <a:xfrm>
              <a:off x="5673616" y="4603506"/>
              <a:ext cx="83763" cy="83541"/>
              <a:chOff x="3317703" y="1099656"/>
              <a:chExt cx="83763" cy="83541"/>
            </a:xfrm>
          </p:grpSpPr>
          <p:sp>
            <p:nvSpPr>
              <p:cNvPr id="2924" name="Google Shape;2924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6" name="Google Shape;2926;p28"/>
            <p:cNvGrpSpPr/>
            <p:nvPr/>
          </p:nvGrpSpPr>
          <p:grpSpPr>
            <a:xfrm>
              <a:off x="1140752" y="1305531"/>
              <a:ext cx="147945" cy="134470"/>
              <a:chOff x="3477352" y="993181"/>
              <a:chExt cx="147945" cy="134470"/>
            </a:xfrm>
          </p:grpSpPr>
          <p:sp>
            <p:nvSpPr>
              <p:cNvPr id="2927" name="Google Shape;2927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8" name="Google Shape;2928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9" name="Google Shape;2929;p28"/>
            <p:cNvGrpSpPr/>
            <p:nvPr/>
          </p:nvGrpSpPr>
          <p:grpSpPr>
            <a:xfrm>
              <a:off x="3446528" y="4334556"/>
              <a:ext cx="83763" cy="83541"/>
              <a:chOff x="3317703" y="1099656"/>
              <a:chExt cx="83763" cy="83541"/>
            </a:xfrm>
          </p:grpSpPr>
          <p:sp>
            <p:nvSpPr>
              <p:cNvPr id="2930" name="Google Shape;2930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1" name="Google Shape;2931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32" name="Google Shape;2932;p28"/>
            <p:cNvGrpSpPr/>
            <p:nvPr/>
          </p:nvGrpSpPr>
          <p:grpSpPr>
            <a:xfrm>
              <a:off x="414502" y="3137531"/>
              <a:ext cx="147945" cy="134470"/>
              <a:chOff x="3477352" y="993181"/>
              <a:chExt cx="147945" cy="134470"/>
            </a:xfrm>
          </p:grpSpPr>
          <p:sp>
            <p:nvSpPr>
              <p:cNvPr id="2933" name="Google Shape;2933;p2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4" name="Google Shape;2934;p2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35" name="Google Shape;2935;p28"/>
            <p:cNvGrpSpPr/>
            <p:nvPr/>
          </p:nvGrpSpPr>
          <p:grpSpPr>
            <a:xfrm>
              <a:off x="1258053" y="1038356"/>
              <a:ext cx="83763" cy="83541"/>
              <a:chOff x="3317703" y="1099656"/>
              <a:chExt cx="83763" cy="83541"/>
            </a:xfrm>
          </p:grpSpPr>
          <p:sp>
            <p:nvSpPr>
              <p:cNvPr id="2936" name="Google Shape;2936;p2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7" name="Google Shape;2937;p2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38" name="Google Shape;2938;p28"/>
            <p:cNvSpPr/>
            <p:nvPr/>
          </p:nvSpPr>
          <p:spPr>
            <a:xfrm>
              <a:off x="5270825" y="-46675"/>
              <a:ext cx="4119050" cy="1680675"/>
            </a:xfrm>
            <a:custGeom>
              <a:rect b="b" l="l" r="r" t="t"/>
              <a:pathLst>
                <a:path extrusionOk="0" h="67227" w="164762">
                  <a:moveTo>
                    <a:pt x="0" y="0"/>
                  </a:moveTo>
                  <a:cubicBezTo>
                    <a:pt x="1637" y="9820"/>
                    <a:pt x="6244" y="22943"/>
                    <a:pt x="15924" y="25266"/>
                  </a:cubicBezTo>
                  <a:cubicBezTo>
                    <a:pt x="20398" y="26340"/>
                    <a:pt x="25383" y="27000"/>
                    <a:pt x="29725" y="25479"/>
                  </a:cubicBezTo>
                  <a:cubicBezTo>
                    <a:pt x="36785" y="23007"/>
                    <a:pt x="41151" y="13741"/>
                    <a:pt x="48622" y="13376"/>
                  </a:cubicBezTo>
                  <a:cubicBezTo>
                    <a:pt x="58663" y="12886"/>
                    <a:pt x="68311" y="17883"/>
                    <a:pt x="78347" y="18472"/>
                  </a:cubicBezTo>
                  <a:cubicBezTo>
                    <a:pt x="89589" y="19132"/>
                    <a:pt x="101064" y="14990"/>
                    <a:pt x="112106" y="17198"/>
                  </a:cubicBezTo>
                  <a:cubicBezTo>
                    <a:pt x="116382" y="18053"/>
                    <a:pt x="118906" y="22707"/>
                    <a:pt x="121873" y="25903"/>
                  </a:cubicBezTo>
                  <a:cubicBezTo>
                    <a:pt x="124666" y="28912"/>
                    <a:pt x="128202" y="31874"/>
                    <a:pt x="129092" y="35882"/>
                  </a:cubicBezTo>
                  <a:cubicBezTo>
                    <a:pt x="130715" y="43190"/>
                    <a:pt x="130947" y="51269"/>
                    <a:pt x="135037" y="57539"/>
                  </a:cubicBezTo>
                  <a:cubicBezTo>
                    <a:pt x="137583" y="61443"/>
                    <a:pt x="140871" y="65967"/>
                    <a:pt x="145441" y="66881"/>
                  </a:cubicBezTo>
                  <a:cubicBezTo>
                    <a:pt x="151775" y="68148"/>
                    <a:pt x="158303" y="65395"/>
                    <a:pt x="164762" y="653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939" name="Google Shape;2939;p28"/>
            <p:cNvSpPr/>
            <p:nvPr/>
          </p:nvSpPr>
          <p:spPr>
            <a:xfrm>
              <a:off x="-228300" y="-36025"/>
              <a:ext cx="3128800" cy="2717725"/>
            </a:xfrm>
            <a:custGeom>
              <a:rect b="b" l="l" r="r" t="t"/>
              <a:pathLst>
                <a:path extrusionOk="0" h="108709" w="125152">
                  <a:moveTo>
                    <a:pt x="120174" y="0"/>
                  </a:moveTo>
                  <a:cubicBezTo>
                    <a:pt x="123130" y="5911"/>
                    <a:pt x="127479" y="14204"/>
                    <a:pt x="123571" y="19533"/>
                  </a:cubicBezTo>
                  <a:cubicBezTo>
                    <a:pt x="116625" y="29004"/>
                    <a:pt x="100853" y="28428"/>
                    <a:pt x="89175" y="27177"/>
                  </a:cubicBezTo>
                  <a:cubicBezTo>
                    <a:pt x="82716" y="26485"/>
                    <a:pt x="77626" y="21178"/>
                    <a:pt x="72189" y="17623"/>
                  </a:cubicBezTo>
                  <a:cubicBezTo>
                    <a:pt x="63753" y="12108"/>
                    <a:pt x="49379" y="6249"/>
                    <a:pt x="42252" y="13376"/>
                  </a:cubicBezTo>
                  <a:cubicBezTo>
                    <a:pt x="35260" y="20368"/>
                    <a:pt x="32670" y="32343"/>
                    <a:pt x="34608" y="42040"/>
                  </a:cubicBezTo>
                  <a:cubicBezTo>
                    <a:pt x="35965" y="48827"/>
                    <a:pt x="43703" y="55948"/>
                    <a:pt x="40341" y="61998"/>
                  </a:cubicBezTo>
                  <a:cubicBezTo>
                    <a:pt x="36295" y="69279"/>
                    <a:pt x="22242" y="65472"/>
                    <a:pt x="17622" y="72402"/>
                  </a:cubicBezTo>
                  <a:cubicBezTo>
                    <a:pt x="12614" y="79914"/>
                    <a:pt x="19246" y="90386"/>
                    <a:pt x="20170" y="99367"/>
                  </a:cubicBezTo>
                  <a:cubicBezTo>
                    <a:pt x="20427" y="101864"/>
                    <a:pt x="16575" y="102934"/>
                    <a:pt x="14437" y="104250"/>
                  </a:cubicBezTo>
                  <a:cubicBezTo>
                    <a:pt x="10148" y="106890"/>
                    <a:pt x="5037" y="108709"/>
                    <a:pt x="0" y="10870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940" name="Google Shape;2940;p28"/>
            <p:cNvSpPr/>
            <p:nvPr/>
          </p:nvSpPr>
          <p:spPr>
            <a:xfrm>
              <a:off x="6300600" y="4108598"/>
              <a:ext cx="3190125" cy="1073350"/>
            </a:xfrm>
            <a:custGeom>
              <a:rect b="b" l="l" r="r" t="t"/>
              <a:pathLst>
                <a:path extrusionOk="0" h="42934" w="127605">
                  <a:moveTo>
                    <a:pt x="127605" y="25963"/>
                  </a:moveTo>
                  <a:cubicBezTo>
                    <a:pt x="121911" y="20269"/>
                    <a:pt x="111386" y="17362"/>
                    <a:pt x="104038" y="20655"/>
                  </a:cubicBezTo>
                  <a:cubicBezTo>
                    <a:pt x="96095" y="24215"/>
                    <a:pt x="89146" y="34364"/>
                    <a:pt x="80682" y="32333"/>
                  </a:cubicBezTo>
                  <a:cubicBezTo>
                    <a:pt x="68402" y="29386"/>
                    <a:pt x="59998" y="17829"/>
                    <a:pt x="49895" y="10252"/>
                  </a:cubicBezTo>
                  <a:cubicBezTo>
                    <a:pt x="40212" y="2989"/>
                    <a:pt x="26706" y="-1797"/>
                    <a:pt x="14862" y="697"/>
                  </a:cubicBezTo>
                  <a:cubicBezTo>
                    <a:pt x="691" y="3681"/>
                    <a:pt x="1698" y="27618"/>
                    <a:pt x="1698" y="42100"/>
                  </a:cubicBezTo>
                  <a:cubicBezTo>
                    <a:pt x="1698" y="42705"/>
                    <a:pt x="459" y="43130"/>
                    <a:pt x="0" y="4273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2941" name="Google Shape;2941;p28"/>
            <p:cNvSpPr/>
            <p:nvPr/>
          </p:nvSpPr>
          <p:spPr>
            <a:xfrm>
              <a:off x="3126375" y="4357045"/>
              <a:ext cx="2029200" cy="819425"/>
            </a:xfrm>
            <a:custGeom>
              <a:rect b="b" l="l" r="r" t="t"/>
              <a:pathLst>
                <a:path extrusionOk="0" h="32777" w="81168">
                  <a:moveTo>
                    <a:pt x="80045" y="32565"/>
                  </a:moveTo>
                  <a:cubicBezTo>
                    <a:pt x="81649" y="27434"/>
                    <a:pt x="81902" y="19723"/>
                    <a:pt x="77498" y="16641"/>
                  </a:cubicBezTo>
                  <a:cubicBezTo>
                    <a:pt x="73838" y="14079"/>
                    <a:pt x="67414" y="18810"/>
                    <a:pt x="64121" y="15791"/>
                  </a:cubicBezTo>
                  <a:cubicBezTo>
                    <a:pt x="60969" y="12902"/>
                    <a:pt x="61339" y="7163"/>
                    <a:pt x="57964" y="4538"/>
                  </a:cubicBezTo>
                  <a:cubicBezTo>
                    <a:pt x="53098" y="754"/>
                    <a:pt x="45923" y="-882"/>
                    <a:pt x="39917" y="504"/>
                  </a:cubicBezTo>
                  <a:cubicBezTo>
                    <a:pt x="31096" y="2540"/>
                    <a:pt x="34427" y="18520"/>
                    <a:pt x="28026" y="24921"/>
                  </a:cubicBezTo>
                  <a:cubicBezTo>
                    <a:pt x="23063" y="29884"/>
                    <a:pt x="13890" y="24818"/>
                    <a:pt x="7007" y="26195"/>
                  </a:cubicBezTo>
                  <a:cubicBezTo>
                    <a:pt x="3865" y="26823"/>
                    <a:pt x="2666" y="30998"/>
                    <a:pt x="0" y="3277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2942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Google Shape;2943;p29"/>
          <p:cNvSpPr txBox="1"/>
          <p:nvPr>
            <p:ph hasCustomPrompt="1" type="title"/>
          </p:nvPr>
        </p:nvSpPr>
        <p:spPr>
          <a:xfrm>
            <a:off x="1660850" y="187950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944" name="Google Shape;2944;p29"/>
          <p:cNvSpPr txBox="1"/>
          <p:nvPr>
            <p:ph idx="1" type="subTitle"/>
          </p:nvPr>
        </p:nvSpPr>
        <p:spPr>
          <a:xfrm rot="247">
            <a:off x="3314650" y="2762400"/>
            <a:ext cx="4168500" cy="41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45" name="Google Shape;2945;p29"/>
          <p:cNvSpPr txBox="1"/>
          <p:nvPr>
            <p:ph idx="2" type="title"/>
          </p:nvPr>
        </p:nvSpPr>
        <p:spPr>
          <a:xfrm>
            <a:off x="3314650" y="1961250"/>
            <a:ext cx="4168500" cy="80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2946" name="Google Shape;2946;p29"/>
          <p:cNvGrpSpPr/>
          <p:nvPr/>
        </p:nvGrpSpPr>
        <p:grpSpPr>
          <a:xfrm>
            <a:off x="-438298" y="-41300"/>
            <a:ext cx="10233254" cy="5244261"/>
            <a:chOff x="-438298" y="-41300"/>
            <a:chExt cx="10233254" cy="5244261"/>
          </a:xfrm>
        </p:grpSpPr>
        <p:grpSp>
          <p:nvGrpSpPr>
            <p:cNvPr id="2947" name="Google Shape;2947;p29"/>
            <p:cNvGrpSpPr/>
            <p:nvPr/>
          </p:nvGrpSpPr>
          <p:grpSpPr>
            <a:xfrm>
              <a:off x="6768447" y="3645543"/>
              <a:ext cx="966783" cy="1090434"/>
              <a:chOff x="4761063" y="821638"/>
              <a:chExt cx="606933" cy="684559"/>
            </a:xfrm>
          </p:grpSpPr>
          <p:sp>
            <p:nvSpPr>
              <p:cNvPr id="2948" name="Google Shape;2948;p29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9" name="Google Shape;2949;p29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0" name="Google Shape;2950;p29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1" name="Google Shape;2951;p29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2" name="Google Shape;2952;p29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3" name="Google Shape;2953;p29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4" name="Google Shape;2954;p29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5" name="Google Shape;2955;p29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6" name="Google Shape;2956;p29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7" name="Google Shape;2957;p29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8" name="Google Shape;2958;p29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59" name="Google Shape;2959;p29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0" name="Google Shape;2960;p29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1" name="Google Shape;2961;p29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2" name="Google Shape;2962;p29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3" name="Google Shape;2963;p29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4" name="Google Shape;2964;p29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5" name="Google Shape;2965;p29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6" name="Google Shape;2966;p29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7" name="Google Shape;2967;p29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29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29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0" name="Google Shape;2970;p29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1" name="Google Shape;2971;p29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29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29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4" name="Google Shape;2974;p29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29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29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29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8" name="Google Shape;2978;p29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9" name="Google Shape;2979;p29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0" name="Google Shape;2980;p29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1" name="Google Shape;2981;p29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2" name="Google Shape;2982;p29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3" name="Google Shape;2983;p29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4" name="Google Shape;2984;p29"/>
            <p:cNvGrpSpPr/>
            <p:nvPr/>
          </p:nvGrpSpPr>
          <p:grpSpPr>
            <a:xfrm>
              <a:off x="6858594" y="412546"/>
              <a:ext cx="624552" cy="997481"/>
              <a:chOff x="6705988" y="1508474"/>
              <a:chExt cx="383702" cy="612816"/>
            </a:xfrm>
          </p:grpSpPr>
          <p:sp>
            <p:nvSpPr>
              <p:cNvPr id="2985" name="Google Shape;2985;p29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6" name="Google Shape;2986;p29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29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8" name="Google Shape;2988;p29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9" name="Google Shape;2989;p29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29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1" name="Google Shape;2991;p29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2" name="Google Shape;2992;p29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29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4" name="Google Shape;2994;p29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5" name="Google Shape;2995;p29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6" name="Google Shape;2996;p29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7" name="Google Shape;2997;p29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8" name="Google Shape;2998;p29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9" name="Google Shape;2999;p29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0" name="Google Shape;3000;p29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1" name="Google Shape;3001;p29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2" name="Google Shape;3002;p29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3" name="Google Shape;3003;p29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4" name="Google Shape;3004;p29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5" name="Google Shape;3005;p29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6" name="Google Shape;3006;p29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7" name="Google Shape;3007;p29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8" name="Google Shape;3008;p29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09" name="Google Shape;3009;p29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0" name="Google Shape;3010;p29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1" name="Google Shape;3011;p29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2" name="Google Shape;3012;p29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3" name="Google Shape;3013;p29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4" name="Google Shape;3014;p29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5" name="Google Shape;3015;p29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6" name="Google Shape;3016;p29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7" name="Google Shape;3017;p29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8" name="Google Shape;3018;p29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9" name="Google Shape;3019;p29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0" name="Google Shape;3020;p29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1" name="Google Shape;3021;p29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2" name="Google Shape;3022;p29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3" name="Google Shape;3023;p29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24" name="Google Shape;3024;p29"/>
            <p:cNvGrpSpPr/>
            <p:nvPr/>
          </p:nvGrpSpPr>
          <p:grpSpPr>
            <a:xfrm>
              <a:off x="1392941" y="643911"/>
              <a:ext cx="505424" cy="321038"/>
              <a:chOff x="8553516" y="3053786"/>
              <a:chExt cx="505424" cy="321038"/>
            </a:xfrm>
          </p:grpSpPr>
          <p:sp>
            <p:nvSpPr>
              <p:cNvPr id="3025" name="Google Shape;3025;p2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6" name="Google Shape;3026;p2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7" name="Google Shape;3027;p2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8" name="Google Shape;3028;p2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9" name="Google Shape;3029;p2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0" name="Google Shape;3030;p2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1" name="Google Shape;3031;p2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2" name="Google Shape;3032;p2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3" name="Google Shape;3033;p2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4" name="Google Shape;3034;p2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5" name="Google Shape;3035;p2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6" name="Google Shape;3036;p2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2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2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9" name="Google Shape;3039;p2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0" name="Google Shape;3040;p2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1" name="Google Shape;3041;p2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2" name="Google Shape;3042;p2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3" name="Google Shape;3043;p2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4" name="Google Shape;3044;p2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5" name="Google Shape;3045;p2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6" name="Google Shape;3046;p2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7" name="Google Shape;3047;p2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8" name="Google Shape;3048;p2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9" name="Google Shape;3049;p2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0" name="Google Shape;3050;p2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1" name="Google Shape;3051;p2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2" name="Google Shape;3052;p2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53" name="Google Shape;3053;p29"/>
            <p:cNvGrpSpPr/>
            <p:nvPr/>
          </p:nvGrpSpPr>
          <p:grpSpPr>
            <a:xfrm>
              <a:off x="5967917" y="624018"/>
              <a:ext cx="367665" cy="360800"/>
              <a:chOff x="3759767" y="4093293"/>
              <a:chExt cx="367665" cy="360800"/>
            </a:xfrm>
          </p:grpSpPr>
          <p:sp>
            <p:nvSpPr>
              <p:cNvPr id="3054" name="Google Shape;3054;p29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5" name="Google Shape;3055;p29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6" name="Google Shape;3056;p29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7" name="Google Shape;3057;p29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8" name="Google Shape;3058;p29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9" name="Google Shape;3059;p29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0" name="Google Shape;3060;p29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1" name="Google Shape;3061;p29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2" name="Google Shape;3062;p29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3" name="Google Shape;3063;p29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4" name="Google Shape;3064;p29"/>
            <p:cNvGrpSpPr/>
            <p:nvPr/>
          </p:nvGrpSpPr>
          <p:grpSpPr>
            <a:xfrm>
              <a:off x="956027" y="377431"/>
              <a:ext cx="147945" cy="134470"/>
              <a:chOff x="3477352" y="993181"/>
              <a:chExt cx="147945" cy="134470"/>
            </a:xfrm>
          </p:grpSpPr>
          <p:sp>
            <p:nvSpPr>
              <p:cNvPr id="3065" name="Google Shape;3065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6" name="Google Shape;3066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7" name="Google Shape;3067;p29"/>
            <p:cNvGrpSpPr/>
            <p:nvPr/>
          </p:nvGrpSpPr>
          <p:grpSpPr>
            <a:xfrm>
              <a:off x="7855003" y="669368"/>
              <a:ext cx="83763" cy="83541"/>
              <a:chOff x="3317703" y="1099656"/>
              <a:chExt cx="83763" cy="83541"/>
            </a:xfrm>
          </p:grpSpPr>
          <p:sp>
            <p:nvSpPr>
              <p:cNvPr id="3068" name="Google Shape;3068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9" name="Google Shape;3069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0" name="Google Shape;3070;p29"/>
            <p:cNvGrpSpPr/>
            <p:nvPr/>
          </p:nvGrpSpPr>
          <p:grpSpPr>
            <a:xfrm>
              <a:off x="2544191" y="993178"/>
              <a:ext cx="253123" cy="201815"/>
              <a:chOff x="1631216" y="1891228"/>
              <a:chExt cx="253123" cy="201815"/>
            </a:xfrm>
          </p:grpSpPr>
          <p:sp>
            <p:nvSpPr>
              <p:cNvPr id="3071" name="Google Shape;3071;p29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2" name="Google Shape;3072;p29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3" name="Google Shape;3073;p29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4" name="Google Shape;3074;p29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5" name="Google Shape;3075;p29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6" name="Google Shape;3076;p29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7" name="Google Shape;3077;p29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8" name="Google Shape;3078;p29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9" name="Google Shape;3079;p29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0" name="Google Shape;3080;p29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81" name="Google Shape;3081;p29"/>
            <p:cNvGrpSpPr/>
            <p:nvPr/>
          </p:nvGrpSpPr>
          <p:grpSpPr>
            <a:xfrm>
              <a:off x="7673275" y="939427"/>
              <a:ext cx="2121681" cy="3264657"/>
              <a:chOff x="2230873" y="1014754"/>
              <a:chExt cx="940086" cy="1446523"/>
            </a:xfrm>
          </p:grpSpPr>
          <p:sp>
            <p:nvSpPr>
              <p:cNvPr id="3082" name="Google Shape;3082;p29"/>
              <p:cNvSpPr/>
              <p:nvPr/>
            </p:nvSpPr>
            <p:spPr>
              <a:xfrm>
                <a:off x="2515724" y="1136950"/>
                <a:ext cx="348622" cy="539429"/>
              </a:xfrm>
              <a:custGeom>
                <a:rect b="b" l="l" r="r" t="t"/>
                <a:pathLst>
                  <a:path extrusionOk="0" h="17053" w="11021">
                    <a:moveTo>
                      <a:pt x="2433" y="1"/>
                    </a:moveTo>
                    <a:cubicBezTo>
                      <a:pt x="1870" y="1"/>
                      <a:pt x="1484" y="61"/>
                      <a:pt x="1484" y="61"/>
                    </a:cubicBezTo>
                    <a:cubicBezTo>
                      <a:pt x="702" y="222"/>
                      <a:pt x="0" y="16194"/>
                      <a:pt x="2396" y="16896"/>
                    </a:cubicBezTo>
                    <a:cubicBezTo>
                      <a:pt x="2757" y="17001"/>
                      <a:pt x="3181" y="17053"/>
                      <a:pt x="3643" y="17053"/>
                    </a:cubicBezTo>
                    <a:cubicBezTo>
                      <a:pt x="6252" y="17053"/>
                      <a:pt x="10081" y="15423"/>
                      <a:pt x="10646" y="12753"/>
                    </a:cubicBezTo>
                    <a:cubicBezTo>
                      <a:pt x="11021" y="10985"/>
                      <a:pt x="10693" y="10783"/>
                      <a:pt x="10143" y="10783"/>
                    </a:cubicBezTo>
                    <a:cubicBezTo>
                      <a:pt x="9981" y="10783"/>
                      <a:pt x="9799" y="10800"/>
                      <a:pt x="9610" y="10800"/>
                    </a:cubicBezTo>
                    <a:cubicBezTo>
                      <a:pt x="9303" y="10800"/>
                      <a:pt x="8977" y="10754"/>
                      <a:pt x="8687" y="10508"/>
                    </a:cubicBezTo>
                    <a:cubicBezTo>
                      <a:pt x="7619" y="9600"/>
                      <a:pt x="9053" y="9137"/>
                      <a:pt x="9250" y="7519"/>
                    </a:cubicBezTo>
                    <a:cubicBezTo>
                      <a:pt x="9446" y="5900"/>
                      <a:pt x="8321" y="5921"/>
                      <a:pt x="6984" y="5507"/>
                    </a:cubicBezTo>
                    <a:cubicBezTo>
                      <a:pt x="5646" y="5093"/>
                      <a:pt x="7425" y="2872"/>
                      <a:pt x="5933" y="1234"/>
                    </a:cubicBezTo>
                    <a:cubicBezTo>
                      <a:pt x="4980" y="190"/>
                      <a:pt x="3430" y="1"/>
                      <a:pt x="24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3" name="Google Shape;3083;p29"/>
              <p:cNvSpPr/>
              <p:nvPr/>
            </p:nvSpPr>
            <p:spPr>
              <a:xfrm>
                <a:off x="2277342" y="1136255"/>
                <a:ext cx="349065" cy="539872"/>
              </a:xfrm>
              <a:custGeom>
                <a:rect b="b" l="l" r="r" t="t"/>
                <a:pathLst>
                  <a:path extrusionOk="0" h="17067" w="11035">
                    <a:moveTo>
                      <a:pt x="8561" y="0"/>
                    </a:moveTo>
                    <a:cubicBezTo>
                      <a:pt x="7708" y="0"/>
                      <a:pt x="6450" y="195"/>
                      <a:pt x="5550" y="1183"/>
                    </a:cubicBezTo>
                    <a:cubicBezTo>
                      <a:pt x="4062" y="2815"/>
                      <a:pt x="4917" y="4919"/>
                      <a:pt x="3580" y="5328"/>
                    </a:cubicBezTo>
                    <a:cubicBezTo>
                      <a:pt x="2243" y="5738"/>
                      <a:pt x="1555" y="5898"/>
                      <a:pt x="1759" y="7515"/>
                    </a:cubicBezTo>
                    <a:cubicBezTo>
                      <a:pt x="1960" y="9133"/>
                      <a:pt x="3395" y="9602"/>
                      <a:pt x="2328" y="10506"/>
                    </a:cubicBezTo>
                    <a:cubicBezTo>
                      <a:pt x="2042" y="10748"/>
                      <a:pt x="1721" y="10796"/>
                      <a:pt x="1416" y="10796"/>
                    </a:cubicBezTo>
                    <a:cubicBezTo>
                      <a:pt x="1222" y="10796"/>
                      <a:pt x="1035" y="10776"/>
                      <a:pt x="869" y="10776"/>
                    </a:cubicBezTo>
                    <a:cubicBezTo>
                      <a:pt x="324" y="10776"/>
                      <a:pt x="0" y="10982"/>
                      <a:pt x="378" y="12745"/>
                    </a:cubicBezTo>
                    <a:cubicBezTo>
                      <a:pt x="953" y="15424"/>
                      <a:pt x="4806" y="17066"/>
                      <a:pt x="7415" y="17066"/>
                    </a:cubicBezTo>
                    <a:cubicBezTo>
                      <a:pt x="7869" y="17066"/>
                      <a:pt x="8285" y="17016"/>
                      <a:pt x="8640" y="16914"/>
                    </a:cubicBezTo>
                    <a:cubicBezTo>
                      <a:pt x="11034" y="16223"/>
                      <a:pt x="10285" y="247"/>
                      <a:pt x="9502" y="83"/>
                    </a:cubicBezTo>
                    <a:cubicBezTo>
                      <a:pt x="9502" y="83"/>
                      <a:pt x="9118" y="0"/>
                      <a:pt x="85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29"/>
              <p:cNvSpPr/>
              <p:nvPr/>
            </p:nvSpPr>
            <p:spPr>
              <a:xfrm>
                <a:off x="2431423" y="1191675"/>
                <a:ext cx="264036" cy="265492"/>
              </a:xfrm>
              <a:custGeom>
                <a:rect b="b" l="l" r="r" t="t"/>
                <a:pathLst>
                  <a:path extrusionOk="0" h="8393" w="8347">
                    <a:moveTo>
                      <a:pt x="3325" y="0"/>
                    </a:moveTo>
                    <a:cubicBezTo>
                      <a:pt x="1721" y="0"/>
                      <a:pt x="376" y="446"/>
                      <a:pt x="391" y="2041"/>
                    </a:cubicBezTo>
                    <a:cubicBezTo>
                      <a:pt x="391" y="2041"/>
                      <a:pt x="1" y="8392"/>
                      <a:pt x="3793" y="8392"/>
                    </a:cubicBezTo>
                    <a:cubicBezTo>
                      <a:pt x="3870" y="8392"/>
                      <a:pt x="3948" y="8390"/>
                      <a:pt x="4028" y="8384"/>
                    </a:cubicBezTo>
                    <a:cubicBezTo>
                      <a:pt x="7703" y="8141"/>
                      <a:pt x="8347" y="698"/>
                      <a:pt x="5947" y="274"/>
                    </a:cubicBezTo>
                    <a:cubicBezTo>
                      <a:pt x="5111" y="127"/>
                      <a:pt x="4181" y="0"/>
                      <a:pt x="3325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5" name="Google Shape;3085;p29"/>
              <p:cNvSpPr/>
              <p:nvPr/>
            </p:nvSpPr>
            <p:spPr>
              <a:xfrm>
                <a:off x="2374991" y="1391213"/>
                <a:ext cx="364470" cy="604813"/>
              </a:xfrm>
              <a:custGeom>
                <a:rect b="b" l="l" r="r" t="t"/>
                <a:pathLst>
                  <a:path extrusionOk="0" h="19120" w="11522">
                    <a:moveTo>
                      <a:pt x="5279" y="0"/>
                    </a:moveTo>
                    <a:cubicBezTo>
                      <a:pt x="4701" y="0"/>
                      <a:pt x="4321" y="374"/>
                      <a:pt x="4604" y="1585"/>
                    </a:cubicBezTo>
                    <a:cubicBezTo>
                      <a:pt x="5166" y="3991"/>
                      <a:pt x="4068" y="5677"/>
                      <a:pt x="2486" y="5677"/>
                    </a:cubicBezTo>
                    <a:cubicBezTo>
                      <a:pt x="2172" y="5677"/>
                      <a:pt x="1838" y="5610"/>
                      <a:pt x="1494" y="5469"/>
                    </a:cubicBezTo>
                    <a:cubicBezTo>
                      <a:pt x="1453" y="5452"/>
                      <a:pt x="1414" y="5443"/>
                      <a:pt x="1377" y="5443"/>
                    </a:cubicBezTo>
                    <a:cubicBezTo>
                      <a:pt x="0" y="5443"/>
                      <a:pt x="1684" y="17055"/>
                      <a:pt x="1150" y="18819"/>
                    </a:cubicBezTo>
                    <a:cubicBezTo>
                      <a:pt x="1083" y="19038"/>
                      <a:pt x="1765" y="19119"/>
                      <a:pt x="2807" y="19119"/>
                    </a:cubicBezTo>
                    <a:cubicBezTo>
                      <a:pt x="5738" y="19119"/>
                      <a:pt x="11521" y="18480"/>
                      <a:pt x="11521" y="18480"/>
                    </a:cubicBezTo>
                    <a:cubicBezTo>
                      <a:pt x="11521" y="18480"/>
                      <a:pt x="11040" y="13891"/>
                      <a:pt x="11160" y="8937"/>
                    </a:cubicBezTo>
                    <a:cubicBezTo>
                      <a:pt x="11231" y="6106"/>
                      <a:pt x="11418" y="5351"/>
                      <a:pt x="10003" y="5264"/>
                    </a:cubicBezTo>
                    <a:cubicBezTo>
                      <a:pt x="6176" y="5028"/>
                      <a:pt x="7652" y="973"/>
                      <a:pt x="7652" y="973"/>
                    </a:cubicBezTo>
                    <a:cubicBezTo>
                      <a:pt x="7652" y="973"/>
                      <a:pt x="6209" y="0"/>
                      <a:pt x="5279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6" name="Google Shape;3086;p29"/>
              <p:cNvSpPr/>
              <p:nvPr/>
            </p:nvSpPr>
            <p:spPr>
              <a:xfrm>
                <a:off x="2350697" y="1921247"/>
                <a:ext cx="820262" cy="540030"/>
              </a:xfrm>
              <a:custGeom>
                <a:rect b="b" l="l" r="r" t="t"/>
                <a:pathLst>
                  <a:path extrusionOk="0" h="17072" w="25931">
                    <a:moveTo>
                      <a:pt x="12116" y="0"/>
                    </a:moveTo>
                    <a:lnTo>
                      <a:pt x="7366" y="1210"/>
                    </a:lnTo>
                    <a:cubicBezTo>
                      <a:pt x="4294" y="591"/>
                      <a:pt x="2014" y="367"/>
                      <a:pt x="2014" y="367"/>
                    </a:cubicBezTo>
                    <a:lnTo>
                      <a:pt x="2014" y="367"/>
                    </a:lnTo>
                    <a:cubicBezTo>
                      <a:pt x="2014" y="367"/>
                      <a:pt x="1" y="17071"/>
                      <a:pt x="12480" y="17071"/>
                    </a:cubicBezTo>
                    <a:cubicBezTo>
                      <a:pt x="13394" y="17071"/>
                      <a:pt x="14387" y="16981"/>
                      <a:pt x="15464" y="16789"/>
                    </a:cubicBezTo>
                    <a:cubicBezTo>
                      <a:pt x="25931" y="14919"/>
                      <a:pt x="21170" y="2560"/>
                      <a:pt x="20690" y="1014"/>
                    </a:cubicBezTo>
                    <a:cubicBezTo>
                      <a:pt x="20599" y="718"/>
                      <a:pt x="20455" y="608"/>
                      <a:pt x="20292" y="608"/>
                    </a:cubicBezTo>
                    <a:cubicBezTo>
                      <a:pt x="19829" y="608"/>
                      <a:pt x="19212" y="1496"/>
                      <a:pt x="19212" y="1496"/>
                    </a:cubicBezTo>
                    <a:cubicBezTo>
                      <a:pt x="19212" y="1496"/>
                      <a:pt x="20462" y="8124"/>
                      <a:pt x="17248" y="9313"/>
                    </a:cubicBezTo>
                    <a:cubicBezTo>
                      <a:pt x="16974" y="9414"/>
                      <a:pt x="16713" y="9462"/>
                      <a:pt x="16466" y="9462"/>
                    </a:cubicBezTo>
                    <a:cubicBezTo>
                      <a:pt x="12972" y="9462"/>
                      <a:pt x="12116" y="0"/>
                      <a:pt x="12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7" name="Google Shape;3087;p29"/>
              <p:cNvSpPr/>
              <p:nvPr/>
            </p:nvSpPr>
            <p:spPr>
              <a:xfrm>
                <a:off x="2230873" y="1014754"/>
                <a:ext cx="296776" cy="695472"/>
              </a:xfrm>
              <a:custGeom>
                <a:rect b="b" l="l" r="r" t="t"/>
                <a:pathLst>
                  <a:path extrusionOk="0" h="21986" w="9382">
                    <a:moveTo>
                      <a:pt x="6192" y="1"/>
                    </a:moveTo>
                    <a:cubicBezTo>
                      <a:pt x="6177" y="1"/>
                      <a:pt x="6160" y="2"/>
                      <a:pt x="6141" y="5"/>
                    </a:cubicBezTo>
                    <a:cubicBezTo>
                      <a:pt x="5702" y="77"/>
                      <a:pt x="0" y="6696"/>
                      <a:pt x="6" y="11616"/>
                    </a:cubicBezTo>
                    <a:cubicBezTo>
                      <a:pt x="9" y="16079"/>
                      <a:pt x="796" y="19492"/>
                      <a:pt x="6730" y="21986"/>
                    </a:cubicBezTo>
                    <a:cubicBezTo>
                      <a:pt x="6730" y="21985"/>
                      <a:pt x="9382" y="17997"/>
                      <a:pt x="8978" y="16762"/>
                    </a:cubicBezTo>
                    <a:lnTo>
                      <a:pt x="8978" y="16762"/>
                    </a:lnTo>
                    <a:cubicBezTo>
                      <a:pt x="8978" y="16763"/>
                      <a:pt x="8254" y="17328"/>
                      <a:pt x="7201" y="17328"/>
                    </a:cubicBezTo>
                    <a:cubicBezTo>
                      <a:pt x="6073" y="17328"/>
                      <a:pt x="4567" y="16678"/>
                      <a:pt x="3170" y="13986"/>
                    </a:cubicBezTo>
                    <a:cubicBezTo>
                      <a:pt x="955" y="9719"/>
                      <a:pt x="8272" y="1073"/>
                      <a:pt x="7976" y="880"/>
                    </a:cubicBezTo>
                    <a:cubicBezTo>
                      <a:pt x="7920" y="844"/>
                      <a:pt x="7853" y="829"/>
                      <a:pt x="7782" y="829"/>
                    </a:cubicBezTo>
                    <a:cubicBezTo>
                      <a:pt x="7474" y="829"/>
                      <a:pt x="7079" y="1105"/>
                      <a:pt x="7079" y="1105"/>
                    </a:cubicBezTo>
                    <a:cubicBezTo>
                      <a:pt x="7079" y="1105"/>
                      <a:pt x="7663" y="359"/>
                      <a:pt x="7420" y="359"/>
                    </a:cubicBezTo>
                    <a:cubicBezTo>
                      <a:pt x="7411" y="359"/>
                      <a:pt x="7401" y="360"/>
                      <a:pt x="7390" y="362"/>
                    </a:cubicBezTo>
                    <a:cubicBezTo>
                      <a:pt x="7074" y="421"/>
                      <a:pt x="6587" y="962"/>
                      <a:pt x="6587" y="962"/>
                    </a:cubicBezTo>
                    <a:cubicBezTo>
                      <a:pt x="6587" y="962"/>
                      <a:pt x="7120" y="153"/>
                      <a:pt x="6796" y="153"/>
                    </a:cubicBezTo>
                    <a:cubicBezTo>
                      <a:pt x="6784" y="153"/>
                      <a:pt x="6772" y="154"/>
                      <a:pt x="6759" y="156"/>
                    </a:cubicBezTo>
                    <a:cubicBezTo>
                      <a:pt x="6359" y="217"/>
                      <a:pt x="5908" y="733"/>
                      <a:pt x="5908" y="733"/>
                    </a:cubicBezTo>
                    <a:cubicBezTo>
                      <a:pt x="5908" y="733"/>
                      <a:pt x="6523" y="1"/>
                      <a:pt x="6192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8" name="Google Shape;3088;p29"/>
              <p:cNvSpPr/>
              <p:nvPr/>
            </p:nvSpPr>
            <p:spPr>
              <a:xfrm>
                <a:off x="2617043" y="1014817"/>
                <a:ext cx="308385" cy="695504"/>
              </a:xfrm>
              <a:custGeom>
                <a:rect b="b" l="l" r="r" t="t"/>
                <a:pathLst>
                  <a:path extrusionOk="0" h="21987" w="9749">
                    <a:moveTo>
                      <a:pt x="3557" y="0"/>
                    </a:moveTo>
                    <a:cubicBezTo>
                      <a:pt x="3224" y="0"/>
                      <a:pt x="3839" y="732"/>
                      <a:pt x="3839" y="732"/>
                    </a:cubicBezTo>
                    <a:cubicBezTo>
                      <a:pt x="3839" y="732"/>
                      <a:pt x="3388" y="217"/>
                      <a:pt x="2989" y="155"/>
                    </a:cubicBezTo>
                    <a:cubicBezTo>
                      <a:pt x="2975" y="153"/>
                      <a:pt x="2963" y="152"/>
                      <a:pt x="2952" y="152"/>
                    </a:cubicBezTo>
                    <a:cubicBezTo>
                      <a:pt x="2628" y="152"/>
                      <a:pt x="3162" y="961"/>
                      <a:pt x="3162" y="961"/>
                    </a:cubicBezTo>
                    <a:cubicBezTo>
                      <a:pt x="3162" y="961"/>
                      <a:pt x="2675" y="419"/>
                      <a:pt x="2357" y="361"/>
                    </a:cubicBezTo>
                    <a:cubicBezTo>
                      <a:pt x="2346" y="359"/>
                      <a:pt x="2336" y="358"/>
                      <a:pt x="2327" y="358"/>
                    </a:cubicBezTo>
                    <a:cubicBezTo>
                      <a:pt x="2084" y="358"/>
                      <a:pt x="2669" y="1104"/>
                      <a:pt x="2669" y="1104"/>
                    </a:cubicBezTo>
                    <a:cubicBezTo>
                      <a:pt x="2669" y="1104"/>
                      <a:pt x="2274" y="830"/>
                      <a:pt x="1966" y="830"/>
                    </a:cubicBezTo>
                    <a:cubicBezTo>
                      <a:pt x="1894" y="830"/>
                      <a:pt x="1828" y="845"/>
                      <a:pt x="1772" y="881"/>
                    </a:cubicBezTo>
                    <a:cubicBezTo>
                      <a:pt x="1475" y="1074"/>
                      <a:pt x="8792" y="9719"/>
                      <a:pt x="6578" y="13986"/>
                    </a:cubicBezTo>
                    <a:cubicBezTo>
                      <a:pt x="5269" y="16509"/>
                      <a:pt x="3778" y="17159"/>
                      <a:pt x="2589" y="17159"/>
                    </a:cubicBezTo>
                    <a:cubicBezTo>
                      <a:pt x="1327" y="17159"/>
                      <a:pt x="406" y="16427"/>
                      <a:pt x="406" y="16427"/>
                    </a:cubicBezTo>
                    <a:lnTo>
                      <a:pt x="406" y="16427"/>
                    </a:lnTo>
                    <a:cubicBezTo>
                      <a:pt x="0" y="17660"/>
                      <a:pt x="3016" y="21983"/>
                      <a:pt x="3019" y="21987"/>
                    </a:cubicBezTo>
                    <a:cubicBezTo>
                      <a:pt x="8951" y="19491"/>
                      <a:pt x="9739" y="16080"/>
                      <a:pt x="9743" y="11616"/>
                    </a:cubicBezTo>
                    <a:cubicBezTo>
                      <a:pt x="9749" y="6696"/>
                      <a:pt x="4045" y="76"/>
                      <a:pt x="3607" y="5"/>
                    </a:cubicBezTo>
                    <a:cubicBezTo>
                      <a:pt x="3588" y="2"/>
                      <a:pt x="3572" y="0"/>
                      <a:pt x="3557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9" name="Google Shape;3089;p29"/>
              <p:cNvSpPr/>
              <p:nvPr/>
            </p:nvSpPr>
            <p:spPr>
              <a:xfrm>
                <a:off x="2476848" y="1309474"/>
                <a:ext cx="24800" cy="23440"/>
              </a:xfrm>
              <a:custGeom>
                <a:rect b="b" l="l" r="r" t="t"/>
                <a:pathLst>
                  <a:path extrusionOk="0" h="741" w="784">
                    <a:moveTo>
                      <a:pt x="392" y="0"/>
                    </a:moveTo>
                    <a:cubicBezTo>
                      <a:pt x="212" y="0"/>
                      <a:pt x="54" y="135"/>
                      <a:pt x="28" y="320"/>
                    </a:cubicBezTo>
                    <a:cubicBezTo>
                      <a:pt x="1" y="522"/>
                      <a:pt x="140" y="710"/>
                      <a:pt x="340" y="737"/>
                    </a:cubicBezTo>
                    <a:cubicBezTo>
                      <a:pt x="357" y="740"/>
                      <a:pt x="375" y="741"/>
                      <a:pt x="392" y="741"/>
                    </a:cubicBezTo>
                    <a:cubicBezTo>
                      <a:pt x="573" y="741"/>
                      <a:pt x="729" y="607"/>
                      <a:pt x="755" y="422"/>
                    </a:cubicBezTo>
                    <a:cubicBezTo>
                      <a:pt x="784" y="219"/>
                      <a:pt x="644" y="31"/>
                      <a:pt x="443" y="4"/>
                    </a:cubicBezTo>
                    <a:cubicBezTo>
                      <a:pt x="426" y="2"/>
                      <a:pt x="409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0" name="Google Shape;3090;p29"/>
              <p:cNvSpPr/>
              <p:nvPr/>
            </p:nvSpPr>
            <p:spPr>
              <a:xfrm>
                <a:off x="2470711" y="1279297"/>
                <a:ext cx="48271" cy="15278"/>
              </a:xfrm>
              <a:custGeom>
                <a:rect b="b" l="l" r="r" t="t"/>
                <a:pathLst>
                  <a:path extrusionOk="0" h="483" w="1526">
                    <a:moveTo>
                      <a:pt x="704" y="0"/>
                    </a:moveTo>
                    <a:cubicBezTo>
                      <a:pt x="279" y="0"/>
                      <a:pt x="0" y="334"/>
                      <a:pt x="117" y="421"/>
                    </a:cubicBezTo>
                    <a:cubicBezTo>
                      <a:pt x="150" y="445"/>
                      <a:pt x="198" y="454"/>
                      <a:pt x="256" y="454"/>
                    </a:cubicBezTo>
                    <a:cubicBezTo>
                      <a:pt x="370" y="454"/>
                      <a:pt x="526" y="423"/>
                      <a:pt x="706" y="423"/>
                    </a:cubicBezTo>
                    <a:cubicBezTo>
                      <a:pt x="786" y="423"/>
                      <a:pt x="871" y="429"/>
                      <a:pt x="959" y="447"/>
                    </a:cubicBezTo>
                    <a:cubicBezTo>
                      <a:pt x="1080" y="471"/>
                      <a:pt x="1185" y="483"/>
                      <a:pt x="1268" y="483"/>
                    </a:cubicBezTo>
                    <a:cubicBezTo>
                      <a:pt x="1450" y="483"/>
                      <a:pt x="1525" y="428"/>
                      <a:pt x="1432" y="332"/>
                    </a:cubicBezTo>
                    <a:cubicBezTo>
                      <a:pt x="1432" y="332"/>
                      <a:pt x="1254" y="52"/>
                      <a:pt x="786" y="4"/>
                    </a:cubicBezTo>
                    <a:cubicBezTo>
                      <a:pt x="758" y="2"/>
                      <a:pt x="731" y="0"/>
                      <a:pt x="7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1" name="Google Shape;3091;p29"/>
              <p:cNvSpPr/>
              <p:nvPr/>
            </p:nvSpPr>
            <p:spPr>
              <a:xfrm>
                <a:off x="2583291" y="1316149"/>
                <a:ext cx="25622" cy="23471"/>
              </a:xfrm>
              <a:custGeom>
                <a:rect b="b" l="l" r="r" t="t"/>
                <a:pathLst>
                  <a:path extrusionOk="0" h="742" w="810">
                    <a:moveTo>
                      <a:pt x="406" y="1"/>
                    </a:moveTo>
                    <a:cubicBezTo>
                      <a:pt x="240" y="1"/>
                      <a:pt x="88" y="117"/>
                      <a:pt x="48" y="287"/>
                    </a:cubicBezTo>
                    <a:cubicBezTo>
                      <a:pt x="1" y="486"/>
                      <a:pt x="122" y="685"/>
                      <a:pt x="320" y="732"/>
                    </a:cubicBezTo>
                    <a:cubicBezTo>
                      <a:pt x="348" y="739"/>
                      <a:pt x="376" y="742"/>
                      <a:pt x="403" y="742"/>
                    </a:cubicBezTo>
                    <a:cubicBezTo>
                      <a:pt x="570" y="742"/>
                      <a:pt x="722" y="627"/>
                      <a:pt x="762" y="456"/>
                    </a:cubicBezTo>
                    <a:cubicBezTo>
                      <a:pt x="810" y="257"/>
                      <a:pt x="688" y="58"/>
                      <a:pt x="490" y="11"/>
                    </a:cubicBezTo>
                    <a:cubicBezTo>
                      <a:pt x="462" y="4"/>
                      <a:pt x="434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2" name="Google Shape;3092;p29"/>
              <p:cNvSpPr/>
              <p:nvPr/>
            </p:nvSpPr>
            <p:spPr>
              <a:xfrm>
                <a:off x="2581298" y="1285908"/>
                <a:ext cx="46089" cy="18948"/>
              </a:xfrm>
              <a:custGeom>
                <a:rect b="b" l="l" r="r" t="t"/>
                <a:pathLst>
                  <a:path extrusionOk="0" h="599" w="1457">
                    <a:moveTo>
                      <a:pt x="599" y="1"/>
                    </a:moveTo>
                    <a:cubicBezTo>
                      <a:pt x="251" y="1"/>
                      <a:pt x="0" y="230"/>
                      <a:pt x="89" y="324"/>
                    </a:cubicBezTo>
                    <a:cubicBezTo>
                      <a:pt x="197" y="438"/>
                      <a:pt x="548" y="354"/>
                      <a:pt x="913" y="497"/>
                    </a:cubicBezTo>
                    <a:cubicBezTo>
                      <a:pt x="1083" y="565"/>
                      <a:pt x="1225" y="598"/>
                      <a:pt x="1315" y="598"/>
                    </a:cubicBezTo>
                    <a:cubicBezTo>
                      <a:pt x="1419" y="598"/>
                      <a:pt x="1456" y="555"/>
                      <a:pt x="1397" y="468"/>
                    </a:cubicBezTo>
                    <a:cubicBezTo>
                      <a:pt x="1397" y="468"/>
                      <a:pt x="1272" y="161"/>
                      <a:pt x="820" y="32"/>
                    </a:cubicBezTo>
                    <a:cubicBezTo>
                      <a:pt x="743" y="10"/>
                      <a:pt x="669" y="1"/>
                      <a:pt x="5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3" name="Google Shape;3093;p29"/>
              <p:cNvSpPr/>
              <p:nvPr/>
            </p:nvSpPr>
            <p:spPr>
              <a:xfrm>
                <a:off x="2519172" y="1292772"/>
                <a:ext cx="39730" cy="76139"/>
              </a:xfrm>
              <a:custGeom>
                <a:rect b="b" l="l" r="r" t="t"/>
                <a:pathLst>
                  <a:path extrusionOk="0" h="2407" w="1256">
                    <a:moveTo>
                      <a:pt x="653" y="1"/>
                    </a:moveTo>
                    <a:cubicBezTo>
                      <a:pt x="653" y="1"/>
                      <a:pt x="1" y="2406"/>
                      <a:pt x="551" y="2406"/>
                    </a:cubicBezTo>
                    <a:cubicBezTo>
                      <a:pt x="553" y="2406"/>
                      <a:pt x="555" y="2406"/>
                      <a:pt x="557" y="2406"/>
                    </a:cubicBezTo>
                    <a:cubicBezTo>
                      <a:pt x="1024" y="2393"/>
                      <a:pt x="1256" y="946"/>
                      <a:pt x="6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4" name="Google Shape;3094;p29"/>
              <p:cNvSpPr/>
              <p:nvPr/>
            </p:nvSpPr>
            <p:spPr>
              <a:xfrm>
                <a:off x="2477860" y="1356164"/>
                <a:ext cx="38307" cy="38275"/>
              </a:xfrm>
              <a:custGeom>
                <a:rect b="b" l="l" r="r" t="t"/>
                <a:pathLst>
                  <a:path extrusionOk="0" h="1210" w="1211">
                    <a:moveTo>
                      <a:pt x="606" y="0"/>
                    </a:moveTo>
                    <a:cubicBezTo>
                      <a:pt x="272" y="0"/>
                      <a:pt x="0" y="271"/>
                      <a:pt x="0" y="604"/>
                    </a:cubicBezTo>
                    <a:cubicBezTo>
                      <a:pt x="0" y="939"/>
                      <a:pt x="272" y="1210"/>
                      <a:pt x="606" y="1210"/>
                    </a:cubicBezTo>
                    <a:cubicBezTo>
                      <a:pt x="939" y="1210"/>
                      <a:pt x="1210" y="939"/>
                      <a:pt x="1210" y="604"/>
                    </a:cubicBezTo>
                    <a:cubicBezTo>
                      <a:pt x="1210" y="271"/>
                      <a:pt x="939" y="0"/>
                      <a:pt x="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5" name="Google Shape;3095;p29"/>
              <p:cNvSpPr/>
              <p:nvPr/>
            </p:nvSpPr>
            <p:spPr>
              <a:xfrm>
                <a:off x="2591579" y="1350438"/>
                <a:ext cx="38307" cy="38307"/>
              </a:xfrm>
              <a:custGeom>
                <a:rect b="b" l="l" r="r" t="t"/>
                <a:pathLst>
                  <a:path extrusionOk="0" h="1211" w="1211">
                    <a:moveTo>
                      <a:pt x="605" y="1"/>
                    </a:moveTo>
                    <a:cubicBezTo>
                      <a:pt x="271" y="1"/>
                      <a:pt x="1" y="271"/>
                      <a:pt x="1" y="605"/>
                    </a:cubicBezTo>
                    <a:cubicBezTo>
                      <a:pt x="1" y="938"/>
                      <a:pt x="271" y="1211"/>
                      <a:pt x="605" y="1211"/>
                    </a:cubicBezTo>
                    <a:cubicBezTo>
                      <a:pt x="939" y="1211"/>
                      <a:pt x="1211" y="938"/>
                      <a:pt x="1211" y="605"/>
                    </a:cubicBezTo>
                    <a:cubicBezTo>
                      <a:pt x="1211" y="271"/>
                      <a:pt x="939" y="1"/>
                      <a:pt x="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6" name="Google Shape;3096;p29"/>
              <p:cNvSpPr/>
              <p:nvPr/>
            </p:nvSpPr>
            <p:spPr>
              <a:xfrm>
                <a:off x="2523569" y="1369734"/>
                <a:ext cx="44127" cy="33404"/>
              </a:xfrm>
              <a:custGeom>
                <a:rect b="b" l="l" r="r" t="t"/>
                <a:pathLst>
                  <a:path extrusionOk="0" h="1056" w="1395">
                    <a:moveTo>
                      <a:pt x="1298" y="1"/>
                    </a:moveTo>
                    <a:cubicBezTo>
                      <a:pt x="1231" y="1"/>
                      <a:pt x="1154" y="420"/>
                      <a:pt x="795" y="507"/>
                    </a:cubicBezTo>
                    <a:cubicBezTo>
                      <a:pt x="744" y="520"/>
                      <a:pt x="696" y="525"/>
                      <a:pt x="650" y="525"/>
                    </a:cubicBezTo>
                    <a:cubicBezTo>
                      <a:pt x="308" y="525"/>
                      <a:pt x="90" y="233"/>
                      <a:pt x="90" y="233"/>
                    </a:cubicBezTo>
                    <a:cubicBezTo>
                      <a:pt x="79" y="213"/>
                      <a:pt x="70" y="204"/>
                      <a:pt x="64" y="204"/>
                    </a:cubicBezTo>
                    <a:cubicBezTo>
                      <a:pt x="1" y="204"/>
                      <a:pt x="164" y="1056"/>
                      <a:pt x="730" y="1056"/>
                    </a:cubicBezTo>
                    <a:cubicBezTo>
                      <a:pt x="785" y="1056"/>
                      <a:pt x="844" y="1048"/>
                      <a:pt x="906" y="1030"/>
                    </a:cubicBezTo>
                    <a:cubicBezTo>
                      <a:pt x="1342" y="908"/>
                      <a:pt x="1395" y="200"/>
                      <a:pt x="1334" y="46"/>
                    </a:cubicBezTo>
                    <a:cubicBezTo>
                      <a:pt x="1322" y="15"/>
                      <a:pt x="1310" y="1"/>
                      <a:pt x="1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29"/>
              <p:cNvSpPr/>
              <p:nvPr/>
            </p:nvSpPr>
            <p:spPr>
              <a:xfrm>
                <a:off x="2535336" y="1181584"/>
                <a:ext cx="175687" cy="181887"/>
              </a:xfrm>
              <a:custGeom>
                <a:rect b="b" l="l" r="r" t="t"/>
                <a:pathLst>
                  <a:path extrusionOk="0" h="5750" w="5554">
                    <a:moveTo>
                      <a:pt x="478" y="1"/>
                    </a:moveTo>
                    <a:cubicBezTo>
                      <a:pt x="478" y="1"/>
                      <a:pt x="0" y="1547"/>
                      <a:pt x="2383" y="2390"/>
                    </a:cubicBezTo>
                    <a:cubicBezTo>
                      <a:pt x="4625" y="3183"/>
                      <a:pt x="3276" y="5749"/>
                      <a:pt x="4135" y="5749"/>
                    </a:cubicBezTo>
                    <a:cubicBezTo>
                      <a:pt x="4188" y="5749"/>
                      <a:pt x="4251" y="5739"/>
                      <a:pt x="4323" y="5718"/>
                    </a:cubicBezTo>
                    <a:cubicBezTo>
                      <a:pt x="5553" y="5357"/>
                      <a:pt x="4983" y="1839"/>
                      <a:pt x="4323" y="960"/>
                    </a:cubicBezTo>
                    <a:cubicBezTo>
                      <a:pt x="3663" y="81"/>
                      <a:pt x="479" y="1"/>
                      <a:pt x="4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29"/>
              <p:cNvSpPr/>
              <p:nvPr/>
            </p:nvSpPr>
            <p:spPr>
              <a:xfrm>
                <a:off x="2408806" y="1166717"/>
                <a:ext cx="149464" cy="208616"/>
              </a:xfrm>
              <a:custGeom>
                <a:rect b="b" l="l" r="r" t="t"/>
                <a:pathLst>
                  <a:path extrusionOk="0" h="6595" w="4725">
                    <a:moveTo>
                      <a:pt x="4175" y="0"/>
                    </a:moveTo>
                    <a:cubicBezTo>
                      <a:pt x="3694" y="0"/>
                      <a:pt x="2811" y="121"/>
                      <a:pt x="1615" y="790"/>
                    </a:cubicBezTo>
                    <a:cubicBezTo>
                      <a:pt x="0" y="1691"/>
                      <a:pt x="736" y="6594"/>
                      <a:pt x="1109" y="6594"/>
                    </a:cubicBezTo>
                    <a:cubicBezTo>
                      <a:pt x="1168" y="6594"/>
                      <a:pt x="1218" y="6471"/>
                      <a:pt x="1248" y="6189"/>
                    </a:cubicBezTo>
                    <a:cubicBezTo>
                      <a:pt x="1467" y="4129"/>
                      <a:pt x="892" y="2763"/>
                      <a:pt x="3535" y="2061"/>
                    </a:cubicBezTo>
                    <a:cubicBezTo>
                      <a:pt x="4725" y="1745"/>
                      <a:pt x="4587" y="38"/>
                      <a:pt x="4587" y="38"/>
                    </a:cubicBezTo>
                    <a:cubicBezTo>
                      <a:pt x="4587" y="38"/>
                      <a:pt x="4445" y="0"/>
                      <a:pt x="41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9" name="Google Shape;3099;p29"/>
              <p:cNvSpPr/>
              <p:nvPr/>
            </p:nvSpPr>
            <p:spPr>
              <a:xfrm>
                <a:off x="2657881" y="1314472"/>
                <a:ext cx="55800" cy="67504"/>
              </a:xfrm>
              <a:custGeom>
                <a:rect b="b" l="l" r="r" t="t"/>
                <a:pathLst>
                  <a:path extrusionOk="0" h="2134" w="1764">
                    <a:moveTo>
                      <a:pt x="864" y="1"/>
                    </a:moveTo>
                    <a:cubicBezTo>
                      <a:pt x="341" y="1"/>
                      <a:pt x="264" y="1056"/>
                      <a:pt x="264" y="1056"/>
                    </a:cubicBezTo>
                    <a:cubicBezTo>
                      <a:pt x="264" y="1056"/>
                      <a:pt x="1" y="2134"/>
                      <a:pt x="420" y="2134"/>
                    </a:cubicBezTo>
                    <a:cubicBezTo>
                      <a:pt x="514" y="2134"/>
                      <a:pt x="642" y="2079"/>
                      <a:pt x="816" y="1947"/>
                    </a:cubicBezTo>
                    <a:cubicBezTo>
                      <a:pt x="1764" y="1223"/>
                      <a:pt x="1650" y="228"/>
                      <a:pt x="1002" y="24"/>
                    </a:cubicBezTo>
                    <a:cubicBezTo>
                      <a:pt x="953" y="8"/>
                      <a:pt x="907" y="1"/>
                      <a:pt x="864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0" name="Google Shape;3100;p29"/>
              <p:cNvSpPr/>
              <p:nvPr/>
            </p:nvSpPr>
            <p:spPr>
              <a:xfrm>
                <a:off x="2399222" y="1309443"/>
                <a:ext cx="55800" cy="67440"/>
              </a:xfrm>
              <a:custGeom>
                <a:rect b="b" l="l" r="r" t="t"/>
                <a:pathLst>
                  <a:path extrusionOk="0" h="2132" w="1764">
                    <a:moveTo>
                      <a:pt x="901" y="1"/>
                    </a:moveTo>
                    <a:cubicBezTo>
                      <a:pt x="858" y="1"/>
                      <a:pt x="812" y="8"/>
                      <a:pt x="762" y="24"/>
                    </a:cubicBezTo>
                    <a:cubicBezTo>
                      <a:pt x="114" y="227"/>
                      <a:pt x="0" y="1222"/>
                      <a:pt x="948" y="1945"/>
                    </a:cubicBezTo>
                    <a:cubicBezTo>
                      <a:pt x="1122" y="2078"/>
                      <a:pt x="1250" y="2132"/>
                      <a:pt x="1344" y="2132"/>
                    </a:cubicBezTo>
                    <a:cubicBezTo>
                      <a:pt x="1763" y="2132"/>
                      <a:pt x="1500" y="1056"/>
                      <a:pt x="1500" y="1056"/>
                    </a:cubicBezTo>
                    <a:cubicBezTo>
                      <a:pt x="1500" y="1056"/>
                      <a:pt x="1423" y="1"/>
                      <a:pt x="901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1" name="Google Shape;3101;p29"/>
              <p:cNvSpPr/>
              <p:nvPr/>
            </p:nvSpPr>
            <p:spPr>
              <a:xfrm>
                <a:off x="2612994" y="1191390"/>
                <a:ext cx="82150" cy="87242"/>
              </a:xfrm>
              <a:custGeom>
                <a:rect b="b" l="l" r="r" t="t"/>
                <a:pathLst>
                  <a:path extrusionOk="0" h="2758" w="2597">
                    <a:moveTo>
                      <a:pt x="603" y="1"/>
                    </a:moveTo>
                    <a:cubicBezTo>
                      <a:pt x="453" y="1"/>
                      <a:pt x="796" y="1044"/>
                      <a:pt x="796" y="1044"/>
                    </a:cubicBezTo>
                    <a:cubicBezTo>
                      <a:pt x="796" y="1044"/>
                      <a:pt x="187" y="1543"/>
                      <a:pt x="101" y="1632"/>
                    </a:cubicBezTo>
                    <a:cubicBezTo>
                      <a:pt x="1" y="1735"/>
                      <a:pt x="66" y="1769"/>
                      <a:pt x="194" y="1769"/>
                    </a:cubicBezTo>
                    <a:cubicBezTo>
                      <a:pt x="439" y="1769"/>
                      <a:pt x="917" y="1645"/>
                      <a:pt x="917" y="1645"/>
                    </a:cubicBezTo>
                    <a:cubicBezTo>
                      <a:pt x="917" y="1645"/>
                      <a:pt x="1101" y="2758"/>
                      <a:pt x="1199" y="2758"/>
                    </a:cubicBezTo>
                    <a:cubicBezTo>
                      <a:pt x="1201" y="2758"/>
                      <a:pt x="1203" y="2757"/>
                      <a:pt x="1205" y="2756"/>
                    </a:cubicBezTo>
                    <a:cubicBezTo>
                      <a:pt x="1301" y="2708"/>
                      <a:pt x="1552" y="1584"/>
                      <a:pt x="1552" y="1584"/>
                    </a:cubicBezTo>
                    <a:cubicBezTo>
                      <a:pt x="1552" y="1584"/>
                      <a:pt x="2217" y="1793"/>
                      <a:pt x="2463" y="1793"/>
                    </a:cubicBezTo>
                    <a:cubicBezTo>
                      <a:pt x="2511" y="1793"/>
                      <a:pt x="2544" y="1785"/>
                      <a:pt x="2551" y="1765"/>
                    </a:cubicBezTo>
                    <a:cubicBezTo>
                      <a:pt x="2597" y="1645"/>
                      <a:pt x="1855" y="1164"/>
                      <a:pt x="1855" y="1164"/>
                    </a:cubicBezTo>
                    <a:cubicBezTo>
                      <a:pt x="1855" y="1164"/>
                      <a:pt x="2227" y="478"/>
                      <a:pt x="2156" y="394"/>
                    </a:cubicBezTo>
                    <a:cubicBezTo>
                      <a:pt x="2150" y="386"/>
                      <a:pt x="2138" y="383"/>
                      <a:pt x="2124" y="383"/>
                    </a:cubicBezTo>
                    <a:cubicBezTo>
                      <a:pt x="1971" y="383"/>
                      <a:pt x="1420" y="742"/>
                      <a:pt x="1420" y="742"/>
                    </a:cubicBezTo>
                    <a:cubicBezTo>
                      <a:pt x="1420" y="742"/>
                      <a:pt x="780" y="83"/>
                      <a:pt x="627" y="7"/>
                    </a:cubicBezTo>
                    <a:cubicBezTo>
                      <a:pt x="618" y="3"/>
                      <a:pt x="610" y="1"/>
                      <a:pt x="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2" name="Google Shape;3102;p29"/>
              <p:cNvSpPr/>
              <p:nvPr/>
            </p:nvSpPr>
            <p:spPr>
              <a:xfrm>
                <a:off x="2356549" y="1899547"/>
                <a:ext cx="395723" cy="76962"/>
              </a:xfrm>
              <a:custGeom>
                <a:rect b="b" l="l" r="r" t="t"/>
                <a:pathLst>
                  <a:path extrusionOk="0" h="2433" w="12510">
                    <a:moveTo>
                      <a:pt x="12006" y="1"/>
                    </a:moveTo>
                    <a:cubicBezTo>
                      <a:pt x="10718" y="1"/>
                      <a:pt x="7274" y="1873"/>
                      <a:pt x="7058" y="1873"/>
                    </a:cubicBezTo>
                    <a:cubicBezTo>
                      <a:pt x="7058" y="1873"/>
                      <a:pt x="3917" y="409"/>
                      <a:pt x="2099" y="409"/>
                    </a:cubicBezTo>
                    <a:cubicBezTo>
                      <a:pt x="1673" y="409"/>
                      <a:pt x="1319" y="489"/>
                      <a:pt x="1096" y="687"/>
                    </a:cubicBezTo>
                    <a:cubicBezTo>
                      <a:pt x="0" y="1659"/>
                      <a:pt x="4952" y="2432"/>
                      <a:pt x="6777" y="2432"/>
                    </a:cubicBezTo>
                    <a:cubicBezTo>
                      <a:pt x="6915" y="2432"/>
                      <a:pt x="7035" y="2428"/>
                      <a:pt x="7133" y="2419"/>
                    </a:cubicBezTo>
                    <a:cubicBezTo>
                      <a:pt x="9989" y="2158"/>
                      <a:pt x="12418" y="1173"/>
                      <a:pt x="12485" y="397"/>
                    </a:cubicBezTo>
                    <a:cubicBezTo>
                      <a:pt x="12509" y="114"/>
                      <a:pt x="12323" y="1"/>
                      <a:pt x="120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3" name="Google Shape;3103;p29"/>
              <p:cNvSpPr/>
              <p:nvPr/>
            </p:nvSpPr>
            <p:spPr>
              <a:xfrm>
                <a:off x="2797791" y="1834764"/>
                <a:ext cx="199032" cy="157403"/>
              </a:xfrm>
              <a:custGeom>
                <a:rect b="b" l="l" r="r" t="t"/>
                <a:pathLst>
                  <a:path extrusionOk="0" h="4976" w="6292">
                    <a:moveTo>
                      <a:pt x="507" y="1"/>
                    </a:moveTo>
                    <a:cubicBezTo>
                      <a:pt x="391" y="1"/>
                      <a:pt x="316" y="18"/>
                      <a:pt x="292" y="51"/>
                    </a:cubicBezTo>
                    <a:cubicBezTo>
                      <a:pt x="50" y="376"/>
                      <a:pt x="1" y="1911"/>
                      <a:pt x="1765" y="3722"/>
                    </a:cubicBezTo>
                    <a:cubicBezTo>
                      <a:pt x="2805" y="4791"/>
                      <a:pt x="4289" y="4975"/>
                      <a:pt x="5186" y="4975"/>
                    </a:cubicBezTo>
                    <a:cubicBezTo>
                      <a:pt x="5656" y="4975"/>
                      <a:pt x="5965" y="4925"/>
                      <a:pt x="5965" y="4925"/>
                    </a:cubicBezTo>
                    <a:cubicBezTo>
                      <a:pt x="6127" y="4893"/>
                      <a:pt x="6291" y="3343"/>
                      <a:pt x="4696" y="1865"/>
                    </a:cubicBezTo>
                    <a:cubicBezTo>
                      <a:pt x="3328" y="598"/>
                      <a:pt x="1197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4" name="Google Shape;3104;p29"/>
              <p:cNvSpPr/>
              <p:nvPr/>
            </p:nvSpPr>
            <p:spPr>
              <a:xfrm>
                <a:off x="2955511" y="1771815"/>
                <a:ext cx="155885" cy="219466"/>
              </a:xfrm>
              <a:custGeom>
                <a:rect b="b" l="l" r="r" t="t"/>
                <a:pathLst>
                  <a:path extrusionOk="0" h="6938" w="4928">
                    <a:moveTo>
                      <a:pt x="3785" y="1"/>
                    </a:moveTo>
                    <a:cubicBezTo>
                      <a:pt x="3417" y="1"/>
                      <a:pt x="1447" y="1661"/>
                      <a:pt x="731" y="3634"/>
                    </a:cubicBezTo>
                    <a:cubicBezTo>
                      <a:pt x="1" y="5645"/>
                      <a:pt x="813" y="6938"/>
                      <a:pt x="991" y="6938"/>
                    </a:cubicBezTo>
                    <a:cubicBezTo>
                      <a:pt x="994" y="6938"/>
                      <a:pt x="997" y="6937"/>
                      <a:pt x="1000" y="6936"/>
                    </a:cubicBezTo>
                    <a:cubicBezTo>
                      <a:pt x="1000" y="6936"/>
                      <a:pt x="3520" y="6119"/>
                      <a:pt x="4186" y="3945"/>
                    </a:cubicBezTo>
                    <a:cubicBezTo>
                      <a:pt x="4928" y="1530"/>
                      <a:pt x="4179" y="185"/>
                      <a:pt x="3818" y="7"/>
                    </a:cubicBezTo>
                    <a:cubicBezTo>
                      <a:pt x="3809" y="3"/>
                      <a:pt x="3798" y="1"/>
                      <a:pt x="37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5" name="Google Shape;3105;p29"/>
              <p:cNvSpPr/>
              <p:nvPr/>
            </p:nvSpPr>
            <p:spPr>
              <a:xfrm>
                <a:off x="2414627" y="2004061"/>
                <a:ext cx="328314" cy="106412"/>
              </a:xfrm>
              <a:custGeom>
                <a:rect b="b" l="l" r="r" t="t"/>
                <a:pathLst>
                  <a:path extrusionOk="0" h="3364" w="10379">
                    <a:moveTo>
                      <a:pt x="9812" y="1"/>
                    </a:moveTo>
                    <a:cubicBezTo>
                      <a:pt x="9812" y="1"/>
                      <a:pt x="9816" y="12"/>
                      <a:pt x="9823" y="33"/>
                    </a:cubicBezTo>
                    <a:lnTo>
                      <a:pt x="9823" y="33"/>
                    </a:lnTo>
                    <a:cubicBezTo>
                      <a:pt x="9816" y="12"/>
                      <a:pt x="9812" y="1"/>
                      <a:pt x="9812" y="1"/>
                    </a:cubicBezTo>
                    <a:close/>
                    <a:moveTo>
                      <a:pt x="5928" y="1018"/>
                    </a:moveTo>
                    <a:cubicBezTo>
                      <a:pt x="5928" y="1018"/>
                      <a:pt x="5932" y="1028"/>
                      <a:pt x="5939" y="1046"/>
                    </a:cubicBezTo>
                    <a:lnTo>
                      <a:pt x="5939" y="1046"/>
                    </a:lnTo>
                    <a:cubicBezTo>
                      <a:pt x="5932" y="1028"/>
                      <a:pt x="5928" y="1018"/>
                      <a:pt x="5928" y="1018"/>
                    </a:cubicBezTo>
                    <a:close/>
                    <a:moveTo>
                      <a:pt x="9823" y="33"/>
                    </a:moveTo>
                    <a:lnTo>
                      <a:pt x="9823" y="33"/>
                    </a:lnTo>
                    <a:cubicBezTo>
                      <a:pt x="9893" y="234"/>
                      <a:pt x="10222" y="1311"/>
                      <a:pt x="9379" y="1519"/>
                    </a:cubicBezTo>
                    <a:cubicBezTo>
                      <a:pt x="9293" y="1540"/>
                      <a:pt x="9209" y="1550"/>
                      <a:pt x="9130" y="1550"/>
                    </a:cubicBezTo>
                    <a:cubicBezTo>
                      <a:pt x="8352" y="1550"/>
                      <a:pt x="7904" y="631"/>
                      <a:pt x="7904" y="631"/>
                    </a:cubicBezTo>
                    <a:lnTo>
                      <a:pt x="7904" y="631"/>
                    </a:lnTo>
                    <a:cubicBezTo>
                      <a:pt x="7904" y="631"/>
                      <a:pt x="8424" y="1920"/>
                      <a:pt x="7363" y="2034"/>
                    </a:cubicBezTo>
                    <a:cubicBezTo>
                      <a:pt x="7312" y="2040"/>
                      <a:pt x="7262" y="2042"/>
                      <a:pt x="7214" y="2042"/>
                    </a:cubicBezTo>
                    <a:cubicBezTo>
                      <a:pt x="6360" y="2042"/>
                      <a:pt x="6002" y="1212"/>
                      <a:pt x="5939" y="1046"/>
                    </a:cubicBezTo>
                    <a:lnTo>
                      <a:pt x="5939" y="1046"/>
                    </a:lnTo>
                    <a:cubicBezTo>
                      <a:pt x="6012" y="1254"/>
                      <a:pt x="6421" y="2523"/>
                      <a:pt x="5527" y="2550"/>
                    </a:cubicBezTo>
                    <a:cubicBezTo>
                      <a:pt x="5518" y="2550"/>
                      <a:pt x="5508" y="2550"/>
                      <a:pt x="5499" y="2550"/>
                    </a:cubicBezTo>
                    <a:cubicBezTo>
                      <a:pt x="4547" y="2550"/>
                      <a:pt x="4210" y="1146"/>
                      <a:pt x="4210" y="1146"/>
                    </a:cubicBezTo>
                    <a:cubicBezTo>
                      <a:pt x="4210" y="1146"/>
                      <a:pt x="4210" y="2865"/>
                      <a:pt x="3455" y="2865"/>
                    </a:cubicBezTo>
                    <a:cubicBezTo>
                      <a:pt x="3449" y="2865"/>
                      <a:pt x="3443" y="2865"/>
                      <a:pt x="3437" y="2865"/>
                    </a:cubicBezTo>
                    <a:cubicBezTo>
                      <a:pt x="2664" y="2836"/>
                      <a:pt x="2320" y="1433"/>
                      <a:pt x="2320" y="1433"/>
                    </a:cubicBezTo>
                    <a:lnTo>
                      <a:pt x="2320" y="1433"/>
                    </a:lnTo>
                    <a:cubicBezTo>
                      <a:pt x="2320" y="1433"/>
                      <a:pt x="2506" y="2871"/>
                      <a:pt x="1750" y="2871"/>
                    </a:cubicBezTo>
                    <a:cubicBezTo>
                      <a:pt x="1722" y="2871"/>
                      <a:pt x="1692" y="2869"/>
                      <a:pt x="1661" y="2865"/>
                    </a:cubicBezTo>
                    <a:cubicBezTo>
                      <a:pt x="802" y="2749"/>
                      <a:pt x="659" y="1434"/>
                      <a:pt x="659" y="1434"/>
                    </a:cubicBezTo>
                    <a:lnTo>
                      <a:pt x="659" y="1434"/>
                    </a:lnTo>
                    <a:cubicBezTo>
                      <a:pt x="659" y="1434"/>
                      <a:pt x="0" y="2520"/>
                      <a:pt x="1003" y="3151"/>
                    </a:cubicBezTo>
                    <a:cubicBezTo>
                      <a:pt x="1228" y="3293"/>
                      <a:pt x="1424" y="3348"/>
                      <a:pt x="1593" y="3348"/>
                    </a:cubicBezTo>
                    <a:cubicBezTo>
                      <a:pt x="2176" y="3348"/>
                      <a:pt x="2434" y="2693"/>
                      <a:pt x="2434" y="2693"/>
                    </a:cubicBezTo>
                    <a:cubicBezTo>
                      <a:pt x="2434" y="2693"/>
                      <a:pt x="2749" y="3364"/>
                      <a:pt x="3379" y="3364"/>
                    </a:cubicBezTo>
                    <a:cubicBezTo>
                      <a:pt x="3434" y="3364"/>
                      <a:pt x="3491" y="3358"/>
                      <a:pt x="3551" y="3347"/>
                    </a:cubicBezTo>
                    <a:cubicBezTo>
                      <a:pt x="4296" y="3208"/>
                      <a:pt x="4452" y="2292"/>
                      <a:pt x="4452" y="2292"/>
                    </a:cubicBezTo>
                    <a:cubicBezTo>
                      <a:pt x="4452" y="2292"/>
                      <a:pt x="4955" y="3180"/>
                      <a:pt x="5756" y="3180"/>
                    </a:cubicBezTo>
                    <a:cubicBezTo>
                      <a:pt x="6558" y="3180"/>
                      <a:pt x="6501" y="2235"/>
                      <a:pt x="6501" y="2235"/>
                    </a:cubicBezTo>
                    <a:lnTo>
                      <a:pt x="6501" y="2235"/>
                    </a:lnTo>
                    <a:cubicBezTo>
                      <a:pt x="6501" y="2235"/>
                      <a:pt x="6805" y="2821"/>
                      <a:pt x="7357" y="2821"/>
                    </a:cubicBezTo>
                    <a:cubicBezTo>
                      <a:pt x="7438" y="2821"/>
                      <a:pt x="7525" y="2808"/>
                      <a:pt x="7618" y="2779"/>
                    </a:cubicBezTo>
                    <a:cubicBezTo>
                      <a:pt x="8334" y="2550"/>
                      <a:pt x="8362" y="1682"/>
                      <a:pt x="8362" y="1682"/>
                    </a:cubicBezTo>
                    <a:cubicBezTo>
                      <a:pt x="8362" y="1682"/>
                      <a:pt x="8886" y="2143"/>
                      <a:pt x="9411" y="2143"/>
                    </a:cubicBezTo>
                    <a:cubicBezTo>
                      <a:pt x="9547" y="2143"/>
                      <a:pt x="9683" y="2112"/>
                      <a:pt x="9810" y="2034"/>
                    </a:cubicBezTo>
                    <a:cubicBezTo>
                      <a:pt x="10379" y="1687"/>
                      <a:pt x="9905" y="265"/>
                      <a:pt x="9823" y="3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6" name="Google Shape;3106;p29"/>
              <p:cNvSpPr/>
              <p:nvPr/>
            </p:nvSpPr>
            <p:spPr>
              <a:xfrm>
                <a:off x="2457647" y="2116356"/>
                <a:ext cx="328219" cy="161579"/>
              </a:xfrm>
              <a:custGeom>
                <a:rect b="b" l="l" r="r" t="t"/>
                <a:pathLst>
                  <a:path extrusionOk="0" h="5108" w="10376">
                    <a:moveTo>
                      <a:pt x="9448" y="1"/>
                    </a:moveTo>
                    <a:lnTo>
                      <a:pt x="9448" y="1"/>
                    </a:lnTo>
                    <a:cubicBezTo>
                      <a:pt x="9448" y="1"/>
                      <a:pt x="9454" y="11"/>
                      <a:pt x="9466" y="29"/>
                    </a:cubicBezTo>
                    <a:lnTo>
                      <a:pt x="9466" y="29"/>
                    </a:lnTo>
                    <a:cubicBezTo>
                      <a:pt x="9455" y="11"/>
                      <a:pt x="9448" y="1"/>
                      <a:pt x="9448" y="1"/>
                    </a:cubicBezTo>
                    <a:close/>
                    <a:moveTo>
                      <a:pt x="5717" y="1835"/>
                    </a:moveTo>
                    <a:cubicBezTo>
                      <a:pt x="5717" y="1835"/>
                      <a:pt x="5722" y="1845"/>
                      <a:pt x="5733" y="1862"/>
                    </a:cubicBezTo>
                    <a:lnTo>
                      <a:pt x="5733" y="1862"/>
                    </a:lnTo>
                    <a:cubicBezTo>
                      <a:pt x="5723" y="1844"/>
                      <a:pt x="5717" y="1835"/>
                      <a:pt x="5717" y="1835"/>
                    </a:cubicBezTo>
                    <a:close/>
                    <a:moveTo>
                      <a:pt x="9466" y="29"/>
                    </a:moveTo>
                    <a:lnTo>
                      <a:pt x="9466" y="29"/>
                    </a:lnTo>
                    <a:cubicBezTo>
                      <a:pt x="9576" y="214"/>
                      <a:pt x="10139" y="1237"/>
                      <a:pt x="9325" y="1623"/>
                    </a:cubicBezTo>
                    <a:cubicBezTo>
                      <a:pt x="9169" y="1697"/>
                      <a:pt x="9017" y="1727"/>
                      <a:pt x="8872" y="1727"/>
                    </a:cubicBezTo>
                    <a:cubicBezTo>
                      <a:pt x="8179" y="1727"/>
                      <a:pt x="7644" y="1033"/>
                      <a:pt x="7644" y="1033"/>
                    </a:cubicBezTo>
                    <a:lnTo>
                      <a:pt x="7644" y="1033"/>
                    </a:lnTo>
                    <a:cubicBezTo>
                      <a:pt x="7644" y="1033"/>
                      <a:pt x="8437" y="2226"/>
                      <a:pt x="7382" y="2564"/>
                    </a:cubicBezTo>
                    <a:cubicBezTo>
                      <a:pt x="7238" y="2609"/>
                      <a:pt x="7103" y="2629"/>
                      <a:pt x="6976" y="2629"/>
                    </a:cubicBezTo>
                    <a:cubicBezTo>
                      <a:pt x="6262" y="2629"/>
                      <a:pt x="5822" y="2001"/>
                      <a:pt x="5733" y="1862"/>
                    </a:cubicBezTo>
                    <a:lnTo>
                      <a:pt x="5733" y="1862"/>
                    </a:lnTo>
                    <a:cubicBezTo>
                      <a:pt x="5851" y="2058"/>
                      <a:pt x="6528" y="3253"/>
                      <a:pt x="5625" y="3466"/>
                    </a:cubicBezTo>
                    <a:cubicBezTo>
                      <a:pt x="5549" y="3484"/>
                      <a:pt x="5475" y="3492"/>
                      <a:pt x="5403" y="3492"/>
                    </a:cubicBezTo>
                    <a:cubicBezTo>
                      <a:pt x="4544" y="3492"/>
                      <a:pt x="3996" y="2322"/>
                      <a:pt x="3996" y="2322"/>
                    </a:cubicBezTo>
                    <a:lnTo>
                      <a:pt x="3996" y="2322"/>
                    </a:lnTo>
                    <a:cubicBezTo>
                      <a:pt x="3996" y="2322"/>
                      <a:pt x="4358" y="4086"/>
                      <a:pt x="3565" y="4219"/>
                    </a:cubicBezTo>
                    <a:cubicBezTo>
                      <a:pt x="3528" y="4225"/>
                      <a:pt x="3491" y="4228"/>
                      <a:pt x="3455" y="4228"/>
                    </a:cubicBezTo>
                    <a:cubicBezTo>
                      <a:pt x="2715" y="4228"/>
                      <a:pt x="2134" y="3005"/>
                      <a:pt x="2134" y="3005"/>
                    </a:cubicBezTo>
                    <a:lnTo>
                      <a:pt x="2134" y="3005"/>
                    </a:lnTo>
                    <a:cubicBezTo>
                      <a:pt x="2134" y="3005"/>
                      <a:pt x="2657" y="4527"/>
                      <a:pt x="1760" y="4588"/>
                    </a:cubicBezTo>
                    <a:cubicBezTo>
                      <a:pt x="1739" y="4590"/>
                      <a:pt x="1718" y="4590"/>
                      <a:pt x="1697" y="4590"/>
                    </a:cubicBezTo>
                    <a:cubicBezTo>
                      <a:pt x="844" y="4590"/>
                      <a:pt x="446" y="3354"/>
                      <a:pt x="446" y="3354"/>
                    </a:cubicBezTo>
                    <a:lnTo>
                      <a:pt x="446" y="3354"/>
                    </a:lnTo>
                    <a:cubicBezTo>
                      <a:pt x="446" y="3354"/>
                      <a:pt x="1" y="4587"/>
                      <a:pt x="1150" y="5015"/>
                    </a:cubicBezTo>
                    <a:cubicBezTo>
                      <a:pt x="1326" y="5080"/>
                      <a:pt x="1479" y="5108"/>
                      <a:pt x="1613" y="5108"/>
                    </a:cubicBezTo>
                    <a:cubicBezTo>
                      <a:pt x="2358" y="5108"/>
                      <a:pt x="2511" y="4255"/>
                      <a:pt x="2511" y="4255"/>
                    </a:cubicBezTo>
                    <a:cubicBezTo>
                      <a:pt x="2511" y="4255"/>
                      <a:pt x="2884" y="4755"/>
                      <a:pt x="3428" y="4755"/>
                    </a:cubicBezTo>
                    <a:cubicBezTo>
                      <a:pt x="3539" y="4755"/>
                      <a:pt x="3656" y="4734"/>
                      <a:pt x="3779" y="4684"/>
                    </a:cubicBezTo>
                    <a:cubicBezTo>
                      <a:pt x="4508" y="4388"/>
                      <a:pt x="4475" y="3431"/>
                      <a:pt x="4475" y="3431"/>
                    </a:cubicBezTo>
                    <a:lnTo>
                      <a:pt x="4475" y="3431"/>
                    </a:lnTo>
                    <a:cubicBezTo>
                      <a:pt x="4475" y="3431"/>
                      <a:pt x="5044" y="4080"/>
                      <a:pt x="5756" y="4080"/>
                    </a:cubicBezTo>
                    <a:cubicBezTo>
                      <a:pt x="5831" y="4080"/>
                      <a:pt x="5907" y="4073"/>
                      <a:pt x="5984" y="4057"/>
                    </a:cubicBezTo>
                    <a:cubicBezTo>
                      <a:pt x="6799" y="3891"/>
                      <a:pt x="6546" y="2947"/>
                      <a:pt x="6546" y="2947"/>
                    </a:cubicBezTo>
                    <a:lnTo>
                      <a:pt x="6546" y="2947"/>
                    </a:lnTo>
                    <a:cubicBezTo>
                      <a:pt x="6546" y="2947"/>
                      <a:pt x="6896" y="3378"/>
                      <a:pt x="7376" y="3378"/>
                    </a:cubicBezTo>
                    <a:cubicBezTo>
                      <a:pt x="7507" y="3378"/>
                      <a:pt x="7648" y="3346"/>
                      <a:pt x="7794" y="3264"/>
                    </a:cubicBezTo>
                    <a:cubicBezTo>
                      <a:pt x="8474" y="2884"/>
                      <a:pt x="8324" y="2002"/>
                      <a:pt x="8324" y="2002"/>
                    </a:cubicBezTo>
                    <a:lnTo>
                      <a:pt x="8324" y="2002"/>
                    </a:lnTo>
                    <a:cubicBezTo>
                      <a:pt x="8324" y="2002"/>
                      <a:pt x="8795" y="2271"/>
                      <a:pt x="9268" y="2271"/>
                    </a:cubicBezTo>
                    <a:cubicBezTo>
                      <a:pt x="9481" y="2271"/>
                      <a:pt x="9695" y="2216"/>
                      <a:pt x="9866" y="2058"/>
                    </a:cubicBezTo>
                    <a:cubicBezTo>
                      <a:pt x="10376" y="1584"/>
                      <a:pt x="9595" y="243"/>
                      <a:pt x="9466" y="2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29"/>
              <p:cNvSpPr/>
              <p:nvPr/>
            </p:nvSpPr>
            <p:spPr>
              <a:xfrm>
                <a:off x="2613911" y="2186928"/>
                <a:ext cx="234998" cy="256287"/>
              </a:xfrm>
              <a:custGeom>
                <a:rect b="b" l="l" r="r" t="t"/>
                <a:pathLst>
                  <a:path extrusionOk="0" h="8102" w="7429">
                    <a:moveTo>
                      <a:pt x="5808" y="0"/>
                    </a:moveTo>
                    <a:cubicBezTo>
                      <a:pt x="5808" y="0"/>
                      <a:pt x="5821" y="9"/>
                      <a:pt x="5843" y="24"/>
                    </a:cubicBezTo>
                    <a:lnTo>
                      <a:pt x="5843" y="24"/>
                    </a:lnTo>
                    <a:cubicBezTo>
                      <a:pt x="5821" y="8"/>
                      <a:pt x="5808" y="0"/>
                      <a:pt x="5808" y="0"/>
                    </a:cubicBezTo>
                    <a:close/>
                    <a:moveTo>
                      <a:pt x="3636" y="3248"/>
                    </a:moveTo>
                    <a:cubicBezTo>
                      <a:pt x="3636" y="3248"/>
                      <a:pt x="3646" y="3255"/>
                      <a:pt x="3664" y="3267"/>
                    </a:cubicBezTo>
                    <a:lnTo>
                      <a:pt x="3664" y="3267"/>
                    </a:lnTo>
                    <a:cubicBezTo>
                      <a:pt x="3646" y="3254"/>
                      <a:pt x="3636" y="3248"/>
                      <a:pt x="3636" y="3248"/>
                    </a:cubicBezTo>
                    <a:close/>
                    <a:moveTo>
                      <a:pt x="5843" y="24"/>
                    </a:moveTo>
                    <a:lnTo>
                      <a:pt x="5843" y="24"/>
                    </a:lnTo>
                    <a:cubicBezTo>
                      <a:pt x="6046" y="162"/>
                      <a:pt x="7043" y="892"/>
                      <a:pt x="6564" y="1581"/>
                    </a:cubicBezTo>
                    <a:cubicBezTo>
                      <a:pt x="6365" y="1868"/>
                      <a:pt x="6072" y="1958"/>
                      <a:pt x="5784" y="1958"/>
                    </a:cubicBezTo>
                    <a:cubicBezTo>
                      <a:pt x="5303" y="1958"/>
                      <a:pt x="4835" y="1709"/>
                      <a:pt x="4835" y="1709"/>
                    </a:cubicBezTo>
                    <a:lnTo>
                      <a:pt x="4835" y="1709"/>
                    </a:lnTo>
                    <a:cubicBezTo>
                      <a:pt x="4835" y="1709"/>
                      <a:pt x="6136" y="2512"/>
                      <a:pt x="5426" y="3258"/>
                    </a:cubicBezTo>
                    <a:cubicBezTo>
                      <a:pt x="5191" y="3505"/>
                      <a:pt x="4916" y="3588"/>
                      <a:pt x="4653" y="3588"/>
                    </a:cubicBezTo>
                    <a:cubicBezTo>
                      <a:pt x="4196" y="3588"/>
                      <a:pt x="3775" y="3338"/>
                      <a:pt x="3664" y="3267"/>
                    </a:cubicBezTo>
                    <a:lnTo>
                      <a:pt x="3664" y="3267"/>
                    </a:lnTo>
                    <a:cubicBezTo>
                      <a:pt x="3867" y="3404"/>
                      <a:pt x="5070" y="4257"/>
                      <a:pt x="4424" y="4823"/>
                    </a:cubicBezTo>
                    <a:cubicBezTo>
                      <a:pt x="4261" y="4965"/>
                      <a:pt x="4069" y="5019"/>
                      <a:pt x="3870" y="5019"/>
                    </a:cubicBezTo>
                    <a:cubicBezTo>
                      <a:pt x="3200" y="5019"/>
                      <a:pt x="2446" y="4405"/>
                      <a:pt x="2446" y="4405"/>
                    </a:cubicBezTo>
                    <a:lnTo>
                      <a:pt x="2446" y="4405"/>
                    </a:lnTo>
                    <a:cubicBezTo>
                      <a:pt x="2446" y="4405"/>
                      <a:pt x="3685" y="5924"/>
                      <a:pt x="3086" y="6369"/>
                    </a:cubicBezTo>
                    <a:cubicBezTo>
                      <a:pt x="2978" y="6450"/>
                      <a:pt x="2849" y="6483"/>
                      <a:pt x="2710" y="6483"/>
                    </a:cubicBezTo>
                    <a:cubicBezTo>
                      <a:pt x="2078" y="6483"/>
                      <a:pt x="1238" y="5805"/>
                      <a:pt x="1238" y="5805"/>
                    </a:cubicBezTo>
                    <a:lnTo>
                      <a:pt x="1238" y="5805"/>
                    </a:lnTo>
                    <a:cubicBezTo>
                      <a:pt x="1238" y="5805"/>
                      <a:pt x="2483" y="7028"/>
                      <a:pt x="1762" y="7450"/>
                    </a:cubicBezTo>
                    <a:cubicBezTo>
                      <a:pt x="1641" y="7521"/>
                      <a:pt x="1512" y="7550"/>
                      <a:pt x="1380" y="7550"/>
                    </a:cubicBezTo>
                    <a:cubicBezTo>
                      <a:pt x="722" y="7550"/>
                      <a:pt x="1" y="6818"/>
                      <a:pt x="1" y="6818"/>
                    </a:cubicBezTo>
                    <a:lnTo>
                      <a:pt x="1" y="6818"/>
                    </a:lnTo>
                    <a:cubicBezTo>
                      <a:pt x="1" y="6818"/>
                      <a:pt x="266" y="8101"/>
                      <a:pt x="1393" y="8101"/>
                    </a:cubicBezTo>
                    <a:cubicBezTo>
                      <a:pt x="1420" y="8101"/>
                      <a:pt x="1447" y="8101"/>
                      <a:pt x="1474" y="8099"/>
                    </a:cubicBezTo>
                    <a:cubicBezTo>
                      <a:pt x="2670" y="8038"/>
                      <a:pt x="2219" y="6829"/>
                      <a:pt x="2219" y="6829"/>
                    </a:cubicBezTo>
                    <a:lnTo>
                      <a:pt x="2219" y="6829"/>
                    </a:lnTo>
                    <a:cubicBezTo>
                      <a:pt x="2219" y="6829"/>
                      <a:pt x="2539" y="7006"/>
                      <a:pt x="2892" y="7006"/>
                    </a:cubicBezTo>
                    <a:cubicBezTo>
                      <a:pt x="3110" y="7006"/>
                      <a:pt x="3341" y="6938"/>
                      <a:pt x="3516" y="6717"/>
                    </a:cubicBezTo>
                    <a:cubicBezTo>
                      <a:pt x="3973" y="6143"/>
                      <a:pt x="3440" y="5253"/>
                      <a:pt x="3440" y="5253"/>
                    </a:cubicBezTo>
                    <a:lnTo>
                      <a:pt x="3440" y="5253"/>
                    </a:lnTo>
                    <a:cubicBezTo>
                      <a:pt x="3440" y="5253"/>
                      <a:pt x="3871" y="5452"/>
                      <a:pt x="4337" y="5452"/>
                    </a:cubicBezTo>
                    <a:cubicBezTo>
                      <a:pt x="4582" y="5452"/>
                      <a:pt x="4837" y="5397"/>
                      <a:pt x="5044" y="5228"/>
                    </a:cubicBezTo>
                    <a:cubicBezTo>
                      <a:pt x="5642" y="4740"/>
                      <a:pt x="4929" y="3955"/>
                      <a:pt x="4929" y="3955"/>
                    </a:cubicBezTo>
                    <a:lnTo>
                      <a:pt x="4929" y="3955"/>
                    </a:lnTo>
                    <a:cubicBezTo>
                      <a:pt x="4929" y="3955"/>
                      <a:pt x="5208" y="4095"/>
                      <a:pt x="5515" y="4095"/>
                    </a:cubicBezTo>
                    <a:cubicBezTo>
                      <a:pt x="5744" y="4095"/>
                      <a:pt x="5989" y="4018"/>
                      <a:pt x="6148" y="3746"/>
                    </a:cubicBezTo>
                    <a:cubicBezTo>
                      <a:pt x="6520" y="3112"/>
                      <a:pt x="5926" y="2340"/>
                      <a:pt x="5926" y="2340"/>
                    </a:cubicBezTo>
                    <a:lnTo>
                      <a:pt x="5926" y="2340"/>
                    </a:lnTo>
                    <a:cubicBezTo>
                      <a:pt x="5926" y="2340"/>
                      <a:pt x="6008" y="2350"/>
                      <a:pt x="6133" y="2350"/>
                    </a:cubicBezTo>
                    <a:cubicBezTo>
                      <a:pt x="6470" y="2350"/>
                      <a:pt x="7113" y="2280"/>
                      <a:pt x="7256" y="1766"/>
                    </a:cubicBezTo>
                    <a:cubicBezTo>
                      <a:pt x="7428" y="1124"/>
                      <a:pt x="6079" y="183"/>
                      <a:pt x="5843" y="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29"/>
              <p:cNvSpPr/>
              <p:nvPr/>
            </p:nvSpPr>
            <p:spPr>
              <a:xfrm>
                <a:off x="2456287" y="2156814"/>
                <a:ext cx="9079" cy="22934"/>
              </a:xfrm>
              <a:custGeom>
                <a:rect b="b" l="l" r="r" t="t"/>
                <a:pathLst>
                  <a:path extrusionOk="0" h="725" w="287">
                    <a:moveTo>
                      <a:pt x="113" y="0"/>
                    </a:moveTo>
                    <a:cubicBezTo>
                      <a:pt x="81" y="0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7" y="687"/>
                      <a:pt x="24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9" name="Google Shape;3109;p29"/>
              <p:cNvSpPr/>
              <p:nvPr/>
            </p:nvSpPr>
            <p:spPr>
              <a:xfrm>
                <a:off x="2435378" y="2135968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7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0" name="Google Shape;3110;p29"/>
              <p:cNvSpPr/>
              <p:nvPr/>
            </p:nvSpPr>
            <p:spPr>
              <a:xfrm>
                <a:off x="2447145" y="2198822"/>
                <a:ext cx="9047" cy="22965"/>
              </a:xfrm>
              <a:custGeom>
                <a:rect b="b" l="l" r="r" t="t"/>
                <a:pathLst>
                  <a:path extrusionOk="0" h="726" w="286">
                    <a:moveTo>
                      <a:pt x="112" y="1"/>
                    </a:moveTo>
                    <a:cubicBezTo>
                      <a:pt x="80" y="1"/>
                      <a:pt x="43" y="43"/>
                      <a:pt x="0" y="147"/>
                    </a:cubicBezTo>
                    <a:cubicBezTo>
                      <a:pt x="0" y="147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5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1" name="Google Shape;3111;p29"/>
              <p:cNvSpPr/>
              <p:nvPr/>
            </p:nvSpPr>
            <p:spPr>
              <a:xfrm>
                <a:off x="2452396" y="2120848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2" y="1"/>
                    </a:moveTo>
                    <a:cubicBezTo>
                      <a:pt x="80" y="1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2" y="723"/>
                      <a:pt x="215" y="718"/>
                    </a:cubicBezTo>
                    <a:cubicBezTo>
                      <a:pt x="285" y="689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2" name="Google Shape;3112;p29"/>
              <p:cNvSpPr/>
              <p:nvPr/>
            </p:nvSpPr>
            <p:spPr>
              <a:xfrm>
                <a:off x="2424781" y="2089753"/>
                <a:ext cx="8984" cy="22965"/>
              </a:xfrm>
              <a:custGeom>
                <a:rect b="b" l="l" r="r" t="t"/>
                <a:pathLst>
                  <a:path extrusionOk="0" h="726" w="284">
                    <a:moveTo>
                      <a:pt x="112" y="1"/>
                    </a:moveTo>
                    <a:cubicBezTo>
                      <a:pt x="80" y="1"/>
                      <a:pt x="42" y="43"/>
                      <a:pt x="0" y="149"/>
                    </a:cubicBezTo>
                    <a:cubicBezTo>
                      <a:pt x="0" y="149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4" y="687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29"/>
              <p:cNvSpPr/>
              <p:nvPr/>
            </p:nvSpPr>
            <p:spPr>
              <a:xfrm>
                <a:off x="2448505" y="2009154"/>
                <a:ext cx="9047" cy="22934"/>
              </a:xfrm>
              <a:custGeom>
                <a:rect b="b" l="l" r="r" t="t"/>
                <a:pathLst>
                  <a:path extrusionOk="0" h="725" w="286">
                    <a:moveTo>
                      <a:pt x="111" y="1"/>
                    </a:moveTo>
                    <a:cubicBezTo>
                      <a:pt x="79" y="1"/>
                      <a:pt x="42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8"/>
                      <a:pt x="240" y="1"/>
                      <a:pt x="11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29"/>
              <p:cNvSpPr/>
              <p:nvPr/>
            </p:nvSpPr>
            <p:spPr>
              <a:xfrm>
                <a:off x="2420858" y="2025856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1"/>
                    </a:moveTo>
                    <a:cubicBezTo>
                      <a:pt x="80" y="1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9" y="725"/>
                      <a:pt x="202" y="723"/>
                      <a:pt x="216" y="717"/>
                    </a:cubicBezTo>
                    <a:cubicBezTo>
                      <a:pt x="284" y="688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29"/>
              <p:cNvSpPr/>
              <p:nvPr/>
            </p:nvSpPr>
            <p:spPr>
              <a:xfrm>
                <a:off x="2428671" y="1984480"/>
                <a:ext cx="9079" cy="23028"/>
              </a:xfrm>
              <a:custGeom>
                <a:rect b="b" l="l" r="r" t="t"/>
                <a:pathLst>
                  <a:path extrusionOk="0" h="728" w="287">
                    <a:moveTo>
                      <a:pt x="112" y="1"/>
                    </a:moveTo>
                    <a:cubicBezTo>
                      <a:pt x="80" y="1"/>
                      <a:pt x="43" y="43"/>
                      <a:pt x="0" y="149"/>
                    </a:cubicBezTo>
                    <a:cubicBezTo>
                      <a:pt x="0" y="149"/>
                      <a:pt x="0" y="727"/>
                      <a:pt x="176" y="727"/>
                    </a:cubicBezTo>
                    <a:cubicBezTo>
                      <a:pt x="188" y="727"/>
                      <a:pt x="201" y="725"/>
                      <a:pt x="215" y="719"/>
                    </a:cubicBezTo>
                    <a:cubicBezTo>
                      <a:pt x="286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6" name="Google Shape;3116;p29"/>
              <p:cNvSpPr/>
              <p:nvPr/>
            </p:nvSpPr>
            <p:spPr>
              <a:xfrm>
                <a:off x="2447145" y="2048821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3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1" y="724"/>
                      <a:pt x="215" y="718"/>
                    </a:cubicBezTo>
                    <a:cubicBezTo>
                      <a:pt x="285" y="687"/>
                      <a:pt x="242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7" name="Google Shape;3117;p29"/>
              <p:cNvSpPr/>
              <p:nvPr/>
            </p:nvSpPr>
            <p:spPr>
              <a:xfrm>
                <a:off x="2616727" y="2392508"/>
                <a:ext cx="19992" cy="16322"/>
              </a:xfrm>
              <a:custGeom>
                <a:rect b="b" l="l" r="r" t="t"/>
                <a:pathLst>
                  <a:path extrusionOk="0" h="516" w="632">
                    <a:moveTo>
                      <a:pt x="69" y="0"/>
                    </a:moveTo>
                    <a:cubicBezTo>
                      <a:pt x="16" y="0"/>
                      <a:pt x="1" y="53"/>
                      <a:pt x="58" y="195"/>
                    </a:cubicBezTo>
                    <a:cubicBezTo>
                      <a:pt x="58" y="195"/>
                      <a:pt x="362" y="515"/>
                      <a:pt x="523" y="515"/>
                    </a:cubicBezTo>
                    <a:cubicBezTo>
                      <a:pt x="559" y="515"/>
                      <a:pt x="588" y="499"/>
                      <a:pt x="605" y="460"/>
                    </a:cubicBezTo>
                    <a:cubicBezTo>
                      <a:pt x="632" y="396"/>
                      <a:pt x="213" y="0"/>
                      <a:pt x="6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8" name="Google Shape;3118;p29"/>
              <p:cNvSpPr/>
              <p:nvPr/>
            </p:nvSpPr>
            <p:spPr>
              <a:xfrm>
                <a:off x="2473716" y="2191294"/>
                <a:ext cx="9079" cy="22965"/>
              </a:xfrm>
              <a:custGeom>
                <a:rect b="b" l="l" r="r" t="t"/>
                <a:pathLst>
                  <a:path extrusionOk="0" h="726" w="287">
                    <a:moveTo>
                      <a:pt x="112" y="0"/>
                    </a:moveTo>
                    <a:cubicBezTo>
                      <a:pt x="80" y="0"/>
                      <a:pt x="43" y="42"/>
                      <a:pt x="1" y="147"/>
                    </a:cubicBezTo>
                    <a:cubicBezTo>
                      <a:pt x="1" y="147"/>
                      <a:pt x="1" y="726"/>
                      <a:pt x="177" y="726"/>
                    </a:cubicBezTo>
                    <a:cubicBezTo>
                      <a:pt x="189" y="726"/>
                      <a:pt x="202" y="723"/>
                      <a:pt x="216" y="717"/>
                    </a:cubicBezTo>
                    <a:cubicBezTo>
                      <a:pt x="287" y="689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9" name="Google Shape;3119;p29"/>
              <p:cNvSpPr/>
              <p:nvPr/>
            </p:nvSpPr>
            <p:spPr>
              <a:xfrm>
                <a:off x="2519077" y="2315989"/>
                <a:ext cx="15215" cy="20593"/>
              </a:xfrm>
              <a:custGeom>
                <a:rect b="b" l="l" r="r" t="t"/>
                <a:pathLst>
                  <a:path extrusionOk="0" h="651" w="481">
                    <a:moveTo>
                      <a:pt x="64" y="1"/>
                    </a:moveTo>
                    <a:cubicBezTo>
                      <a:pt x="25" y="1"/>
                      <a:pt x="1" y="52"/>
                      <a:pt x="4" y="185"/>
                    </a:cubicBezTo>
                    <a:cubicBezTo>
                      <a:pt x="4" y="185"/>
                      <a:pt x="209" y="651"/>
                      <a:pt x="366" y="651"/>
                    </a:cubicBezTo>
                    <a:cubicBezTo>
                      <a:pt x="388" y="651"/>
                      <a:pt x="409" y="642"/>
                      <a:pt x="428" y="621"/>
                    </a:cubicBezTo>
                    <a:cubicBezTo>
                      <a:pt x="480" y="567"/>
                      <a:pt x="193" y="1"/>
                      <a:pt x="6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0" name="Google Shape;3120;p29"/>
              <p:cNvSpPr/>
              <p:nvPr/>
            </p:nvSpPr>
            <p:spPr>
              <a:xfrm>
                <a:off x="2491589" y="2305266"/>
                <a:ext cx="15120" cy="20561"/>
              </a:xfrm>
              <a:custGeom>
                <a:rect b="b" l="l" r="r" t="t"/>
                <a:pathLst>
                  <a:path extrusionOk="0" h="650" w="478">
                    <a:moveTo>
                      <a:pt x="62" y="0"/>
                    </a:moveTo>
                    <a:cubicBezTo>
                      <a:pt x="24" y="0"/>
                      <a:pt x="0" y="51"/>
                      <a:pt x="4" y="183"/>
                    </a:cubicBezTo>
                    <a:cubicBezTo>
                      <a:pt x="4" y="183"/>
                      <a:pt x="208" y="649"/>
                      <a:pt x="366" y="649"/>
                    </a:cubicBezTo>
                    <a:cubicBezTo>
                      <a:pt x="388" y="649"/>
                      <a:pt x="409" y="640"/>
                      <a:pt x="428" y="619"/>
                    </a:cubicBezTo>
                    <a:cubicBezTo>
                      <a:pt x="478" y="567"/>
                      <a:pt x="189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1" name="Google Shape;3121;p29"/>
              <p:cNvSpPr/>
              <p:nvPr/>
            </p:nvSpPr>
            <p:spPr>
              <a:xfrm>
                <a:off x="2514712" y="2338701"/>
                <a:ext cx="15152" cy="20593"/>
              </a:xfrm>
              <a:custGeom>
                <a:rect b="b" l="l" r="r" t="t"/>
                <a:pathLst>
                  <a:path extrusionOk="0" h="651" w="479">
                    <a:moveTo>
                      <a:pt x="63" y="0"/>
                    </a:moveTo>
                    <a:cubicBezTo>
                      <a:pt x="25" y="0"/>
                      <a:pt x="1" y="52"/>
                      <a:pt x="5" y="184"/>
                    </a:cubicBezTo>
                    <a:cubicBezTo>
                      <a:pt x="5" y="184"/>
                      <a:pt x="209" y="650"/>
                      <a:pt x="366" y="650"/>
                    </a:cubicBezTo>
                    <a:cubicBezTo>
                      <a:pt x="388" y="650"/>
                      <a:pt x="409" y="641"/>
                      <a:pt x="429" y="621"/>
                    </a:cubicBezTo>
                    <a:cubicBezTo>
                      <a:pt x="478" y="567"/>
                      <a:pt x="190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2" name="Google Shape;3122;p29"/>
              <p:cNvSpPr/>
              <p:nvPr/>
            </p:nvSpPr>
            <p:spPr>
              <a:xfrm>
                <a:off x="2466820" y="2267560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0"/>
                    </a:moveTo>
                    <a:cubicBezTo>
                      <a:pt x="24" y="0"/>
                      <a:pt x="0" y="52"/>
                      <a:pt x="4" y="183"/>
                    </a:cubicBezTo>
                    <a:cubicBezTo>
                      <a:pt x="4" y="183"/>
                      <a:pt x="208" y="649"/>
                      <a:pt x="367" y="649"/>
                    </a:cubicBezTo>
                    <a:cubicBezTo>
                      <a:pt x="389" y="649"/>
                      <a:pt x="410" y="641"/>
                      <a:pt x="429" y="620"/>
                    </a:cubicBezTo>
                    <a:cubicBezTo>
                      <a:pt x="479" y="566"/>
                      <a:pt x="19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3" name="Google Shape;3123;p29"/>
              <p:cNvSpPr/>
              <p:nvPr/>
            </p:nvSpPr>
            <p:spPr>
              <a:xfrm>
                <a:off x="2554031" y="2328421"/>
                <a:ext cx="15215" cy="20529"/>
              </a:xfrm>
              <a:custGeom>
                <a:rect b="b" l="l" r="r" t="t"/>
                <a:pathLst>
                  <a:path extrusionOk="0" h="649" w="481">
                    <a:moveTo>
                      <a:pt x="64" y="0"/>
                    </a:moveTo>
                    <a:cubicBezTo>
                      <a:pt x="25" y="0"/>
                      <a:pt x="1" y="51"/>
                      <a:pt x="5" y="182"/>
                    </a:cubicBezTo>
                    <a:cubicBezTo>
                      <a:pt x="5" y="182"/>
                      <a:pt x="210" y="649"/>
                      <a:pt x="368" y="649"/>
                    </a:cubicBezTo>
                    <a:cubicBezTo>
                      <a:pt x="390" y="649"/>
                      <a:pt x="411" y="640"/>
                      <a:pt x="430" y="619"/>
                    </a:cubicBezTo>
                    <a:cubicBezTo>
                      <a:pt x="481" y="566"/>
                      <a:pt x="192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4" name="Google Shape;3124;p29"/>
              <p:cNvSpPr/>
              <p:nvPr/>
            </p:nvSpPr>
            <p:spPr>
              <a:xfrm>
                <a:off x="2547230" y="2358914"/>
                <a:ext cx="15184" cy="20561"/>
              </a:xfrm>
              <a:custGeom>
                <a:rect b="b" l="l" r="r" t="t"/>
                <a:pathLst>
                  <a:path extrusionOk="0" h="650" w="480">
                    <a:moveTo>
                      <a:pt x="63" y="0"/>
                    </a:moveTo>
                    <a:cubicBezTo>
                      <a:pt x="24" y="0"/>
                      <a:pt x="0" y="51"/>
                      <a:pt x="4" y="184"/>
                    </a:cubicBezTo>
                    <a:cubicBezTo>
                      <a:pt x="4" y="184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9" y="620"/>
                    </a:cubicBezTo>
                    <a:cubicBezTo>
                      <a:pt x="480" y="567"/>
                      <a:pt x="19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5" name="Google Shape;3125;p29"/>
              <p:cNvSpPr/>
              <p:nvPr/>
            </p:nvSpPr>
            <p:spPr>
              <a:xfrm>
                <a:off x="2581045" y="2369163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1"/>
                    </a:moveTo>
                    <a:cubicBezTo>
                      <a:pt x="24" y="1"/>
                      <a:pt x="0" y="52"/>
                      <a:pt x="4" y="183"/>
                    </a:cubicBezTo>
                    <a:cubicBezTo>
                      <a:pt x="4" y="183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8" y="620"/>
                    </a:cubicBezTo>
                    <a:cubicBezTo>
                      <a:pt x="479" y="567"/>
                      <a:pt x="19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6" name="Google Shape;3126;p29"/>
              <p:cNvSpPr/>
              <p:nvPr/>
            </p:nvSpPr>
            <p:spPr>
              <a:xfrm>
                <a:off x="2578420" y="2400891"/>
                <a:ext cx="19612" cy="16828"/>
              </a:xfrm>
              <a:custGeom>
                <a:rect b="b" l="l" r="r" t="t"/>
                <a:pathLst>
                  <a:path extrusionOk="0" h="532" w="620">
                    <a:moveTo>
                      <a:pt x="68" y="1"/>
                    </a:moveTo>
                    <a:cubicBezTo>
                      <a:pt x="17" y="1"/>
                      <a:pt x="1" y="54"/>
                      <a:pt x="51" y="195"/>
                    </a:cubicBezTo>
                    <a:cubicBezTo>
                      <a:pt x="51" y="195"/>
                      <a:pt x="350" y="532"/>
                      <a:pt x="511" y="532"/>
                    </a:cubicBezTo>
                    <a:cubicBezTo>
                      <a:pt x="545" y="532"/>
                      <a:pt x="572" y="517"/>
                      <a:pt x="590" y="480"/>
                    </a:cubicBezTo>
                    <a:cubicBezTo>
                      <a:pt x="619" y="417"/>
                      <a:pt x="209" y="1"/>
                      <a:pt x="6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7" name="Google Shape;3127;p29"/>
              <p:cNvSpPr/>
              <p:nvPr/>
            </p:nvSpPr>
            <p:spPr>
              <a:xfrm>
                <a:off x="2863207" y="2230391"/>
                <a:ext cx="83257" cy="199886"/>
              </a:xfrm>
              <a:custGeom>
                <a:rect b="b" l="l" r="r" t="t"/>
                <a:pathLst>
                  <a:path extrusionOk="0" h="6319" w="2632">
                    <a:moveTo>
                      <a:pt x="1041" y="1"/>
                    </a:moveTo>
                    <a:cubicBezTo>
                      <a:pt x="660" y="1"/>
                      <a:pt x="217" y="197"/>
                      <a:pt x="217" y="197"/>
                    </a:cubicBezTo>
                    <a:cubicBezTo>
                      <a:pt x="217" y="197"/>
                      <a:pt x="881" y="247"/>
                      <a:pt x="1087" y="638"/>
                    </a:cubicBezTo>
                    <a:cubicBezTo>
                      <a:pt x="1291" y="1032"/>
                      <a:pt x="84" y="1831"/>
                      <a:pt x="84" y="1831"/>
                    </a:cubicBezTo>
                    <a:cubicBezTo>
                      <a:pt x="84" y="1831"/>
                      <a:pt x="1050" y="1897"/>
                      <a:pt x="1236" y="2189"/>
                    </a:cubicBezTo>
                    <a:cubicBezTo>
                      <a:pt x="1617" y="2786"/>
                      <a:pt x="265" y="3397"/>
                      <a:pt x="265" y="3397"/>
                    </a:cubicBezTo>
                    <a:cubicBezTo>
                      <a:pt x="265" y="3397"/>
                      <a:pt x="1839" y="3529"/>
                      <a:pt x="1871" y="3813"/>
                    </a:cubicBezTo>
                    <a:cubicBezTo>
                      <a:pt x="1947" y="4458"/>
                      <a:pt x="298" y="4759"/>
                      <a:pt x="298" y="4759"/>
                    </a:cubicBezTo>
                    <a:cubicBezTo>
                      <a:pt x="298" y="4759"/>
                      <a:pt x="1498" y="5190"/>
                      <a:pt x="1527" y="5504"/>
                    </a:cubicBezTo>
                    <a:cubicBezTo>
                      <a:pt x="1558" y="5817"/>
                      <a:pt x="1" y="6318"/>
                      <a:pt x="1" y="6318"/>
                    </a:cubicBezTo>
                    <a:cubicBezTo>
                      <a:pt x="1" y="6318"/>
                      <a:pt x="2279" y="6211"/>
                      <a:pt x="2061" y="5441"/>
                    </a:cubicBezTo>
                    <a:cubicBezTo>
                      <a:pt x="1899" y="4873"/>
                      <a:pt x="1382" y="4799"/>
                      <a:pt x="1123" y="4799"/>
                    </a:cubicBezTo>
                    <a:cubicBezTo>
                      <a:pt x="1032" y="4799"/>
                      <a:pt x="973" y="4808"/>
                      <a:pt x="971" y="4808"/>
                    </a:cubicBezTo>
                    <a:lnTo>
                      <a:pt x="971" y="4808"/>
                    </a:lnTo>
                    <a:cubicBezTo>
                      <a:pt x="977" y="4807"/>
                      <a:pt x="2632" y="4549"/>
                      <a:pt x="2320" y="3793"/>
                    </a:cubicBezTo>
                    <a:cubicBezTo>
                      <a:pt x="2141" y="3358"/>
                      <a:pt x="1721" y="3265"/>
                      <a:pt x="1396" y="3265"/>
                    </a:cubicBezTo>
                    <a:cubicBezTo>
                      <a:pt x="1156" y="3265"/>
                      <a:pt x="967" y="3316"/>
                      <a:pt x="967" y="3316"/>
                    </a:cubicBezTo>
                    <a:cubicBezTo>
                      <a:pt x="967" y="3316"/>
                      <a:pt x="2211" y="2661"/>
                      <a:pt x="1756" y="1984"/>
                    </a:cubicBezTo>
                    <a:cubicBezTo>
                      <a:pt x="1505" y="1610"/>
                      <a:pt x="1260" y="1526"/>
                      <a:pt x="1092" y="1526"/>
                    </a:cubicBezTo>
                    <a:cubicBezTo>
                      <a:pt x="957" y="1526"/>
                      <a:pt x="871" y="1580"/>
                      <a:pt x="871" y="1580"/>
                    </a:cubicBezTo>
                    <a:cubicBezTo>
                      <a:pt x="871" y="1580"/>
                      <a:pt x="1729" y="972"/>
                      <a:pt x="1558" y="326"/>
                    </a:cubicBezTo>
                    <a:cubicBezTo>
                      <a:pt x="1492" y="77"/>
                      <a:pt x="1279" y="1"/>
                      <a:pt x="10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8" name="Google Shape;3128;p29"/>
              <p:cNvSpPr/>
              <p:nvPr/>
            </p:nvSpPr>
            <p:spPr>
              <a:xfrm>
                <a:off x="2943522" y="2168297"/>
                <a:ext cx="107424" cy="100243"/>
              </a:xfrm>
              <a:custGeom>
                <a:rect b="b" l="l" r="r" t="t"/>
                <a:pathLst>
                  <a:path extrusionOk="0" h="3169" w="3396">
                    <a:moveTo>
                      <a:pt x="887" y="0"/>
                    </a:moveTo>
                    <a:cubicBezTo>
                      <a:pt x="541" y="0"/>
                      <a:pt x="0" y="728"/>
                      <a:pt x="0" y="728"/>
                    </a:cubicBezTo>
                    <a:cubicBezTo>
                      <a:pt x="0" y="728"/>
                      <a:pt x="441" y="675"/>
                      <a:pt x="812" y="591"/>
                    </a:cubicBezTo>
                    <a:cubicBezTo>
                      <a:pt x="822" y="589"/>
                      <a:pt x="831" y="587"/>
                      <a:pt x="840" y="587"/>
                    </a:cubicBezTo>
                    <a:cubicBezTo>
                      <a:pt x="1150" y="587"/>
                      <a:pt x="600" y="2097"/>
                      <a:pt x="600" y="2097"/>
                    </a:cubicBezTo>
                    <a:cubicBezTo>
                      <a:pt x="600" y="2097"/>
                      <a:pt x="1515" y="1464"/>
                      <a:pt x="1736" y="1403"/>
                    </a:cubicBezTo>
                    <a:cubicBezTo>
                      <a:pt x="1741" y="1401"/>
                      <a:pt x="1746" y="1401"/>
                      <a:pt x="1751" y="1401"/>
                    </a:cubicBezTo>
                    <a:cubicBezTo>
                      <a:pt x="1952" y="1401"/>
                      <a:pt x="1860" y="2664"/>
                      <a:pt x="1860" y="2664"/>
                    </a:cubicBezTo>
                    <a:cubicBezTo>
                      <a:pt x="1860" y="2664"/>
                      <a:pt x="2429" y="2316"/>
                      <a:pt x="2845" y="2159"/>
                    </a:cubicBezTo>
                    <a:cubicBezTo>
                      <a:pt x="2872" y="2149"/>
                      <a:pt x="2895" y="2144"/>
                      <a:pt x="2916" y="2144"/>
                    </a:cubicBezTo>
                    <a:cubicBezTo>
                      <a:pt x="3234" y="2144"/>
                      <a:pt x="3027" y="3168"/>
                      <a:pt x="3027" y="3168"/>
                    </a:cubicBezTo>
                    <a:cubicBezTo>
                      <a:pt x="3027" y="3168"/>
                      <a:pt x="3395" y="1871"/>
                      <a:pt x="3027" y="1370"/>
                    </a:cubicBezTo>
                    <a:cubicBezTo>
                      <a:pt x="2959" y="1276"/>
                      <a:pt x="2891" y="1239"/>
                      <a:pt x="2826" y="1239"/>
                    </a:cubicBezTo>
                    <a:cubicBezTo>
                      <a:pt x="2540" y="1239"/>
                      <a:pt x="2303" y="1964"/>
                      <a:pt x="2303" y="1964"/>
                    </a:cubicBezTo>
                    <a:cubicBezTo>
                      <a:pt x="2303" y="1964"/>
                      <a:pt x="2333" y="1275"/>
                      <a:pt x="2018" y="728"/>
                    </a:cubicBezTo>
                    <a:cubicBezTo>
                      <a:pt x="1961" y="629"/>
                      <a:pt x="1894" y="589"/>
                      <a:pt x="1822" y="589"/>
                    </a:cubicBezTo>
                    <a:cubicBezTo>
                      <a:pt x="1495" y="589"/>
                      <a:pt x="1071" y="1433"/>
                      <a:pt x="1071" y="1433"/>
                    </a:cubicBezTo>
                    <a:cubicBezTo>
                      <a:pt x="1071" y="1433"/>
                      <a:pt x="1356" y="551"/>
                      <a:pt x="1071" y="108"/>
                    </a:cubicBezTo>
                    <a:cubicBezTo>
                      <a:pt x="1023" y="32"/>
                      <a:pt x="959" y="0"/>
                      <a:pt x="8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29" name="Google Shape;3129;p29"/>
              <p:cNvSpPr/>
              <p:nvPr/>
            </p:nvSpPr>
            <p:spPr>
              <a:xfrm>
                <a:off x="2969144" y="2075677"/>
                <a:ext cx="71331" cy="51213"/>
              </a:xfrm>
              <a:custGeom>
                <a:rect b="b" l="l" r="r" t="t"/>
                <a:pathLst>
                  <a:path extrusionOk="0" h="1619" w="2255">
                    <a:moveTo>
                      <a:pt x="1529" y="1"/>
                    </a:moveTo>
                    <a:cubicBezTo>
                      <a:pt x="997" y="1"/>
                      <a:pt x="1083" y="957"/>
                      <a:pt x="1083" y="957"/>
                    </a:cubicBezTo>
                    <a:cubicBezTo>
                      <a:pt x="1083" y="957"/>
                      <a:pt x="926" y="42"/>
                      <a:pt x="647" y="9"/>
                    </a:cubicBezTo>
                    <a:cubicBezTo>
                      <a:pt x="643" y="9"/>
                      <a:pt x="639" y="9"/>
                      <a:pt x="635" y="9"/>
                    </a:cubicBezTo>
                    <a:cubicBezTo>
                      <a:pt x="357" y="9"/>
                      <a:pt x="1" y="1102"/>
                      <a:pt x="1" y="1102"/>
                    </a:cubicBezTo>
                    <a:cubicBezTo>
                      <a:pt x="1" y="1102"/>
                      <a:pt x="422" y="828"/>
                      <a:pt x="648" y="810"/>
                    </a:cubicBezTo>
                    <a:cubicBezTo>
                      <a:pt x="651" y="809"/>
                      <a:pt x="653" y="809"/>
                      <a:pt x="656" y="809"/>
                    </a:cubicBezTo>
                    <a:cubicBezTo>
                      <a:pt x="879" y="809"/>
                      <a:pt x="1096" y="1619"/>
                      <a:pt x="1096" y="1619"/>
                    </a:cubicBezTo>
                    <a:cubicBezTo>
                      <a:pt x="1096" y="1619"/>
                      <a:pt x="1338" y="894"/>
                      <a:pt x="1557" y="747"/>
                    </a:cubicBezTo>
                    <a:cubicBezTo>
                      <a:pt x="1574" y="736"/>
                      <a:pt x="1592" y="731"/>
                      <a:pt x="1610" y="731"/>
                    </a:cubicBezTo>
                    <a:cubicBezTo>
                      <a:pt x="1837" y="731"/>
                      <a:pt x="2187" y="1494"/>
                      <a:pt x="2187" y="1494"/>
                    </a:cubicBezTo>
                    <a:cubicBezTo>
                      <a:pt x="2187" y="1494"/>
                      <a:pt x="2255" y="124"/>
                      <a:pt x="1620" y="9"/>
                    </a:cubicBezTo>
                    <a:cubicBezTo>
                      <a:pt x="1588" y="3"/>
                      <a:pt x="1557" y="1"/>
                      <a:pt x="15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0" name="Google Shape;3130;p29"/>
              <p:cNvSpPr/>
              <p:nvPr/>
            </p:nvSpPr>
            <p:spPr>
              <a:xfrm>
                <a:off x="2983885" y="1792819"/>
                <a:ext cx="79904" cy="152310"/>
              </a:xfrm>
              <a:custGeom>
                <a:rect b="b" l="l" r="r" t="t"/>
                <a:pathLst>
                  <a:path extrusionOk="0" h="4815" w="2526">
                    <a:moveTo>
                      <a:pt x="2521" y="0"/>
                    </a:moveTo>
                    <a:cubicBezTo>
                      <a:pt x="2460" y="0"/>
                      <a:pt x="1678" y="586"/>
                      <a:pt x="1043" y="1709"/>
                    </a:cubicBezTo>
                    <a:cubicBezTo>
                      <a:pt x="375" y="2890"/>
                      <a:pt x="2" y="4752"/>
                      <a:pt x="2" y="4752"/>
                    </a:cubicBezTo>
                    <a:cubicBezTo>
                      <a:pt x="0" y="4795"/>
                      <a:pt x="5" y="4815"/>
                      <a:pt x="15" y="4815"/>
                    </a:cubicBezTo>
                    <a:cubicBezTo>
                      <a:pt x="123" y="4815"/>
                      <a:pt x="843" y="2518"/>
                      <a:pt x="1126" y="1977"/>
                    </a:cubicBezTo>
                    <a:cubicBezTo>
                      <a:pt x="1435" y="1387"/>
                      <a:pt x="2509" y="69"/>
                      <a:pt x="2525" y="5"/>
                    </a:cubicBezTo>
                    <a:cubicBezTo>
                      <a:pt x="2525" y="2"/>
                      <a:pt x="2524" y="0"/>
                      <a:pt x="2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1" name="Google Shape;3131;p29"/>
              <p:cNvSpPr/>
              <p:nvPr/>
            </p:nvSpPr>
            <p:spPr>
              <a:xfrm>
                <a:off x="3005237" y="1807528"/>
                <a:ext cx="81833" cy="157403"/>
              </a:xfrm>
              <a:custGeom>
                <a:rect b="b" l="l" r="r" t="t"/>
                <a:pathLst>
                  <a:path extrusionOk="0" h="4976" w="2587">
                    <a:moveTo>
                      <a:pt x="2534" y="1"/>
                    </a:moveTo>
                    <a:cubicBezTo>
                      <a:pt x="2533" y="1"/>
                      <a:pt x="2532" y="1"/>
                      <a:pt x="2531" y="2"/>
                    </a:cubicBezTo>
                    <a:cubicBezTo>
                      <a:pt x="2488" y="57"/>
                      <a:pt x="2067" y="1735"/>
                      <a:pt x="1774" y="2346"/>
                    </a:cubicBezTo>
                    <a:cubicBezTo>
                      <a:pt x="1499" y="2917"/>
                      <a:pt x="1" y="4975"/>
                      <a:pt x="140" y="4975"/>
                    </a:cubicBezTo>
                    <a:cubicBezTo>
                      <a:pt x="150" y="4975"/>
                      <a:pt x="167" y="4966"/>
                      <a:pt x="193" y="4945"/>
                    </a:cubicBezTo>
                    <a:cubicBezTo>
                      <a:pt x="193" y="4945"/>
                      <a:pt x="1483" y="3513"/>
                      <a:pt x="2041" y="2251"/>
                    </a:cubicBezTo>
                    <a:cubicBezTo>
                      <a:pt x="2586" y="1020"/>
                      <a:pt x="2575" y="1"/>
                      <a:pt x="25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2" name="Google Shape;3132;p29"/>
              <p:cNvSpPr/>
              <p:nvPr/>
            </p:nvSpPr>
            <p:spPr>
              <a:xfrm>
                <a:off x="2994482" y="1792914"/>
                <a:ext cx="83858" cy="161389"/>
              </a:xfrm>
              <a:custGeom>
                <a:rect b="b" l="l" r="r" t="t"/>
                <a:pathLst>
                  <a:path extrusionOk="0" h="5102" w="2651">
                    <a:moveTo>
                      <a:pt x="2528" y="1"/>
                    </a:moveTo>
                    <a:cubicBezTo>
                      <a:pt x="2526" y="1"/>
                      <a:pt x="2524" y="2"/>
                      <a:pt x="2522" y="3"/>
                    </a:cubicBezTo>
                    <a:cubicBezTo>
                      <a:pt x="2301" y="162"/>
                      <a:pt x="109" y="4736"/>
                      <a:pt x="109" y="4736"/>
                    </a:cubicBezTo>
                    <a:cubicBezTo>
                      <a:pt x="23" y="4990"/>
                      <a:pt x="1" y="5101"/>
                      <a:pt x="28" y="5101"/>
                    </a:cubicBezTo>
                    <a:cubicBezTo>
                      <a:pt x="213" y="5101"/>
                      <a:pt x="2650" y="1"/>
                      <a:pt x="25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3" name="Google Shape;3133;p29"/>
              <p:cNvSpPr/>
              <p:nvPr/>
            </p:nvSpPr>
            <p:spPr>
              <a:xfrm>
                <a:off x="2814082" y="1879302"/>
                <a:ext cx="147787" cy="102046"/>
              </a:xfrm>
              <a:custGeom>
                <a:rect b="b" l="l" r="r" t="t"/>
                <a:pathLst>
                  <a:path extrusionOk="0" h="3226" w="4672">
                    <a:moveTo>
                      <a:pt x="48" y="1"/>
                    </a:moveTo>
                    <a:cubicBezTo>
                      <a:pt x="0" y="1"/>
                      <a:pt x="455" y="899"/>
                      <a:pt x="1506" y="1726"/>
                    </a:cubicBezTo>
                    <a:cubicBezTo>
                      <a:pt x="2572" y="2565"/>
                      <a:pt x="4354" y="3220"/>
                      <a:pt x="4354" y="3220"/>
                    </a:cubicBezTo>
                    <a:cubicBezTo>
                      <a:pt x="4372" y="3224"/>
                      <a:pt x="4386" y="3225"/>
                      <a:pt x="4397" y="3225"/>
                    </a:cubicBezTo>
                    <a:cubicBezTo>
                      <a:pt x="4672" y="3225"/>
                      <a:pt x="2300" y="2068"/>
                      <a:pt x="1784" y="1685"/>
                    </a:cubicBezTo>
                    <a:cubicBezTo>
                      <a:pt x="1250" y="1290"/>
                      <a:pt x="113" y="29"/>
                      <a:pt x="50" y="2"/>
                    </a:cubicBezTo>
                    <a:cubicBezTo>
                      <a:pt x="49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4" name="Google Shape;3134;p29"/>
              <p:cNvSpPr/>
              <p:nvPr/>
            </p:nvSpPr>
            <p:spPr>
              <a:xfrm>
                <a:off x="2833156" y="1859943"/>
                <a:ext cx="144307" cy="99294"/>
              </a:xfrm>
              <a:custGeom>
                <a:rect b="b" l="l" r="r" t="t"/>
                <a:pathLst>
                  <a:path extrusionOk="0" h="3139" w="4562">
                    <a:moveTo>
                      <a:pt x="36" y="1"/>
                    </a:moveTo>
                    <a:cubicBezTo>
                      <a:pt x="11" y="1"/>
                      <a:pt x="0" y="4"/>
                      <a:pt x="6" y="11"/>
                    </a:cubicBezTo>
                    <a:cubicBezTo>
                      <a:pt x="50" y="61"/>
                      <a:pt x="1646" y="734"/>
                      <a:pt x="2205" y="1116"/>
                    </a:cubicBezTo>
                    <a:cubicBezTo>
                      <a:pt x="2711" y="1461"/>
                      <a:pt x="4404" y="3139"/>
                      <a:pt x="4546" y="3139"/>
                    </a:cubicBezTo>
                    <a:cubicBezTo>
                      <a:pt x="4561" y="3139"/>
                      <a:pt x="4558" y="3119"/>
                      <a:pt x="4533" y="3075"/>
                    </a:cubicBezTo>
                    <a:cubicBezTo>
                      <a:pt x="4533" y="3075"/>
                      <a:pt x="3316" y="1580"/>
                      <a:pt x="2153" y="835"/>
                    </a:cubicBezTo>
                    <a:cubicBezTo>
                      <a:pt x="1132" y="182"/>
                      <a:pt x="216" y="1"/>
                      <a:pt x="3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5" name="Google Shape;3135;p29"/>
              <p:cNvSpPr/>
              <p:nvPr/>
            </p:nvSpPr>
            <p:spPr>
              <a:xfrm>
                <a:off x="2817182" y="1868642"/>
                <a:ext cx="156960" cy="103185"/>
              </a:xfrm>
              <a:custGeom>
                <a:rect b="b" l="l" r="r" t="t"/>
                <a:pathLst>
                  <a:path extrusionOk="0" h="3262" w="4962">
                    <a:moveTo>
                      <a:pt x="8" y="1"/>
                    </a:moveTo>
                    <a:cubicBezTo>
                      <a:pt x="2" y="1"/>
                      <a:pt x="0" y="4"/>
                      <a:pt x="4" y="11"/>
                    </a:cubicBezTo>
                    <a:cubicBezTo>
                      <a:pt x="125" y="254"/>
                      <a:pt x="4312" y="3118"/>
                      <a:pt x="4312" y="3118"/>
                    </a:cubicBezTo>
                    <a:cubicBezTo>
                      <a:pt x="4503" y="3217"/>
                      <a:pt x="4609" y="3262"/>
                      <a:pt x="4646" y="3262"/>
                    </a:cubicBezTo>
                    <a:cubicBezTo>
                      <a:pt x="4962" y="3262"/>
                      <a:pt x="200" y="1"/>
                      <a:pt x="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6" name="Google Shape;3136;p29"/>
              <p:cNvSpPr/>
              <p:nvPr/>
            </p:nvSpPr>
            <p:spPr>
              <a:xfrm>
                <a:off x="2373568" y="1634403"/>
                <a:ext cx="202416" cy="145162"/>
              </a:xfrm>
              <a:custGeom>
                <a:rect b="b" l="l" r="r" t="t"/>
                <a:pathLst>
                  <a:path extrusionOk="0" h="4589" w="6399">
                    <a:moveTo>
                      <a:pt x="3834" y="1"/>
                    </a:moveTo>
                    <a:cubicBezTo>
                      <a:pt x="2917" y="1"/>
                      <a:pt x="2050" y="405"/>
                      <a:pt x="2050" y="405"/>
                    </a:cubicBezTo>
                    <a:cubicBezTo>
                      <a:pt x="1" y="1737"/>
                      <a:pt x="2342" y="3710"/>
                      <a:pt x="2822" y="3932"/>
                    </a:cubicBezTo>
                    <a:cubicBezTo>
                      <a:pt x="3301" y="4154"/>
                      <a:pt x="2565" y="4234"/>
                      <a:pt x="2704" y="4483"/>
                    </a:cubicBezTo>
                    <a:cubicBezTo>
                      <a:pt x="2745" y="4557"/>
                      <a:pt x="2908" y="4588"/>
                      <a:pt x="3132" y="4588"/>
                    </a:cubicBezTo>
                    <a:cubicBezTo>
                      <a:pt x="3655" y="4588"/>
                      <a:pt x="4515" y="4421"/>
                      <a:pt x="4945" y="4251"/>
                    </a:cubicBezTo>
                    <a:cubicBezTo>
                      <a:pt x="5558" y="4012"/>
                      <a:pt x="4945" y="3955"/>
                      <a:pt x="4952" y="3497"/>
                    </a:cubicBezTo>
                    <a:cubicBezTo>
                      <a:pt x="4960" y="3038"/>
                      <a:pt x="6399" y="1450"/>
                      <a:pt x="5172" y="428"/>
                    </a:cubicBezTo>
                    <a:cubicBezTo>
                      <a:pt x="4786" y="107"/>
                      <a:pt x="4303" y="1"/>
                      <a:pt x="3834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7" name="Google Shape;3137;p29"/>
              <p:cNvSpPr/>
              <p:nvPr/>
            </p:nvSpPr>
            <p:spPr>
              <a:xfrm>
                <a:off x="2422535" y="1674766"/>
                <a:ext cx="50485" cy="67251"/>
              </a:xfrm>
              <a:custGeom>
                <a:rect b="b" l="l" r="r" t="t"/>
                <a:pathLst>
                  <a:path extrusionOk="0" h="2126" w="1596">
                    <a:moveTo>
                      <a:pt x="396" y="1"/>
                    </a:moveTo>
                    <a:cubicBezTo>
                      <a:pt x="367" y="1"/>
                      <a:pt x="341" y="14"/>
                      <a:pt x="319" y="44"/>
                    </a:cubicBezTo>
                    <a:cubicBezTo>
                      <a:pt x="1" y="467"/>
                      <a:pt x="1454" y="2102"/>
                      <a:pt x="1454" y="2102"/>
                    </a:cubicBezTo>
                    <a:cubicBezTo>
                      <a:pt x="1468" y="2118"/>
                      <a:pt x="1478" y="2126"/>
                      <a:pt x="1485" y="2126"/>
                    </a:cubicBezTo>
                    <a:cubicBezTo>
                      <a:pt x="1595" y="2126"/>
                      <a:pt x="759" y="1"/>
                      <a:pt x="3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8" name="Google Shape;3138;p29"/>
              <p:cNvSpPr/>
              <p:nvPr/>
            </p:nvSpPr>
            <p:spPr>
              <a:xfrm>
                <a:off x="2452111" y="1663126"/>
                <a:ext cx="35302" cy="73925"/>
              </a:xfrm>
              <a:custGeom>
                <a:rect b="b" l="l" r="r" t="t"/>
                <a:pathLst>
                  <a:path extrusionOk="0" h="2337" w="1116">
                    <a:moveTo>
                      <a:pt x="479" y="0"/>
                    </a:moveTo>
                    <a:cubicBezTo>
                      <a:pt x="458" y="0"/>
                      <a:pt x="436" y="9"/>
                      <a:pt x="415" y="26"/>
                    </a:cubicBezTo>
                    <a:cubicBezTo>
                      <a:pt x="1" y="353"/>
                      <a:pt x="989" y="2305"/>
                      <a:pt x="989" y="2305"/>
                    </a:cubicBezTo>
                    <a:cubicBezTo>
                      <a:pt x="999" y="2326"/>
                      <a:pt x="1007" y="2336"/>
                      <a:pt x="1014" y="2336"/>
                    </a:cubicBezTo>
                    <a:cubicBezTo>
                      <a:pt x="1116" y="2336"/>
                      <a:pt x="840" y="0"/>
                      <a:pt x="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9" name="Google Shape;3139;p29"/>
              <p:cNvSpPr/>
              <p:nvPr/>
            </p:nvSpPr>
            <p:spPr>
              <a:xfrm>
                <a:off x="2481751" y="1662461"/>
                <a:ext cx="28627" cy="75886"/>
              </a:xfrm>
              <a:custGeom>
                <a:rect b="b" l="l" r="r" t="t"/>
                <a:pathLst>
                  <a:path extrusionOk="0" h="2399" w="905">
                    <a:moveTo>
                      <a:pt x="527" y="1"/>
                    </a:moveTo>
                    <a:cubicBezTo>
                      <a:pt x="513" y="1"/>
                      <a:pt x="497" y="5"/>
                      <a:pt x="480" y="12"/>
                    </a:cubicBezTo>
                    <a:cubicBezTo>
                      <a:pt x="0" y="228"/>
                      <a:pt x="487" y="2362"/>
                      <a:pt x="487" y="2362"/>
                    </a:cubicBezTo>
                    <a:cubicBezTo>
                      <a:pt x="492" y="2387"/>
                      <a:pt x="498" y="2399"/>
                      <a:pt x="506" y="2399"/>
                    </a:cubicBezTo>
                    <a:cubicBezTo>
                      <a:pt x="609" y="2399"/>
                      <a:pt x="905" y="1"/>
                      <a:pt x="5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0" name="Google Shape;3140;p29"/>
              <p:cNvSpPr/>
              <p:nvPr/>
            </p:nvSpPr>
            <p:spPr>
              <a:xfrm>
                <a:off x="2513573" y="1663062"/>
                <a:ext cx="30336" cy="74400"/>
              </a:xfrm>
              <a:custGeom>
                <a:rect b="b" l="l" r="r" t="t"/>
                <a:pathLst>
                  <a:path extrusionOk="0" h="2352" w="959">
                    <a:moveTo>
                      <a:pt x="546" y="1"/>
                    </a:moveTo>
                    <a:cubicBezTo>
                      <a:pt x="536" y="1"/>
                      <a:pt x="526" y="2"/>
                      <a:pt x="515" y="5"/>
                    </a:cubicBezTo>
                    <a:cubicBezTo>
                      <a:pt x="1" y="126"/>
                      <a:pt x="75" y="2313"/>
                      <a:pt x="75" y="2313"/>
                    </a:cubicBezTo>
                    <a:cubicBezTo>
                      <a:pt x="76" y="2340"/>
                      <a:pt x="80" y="2352"/>
                      <a:pt x="88" y="2352"/>
                    </a:cubicBezTo>
                    <a:cubicBezTo>
                      <a:pt x="196" y="2352"/>
                      <a:pt x="959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1" name="Google Shape;3141;p29"/>
              <p:cNvSpPr/>
              <p:nvPr/>
            </p:nvSpPr>
            <p:spPr>
              <a:xfrm>
                <a:off x="2498896" y="1639939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8" y="0"/>
                      <a:pt x="153" y="7"/>
                      <a:pt x="153" y="7"/>
                    </a:cubicBezTo>
                    <a:cubicBezTo>
                      <a:pt x="1" y="89"/>
                      <a:pt x="257" y="171"/>
                      <a:pt x="439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7"/>
                      <a:pt x="428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2" name="Google Shape;3142;p29"/>
              <p:cNvSpPr/>
              <p:nvPr/>
            </p:nvSpPr>
            <p:spPr>
              <a:xfrm>
                <a:off x="2485547" y="1651991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3" name="Google Shape;3143;p29"/>
              <p:cNvSpPr/>
              <p:nvPr/>
            </p:nvSpPr>
            <p:spPr>
              <a:xfrm>
                <a:off x="2473779" y="1639939"/>
                <a:ext cx="18853" cy="5409"/>
              </a:xfrm>
              <a:custGeom>
                <a:rect b="b" l="l" r="r" t="t"/>
                <a:pathLst>
                  <a:path extrusionOk="0" h="171" w="596">
                    <a:moveTo>
                      <a:pt x="297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4" name="Google Shape;3144;p29"/>
              <p:cNvSpPr/>
              <p:nvPr/>
            </p:nvSpPr>
            <p:spPr>
              <a:xfrm>
                <a:off x="2455243" y="1647847"/>
                <a:ext cx="18442" cy="5251"/>
              </a:xfrm>
              <a:custGeom>
                <a:rect b="b" l="l" r="r" t="t"/>
                <a:pathLst>
                  <a:path extrusionOk="0" h="166" w="583">
                    <a:moveTo>
                      <a:pt x="381" y="0"/>
                    </a:moveTo>
                    <a:cubicBezTo>
                      <a:pt x="259" y="0"/>
                      <a:pt x="125" y="27"/>
                      <a:pt x="125" y="27"/>
                    </a:cubicBezTo>
                    <a:cubicBezTo>
                      <a:pt x="1" y="112"/>
                      <a:pt x="187" y="166"/>
                      <a:pt x="356" y="166"/>
                    </a:cubicBezTo>
                    <a:cubicBezTo>
                      <a:pt x="473" y="166"/>
                      <a:pt x="582" y="140"/>
                      <a:pt x="576" y="82"/>
                    </a:cubicBezTo>
                    <a:cubicBezTo>
                      <a:pt x="570" y="18"/>
                      <a:pt x="479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5" name="Google Shape;3145;p29"/>
              <p:cNvSpPr/>
              <p:nvPr/>
            </p:nvSpPr>
            <p:spPr>
              <a:xfrm>
                <a:off x="2515882" y="1649302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1"/>
                    </a:moveTo>
                    <a:cubicBezTo>
                      <a:pt x="218" y="1"/>
                      <a:pt x="153" y="7"/>
                      <a:pt x="153" y="7"/>
                    </a:cubicBezTo>
                    <a:cubicBezTo>
                      <a:pt x="0" y="89"/>
                      <a:pt x="258" y="171"/>
                      <a:pt x="440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8"/>
                      <a:pt x="427" y="1"/>
                      <a:pt x="2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6" name="Google Shape;3146;p29"/>
              <p:cNvSpPr/>
              <p:nvPr/>
            </p:nvSpPr>
            <p:spPr>
              <a:xfrm>
                <a:off x="2548907" y="1637535"/>
                <a:ext cx="199569" cy="142979"/>
              </a:xfrm>
              <a:custGeom>
                <a:rect b="b" l="l" r="r" t="t"/>
                <a:pathLst>
                  <a:path extrusionOk="0" h="4520" w="6309">
                    <a:moveTo>
                      <a:pt x="3272" y="1"/>
                    </a:moveTo>
                    <a:cubicBezTo>
                      <a:pt x="2718" y="1"/>
                      <a:pt x="2290" y="96"/>
                      <a:pt x="2290" y="96"/>
                    </a:cubicBezTo>
                    <a:cubicBezTo>
                      <a:pt x="1" y="951"/>
                      <a:pt x="1861" y="3382"/>
                      <a:pt x="2282" y="3704"/>
                    </a:cubicBezTo>
                    <a:cubicBezTo>
                      <a:pt x="2703" y="4026"/>
                      <a:pt x="1967" y="3945"/>
                      <a:pt x="2047" y="4217"/>
                    </a:cubicBezTo>
                    <a:cubicBezTo>
                      <a:pt x="2105" y="4417"/>
                      <a:pt x="2931" y="4519"/>
                      <a:pt x="3624" y="4519"/>
                    </a:cubicBezTo>
                    <a:cubicBezTo>
                      <a:pt x="3876" y="4519"/>
                      <a:pt x="4110" y="4506"/>
                      <a:pt x="4284" y="4479"/>
                    </a:cubicBezTo>
                    <a:cubicBezTo>
                      <a:pt x="4935" y="4376"/>
                      <a:pt x="4349" y="4188"/>
                      <a:pt x="4454" y="3743"/>
                    </a:cubicBezTo>
                    <a:cubicBezTo>
                      <a:pt x="4560" y="3297"/>
                      <a:pt x="6308" y="2059"/>
                      <a:pt x="5333" y="794"/>
                    </a:cubicBezTo>
                    <a:cubicBezTo>
                      <a:pt x="4832" y="146"/>
                      <a:pt x="3956" y="1"/>
                      <a:pt x="3272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7" name="Google Shape;3147;p29"/>
              <p:cNvSpPr/>
              <p:nvPr/>
            </p:nvSpPr>
            <p:spPr>
              <a:xfrm>
                <a:off x="2596703" y="1666668"/>
                <a:ext cx="37801" cy="73198"/>
              </a:xfrm>
              <a:custGeom>
                <a:rect b="b" l="l" r="r" t="t"/>
                <a:pathLst>
                  <a:path extrusionOk="0" h="2314" w="1195">
                    <a:moveTo>
                      <a:pt x="468" y="0"/>
                    </a:moveTo>
                    <a:cubicBezTo>
                      <a:pt x="446" y="0"/>
                      <a:pt x="423" y="9"/>
                      <a:pt x="401" y="28"/>
                    </a:cubicBezTo>
                    <a:cubicBezTo>
                      <a:pt x="0" y="372"/>
                      <a:pt x="1066" y="2283"/>
                      <a:pt x="1066" y="2283"/>
                    </a:cubicBezTo>
                    <a:cubicBezTo>
                      <a:pt x="1076" y="2304"/>
                      <a:pt x="1085" y="2313"/>
                      <a:pt x="1092" y="2313"/>
                    </a:cubicBezTo>
                    <a:cubicBezTo>
                      <a:pt x="1194" y="2313"/>
                      <a:pt x="826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8" name="Google Shape;3148;p29"/>
              <p:cNvSpPr/>
              <p:nvPr/>
            </p:nvSpPr>
            <p:spPr>
              <a:xfrm>
                <a:off x="2628874" y="1662208"/>
                <a:ext cx="28501" cy="75886"/>
              </a:xfrm>
              <a:custGeom>
                <a:rect b="b" l="l" r="r" t="t"/>
                <a:pathLst>
                  <a:path extrusionOk="0" h="2399" w="901">
                    <a:moveTo>
                      <a:pt x="525" y="0"/>
                    </a:moveTo>
                    <a:cubicBezTo>
                      <a:pt x="510" y="0"/>
                      <a:pt x="493" y="5"/>
                      <a:pt x="475" y="13"/>
                    </a:cubicBezTo>
                    <a:cubicBezTo>
                      <a:pt x="0" y="244"/>
                      <a:pt x="541" y="2363"/>
                      <a:pt x="541" y="2363"/>
                    </a:cubicBezTo>
                    <a:cubicBezTo>
                      <a:pt x="547" y="2387"/>
                      <a:pt x="553" y="2399"/>
                      <a:pt x="560" y="2399"/>
                    </a:cubicBezTo>
                    <a:cubicBezTo>
                      <a:pt x="663" y="2399"/>
                      <a:pt x="900" y="0"/>
                      <a:pt x="5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9" name="Google Shape;3149;p29"/>
              <p:cNvSpPr/>
              <p:nvPr/>
            </p:nvSpPr>
            <p:spPr>
              <a:xfrm>
                <a:off x="2658703" y="1668250"/>
                <a:ext cx="30589" cy="74052"/>
              </a:xfrm>
              <a:custGeom>
                <a:rect b="b" l="l" r="r" t="t"/>
                <a:pathLst>
                  <a:path extrusionOk="0" h="2341" w="967">
                    <a:moveTo>
                      <a:pt x="545" y="1"/>
                    </a:moveTo>
                    <a:cubicBezTo>
                      <a:pt x="537" y="1"/>
                      <a:pt x="527" y="2"/>
                      <a:pt x="518" y="4"/>
                    </a:cubicBezTo>
                    <a:cubicBezTo>
                      <a:pt x="1" y="114"/>
                      <a:pt x="15" y="2301"/>
                      <a:pt x="15" y="2301"/>
                    </a:cubicBezTo>
                    <a:cubicBezTo>
                      <a:pt x="15" y="2328"/>
                      <a:pt x="19" y="2341"/>
                      <a:pt x="27" y="2341"/>
                    </a:cubicBezTo>
                    <a:cubicBezTo>
                      <a:pt x="137" y="2341"/>
                      <a:pt x="966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0" name="Google Shape;3150;p29"/>
              <p:cNvSpPr/>
              <p:nvPr/>
            </p:nvSpPr>
            <p:spPr>
              <a:xfrm>
                <a:off x="2677556" y="1675874"/>
                <a:ext cx="45045" cy="69592"/>
              </a:xfrm>
              <a:custGeom>
                <a:rect b="b" l="l" r="r" t="t"/>
                <a:pathLst>
                  <a:path extrusionOk="0" h="2200" w="1424">
                    <a:moveTo>
                      <a:pt x="939" y="1"/>
                    </a:moveTo>
                    <a:cubicBezTo>
                      <a:pt x="938" y="1"/>
                      <a:pt x="938" y="1"/>
                      <a:pt x="937" y="1"/>
                    </a:cubicBezTo>
                    <a:cubicBezTo>
                      <a:pt x="408" y="9"/>
                      <a:pt x="6" y="2158"/>
                      <a:pt x="6" y="2158"/>
                    </a:cubicBezTo>
                    <a:cubicBezTo>
                      <a:pt x="0" y="2187"/>
                      <a:pt x="2" y="2200"/>
                      <a:pt x="12" y="2200"/>
                    </a:cubicBezTo>
                    <a:cubicBezTo>
                      <a:pt x="132" y="2200"/>
                      <a:pt x="1423" y="1"/>
                      <a:pt x="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1" name="Google Shape;3151;p29"/>
              <p:cNvSpPr/>
              <p:nvPr/>
            </p:nvSpPr>
            <p:spPr>
              <a:xfrm>
                <a:off x="2680435" y="1647784"/>
                <a:ext cx="20213" cy="7402"/>
              </a:xfrm>
              <a:custGeom>
                <a:rect b="b" l="l" r="r" t="t"/>
                <a:pathLst>
                  <a:path extrusionOk="0" h="234" w="639">
                    <a:moveTo>
                      <a:pt x="196" y="1"/>
                    </a:moveTo>
                    <a:lnTo>
                      <a:pt x="196" y="1"/>
                    </a:lnTo>
                    <a:cubicBezTo>
                      <a:pt x="1" y="56"/>
                      <a:pt x="359" y="234"/>
                      <a:pt x="528" y="234"/>
                    </a:cubicBezTo>
                    <a:cubicBezTo>
                      <a:pt x="571" y="234"/>
                      <a:pt x="602" y="222"/>
                      <a:pt x="608" y="194"/>
                    </a:cubicBezTo>
                    <a:cubicBezTo>
                      <a:pt x="638" y="54"/>
                      <a:pt x="196" y="1"/>
                      <a:pt x="1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>
                <a:off x="2664776" y="1656641"/>
                <a:ext cx="20182" cy="7402"/>
              </a:xfrm>
              <a:custGeom>
                <a:rect b="b" l="l" r="r" t="t"/>
                <a:pathLst>
                  <a:path extrusionOk="0" h="234" w="638">
                    <a:moveTo>
                      <a:pt x="195" y="0"/>
                    </a:moveTo>
                    <a:lnTo>
                      <a:pt x="195" y="0"/>
                    </a:lnTo>
                    <a:cubicBezTo>
                      <a:pt x="0" y="55"/>
                      <a:pt x="357" y="233"/>
                      <a:pt x="527" y="233"/>
                    </a:cubicBezTo>
                    <a:cubicBezTo>
                      <a:pt x="570" y="233"/>
                      <a:pt x="601" y="222"/>
                      <a:pt x="608" y="193"/>
                    </a:cubicBezTo>
                    <a:cubicBezTo>
                      <a:pt x="638" y="53"/>
                      <a:pt x="195" y="0"/>
                      <a:pt x="1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>
                <a:off x="2655888" y="1642280"/>
                <a:ext cx="20150" cy="7402"/>
              </a:xfrm>
              <a:custGeom>
                <a:rect b="b" l="l" r="r" t="t"/>
                <a:pathLst>
                  <a:path extrusionOk="0" h="234" w="637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" y="56"/>
                      <a:pt x="357" y="234"/>
                      <a:pt x="526" y="234"/>
                    </a:cubicBezTo>
                    <a:cubicBezTo>
                      <a:pt x="569" y="234"/>
                      <a:pt x="600" y="222"/>
                      <a:pt x="607" y="193"/>
                    </a:cubicBezTo>
                    <a:cubicBezTo>
                      <a:pt x="637" y="55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>
                <a:off x="2635643" y="1646424"/>
                <a:ext cx="19739" cy="6421"/>
              </a:xfrm>
              <a:custGeom>
                <a:rect b="b" l="l" r="r" t="t"/>
                <a:pathLst>
                  <a:path extrusionOk="0" h="203" w="624">
                    <a:moveTo>
                      <a:pt x="178" y="1"/>
                    </a:moveTo>
                    <a:cubicBezTo>
                      <a:pt x="1" y="72"/>
                      <a:pt x="322" y="202"/>
                      <a:pt x="500" y="202"/>
                    </a:cubicBezTo>
                    <a:cubicBezTo>
                      <a:pt x="559" y="202"/>
                      <a:pt x="602" y="188"/>
                      <a:pt x="607" y="153"/>
                    </a:cubicBezTo>
                    <a:cubicBezTo>
                      <a:pt x="624" y="9"/>
                      <a:pt x="178" y="1"/>
                      <a:pt x="1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>
                <a:off x="2694986" y="1660563"/>
                <a:ext cx="20150" cy="7434"/>
              </a:xfrm>
              <a:custGeom>
                <a:rect b="b" l="l" r="r" t="t"/>
                <a:pathLst>
                  <a:path extrusionOk="0" h="235" w="637">
                    <a:moveTo>
                      <a:pt x="194" y="1"/>
                    </a:moveTo>
                    <a:cubicBezTo>
                      <a:pt x="0" y="56"/>
                      <a:pt x="356" y="234"/>
                      <a:pt x="525" y="234"/>
                    </a:cubicBezTo>
                    <a:cubicBezTo>
                      <a:pt x="569" y="234"/>
                      <a:pt x="600" y="223"/>
                      <a:pt x="606" y="194"/>
                    </a:cubicBezTo>
                    <a:cubicBezTo>
                      <a:pt x="636" y="55"/>
                      <a:pt x="194" y="1"/>
                      <a:pt x="1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6" name="Google Shape;3156;p29"/>
              <p:cNvSpPr/>
              <p:nvPr/>
            </p:nvSpPr>
            <p:spPr>
              <a:xfrm>
                <a:off x="2673539" y="1341803"/>
                <a:ext cx="17746" cy="21478"/>
              </a:xfrm>
              <a:custGeom>
                <a:rect b="b" l="l" r="r" t="t"/>
                <a:pathLst>
                  <a:path extrusionOk="0" h="679" w="561">
                    <a:moveTo>
                      <a:pt x="255" y="1"/>
                    </a:moveTo>
                    <a:cubicBezTo>
                      <a:pt x="67" y="1"/>
                      <a:pt x="19" y="560"/>
                      <a:pt x="19" y="560"/>
                    </a:cubicBezTo>
                    <a:cubicBezTo>
                      <a:pt x="1" y="644"/>
                      <a:pt x="19" y="678"/>
                      <a:pt x="55" y="678"/>
                    </a:cubicBezTo>
                    <a:cubicBezTo>
                      <a:pt x="187" y="678"/>
                      <a:pt x="561" y="226"/>
                      <a:pt x="352" y="44"/>
                    </a:cubicBezTo>
                    <a:cubicBezTo>
                      <a:pt x="316" y="14"/>
                      <a:pt x="284" y="1"/>
                      <a:pt x="2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7" name="Google Shape;3157;p29"/>
              <p:cNvSpPr/>
              <p:nvPr/>
            </p:nvSpPr>
            <p:spPr>
              <a:xfrm>
                <a:off x="2413678" y="1332376"/>
                <a:ext cx="22934" cy="23535"/>
              </a:xfrm>
              <a:custGeom>
                <a:rect b="b" l="l" r="r" t="t"/>
                <a:pathLst>
                  <a:path extrusionOk="0" h="744" w="725">
                    <a:moveTo>
                      <a:pt x="362" y="1"/>
                    </a:moveTo>
                    <a:cubicBezTo>
                      <a:pt x="337" y="1"/>
                      <a:pt x="311" y="6"/>
                      <a:pt x="284" y="16"/>
                    </a:cubicBezTo>
                    <a:cubicBezTo>
                      <a:pt x="1" y="124"/>
                      <a:pt x="391" y="744"/>
                      <a:pt x="612" y="744"/>
                    </a:cubicBezTo>
                    <a:cubicBezTo>
                      <a:pt x="661" y="744"/>
                      <a:pt x="702" y="712"/>
                      <a:pt x="725" y="637"/>
                    </a:cubicBezTo>
                    <a:cubicBezTo>
                      <a:pt x="725" y="637"/>
                      <a:pt x="645" y="1"/>
                      <a:pt x="3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58" name="Google Shape;3158;p29"/>
            <p:cNvGrpSpPr/>
            <p:nvPr/>
          </p:nvGrpSpPr>
          <p:grpSpPr>
            <a:xfrm>
              <a:off x="1543131" y="3719774"/>
              <a:ext cx="834888" cy="835831"/>
              <a:chOff x="1016818" y="4103795"/>
              <a:chExt cx="603548" cy="604230"/>
            </a:xfrm>
          </p:grpSpPr>
          <p:sp>
            <p:nvSpPr>
              <p:cNvPr id="3159" name="Google Shape;3159;p29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0" name="Google Shape;3160;p29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1" name="Google Shape;3161;p29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2" name="Google Shape;3162;p29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3" name="Google Shape;3163;p29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4" name="Google Shape;3164;p29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5" name="Google Shape;3165;p29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6" name="Google Shape;3166;p29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7" name="Google Shape;3167;p29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8" name="Google Shape;3168;p29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29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0" name="Google Shape;3170;p29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1" name="Google Shape;3171;p29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2" name="Google Shape;3172;p29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3" name="Google Shape;3173;p29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4" name="Google Shape;3174;p29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5" name="Google Shape;3175;p29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29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7" name="Google Shape;3177;p29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8" name="Google Shape;3178;p29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9" name="Google Shape;3179;p29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0" name="Google Shape;3180;p29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1" name="Google Shape;3181;p29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2" name="Google Shape;3182;p29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3" name="Google Shape;3183;p29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4" name="Google Shape;3184;p29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5" name="Google Shape;3185;p29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6" name="Google Shape;3186;p29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7" name="Google Shape;3187;p29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8" name="Google Shape;3188;p29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9" name="Google Shape;3189;p29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0" name="Google Shape;3190;p29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1" name="Google Shape;3191;p29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2" name="Google Shape;3192;p29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3" name="Google Shape;3193;p29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4" name="Google Shape;3194;p29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5" name="Google Shape;3195;p29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6" name="Google Shape;3196;p29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7" name="Google Shape;3197;p29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8" name="Google Shape;3198;p29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9" name="Google Shape;3199;p29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29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1" name="Google Shape;3201;p29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2" name="Google Shape;3202;p29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29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29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5" name="Google Shape;3205;p29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6" name="Google Shape;3206;p29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7" name="Google Shape;3207;p29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8" name="Google Shape;3208;p29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9" name="Google Shape;3209;p29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0" name="Google Shape;3210;p29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1" name="Google Shape;3211;p29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29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29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29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29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29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29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29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29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29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29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29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29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29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29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29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29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29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29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0" name="Google Shape;3230;p29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1" name="Google Shape;3231;p29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2" name="Google Shape;3232;p29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33" name="Google Shape;3233;p29"/>
            <p:cNvGrpSpPr/>
            <p:nvPr/>
          </p:nvGrpSpPr>
          <p:grpSpPr>
            <a:xfrm flipH="1">
              <a:off x="-438298" y="624019"/>
              <a:ext cx="1729758" cy="3895474"/>
              <a:chOff x="3638235" y="1149034"/>
              <a:chExt cx="855596" cy="1926831"/>
            </a:xfrm>
          </p:grpSpPr>
          <p:sp>
            <p:nvSpPr>
              <p:cNvPr id="3234" name="Google Shape;3234;p29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5" name="Google Shape;3235;p29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29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7" name="Google Shape;3237;p29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29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29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29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29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29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3" name="Google Shape;3243;p29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4" name="Google Shape;3244;p29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29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29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29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29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29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29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1" name="Google Shape;3251;p29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2" name="Google Shape;3252;p29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3" name="Google Shape;3253;p29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4" name="Google Shape;3254;p29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5" name="Google Shape;3255;p29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6" name="Google Shape;3256;p29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29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29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29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29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1" name="Google Shape;3261;p29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2" name="Google Shape;3262;p29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3" name="Google Shape;3263;p29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4" name="Google Shape;3264;p29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5" name="Google Shape;3265;p29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6" name="Google Shape;3266;p29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7" name="Google Shape;3267;p29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8" name="Google Shape;3268;p29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9" name="Google Shape;3269;p29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29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1" name="Google Shape;3271;p29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2" name="Google Shape;3272;p29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3" name="Google Shape;3273;p29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29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5" name="Google Shape;3275;p29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29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29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8" name="Google Shape;3278;p29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9" name="Google Shape;3279;p29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0" name="Google Shape;3280;p29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1" name="Google Shape;3281;p29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2" name="Google Shape;3282;p29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3" name="Google Shape;3283;p29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4" name="Google Shape;3284;p29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29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29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7" name="Google Shape;3287;p29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8" name="Google Shape;3288;p29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29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0" name="Google Shape;3290;p29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1" name="Google Shape;3291;p29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2" name="Google Shape;3292;p29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3" name="Google Shape;3293;p29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4" name="Google Shape;3294;p29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5" name="Google Shape;3295;p29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6" name="Google Shape;3296;p29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7" name="Google Shape;3297;p29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8" name="Google Shape;3298;p29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9" name="Google Shape;3299;p29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0" name="Google Shape;3300;p29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1" name="Google Shape;3301;p29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2" name="Google Shape;3302;p29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3" name="Google Shape;3303;p29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4" name="Google Shape;3304;p29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5" name="Google Shape;3305;p29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6" name="Google Shape;3306;p29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29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8" name="Google Shape;3308;p29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9" name="Google Shape;3309;p29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0" name="Google Shape;3310;p29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1" name="Google Shape;3311;p29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2" name="Google Shape;3312;p29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3" name="Google Shape;3313;p29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4" name="Google Shape;3314;p29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29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29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7" name="Google Shape;3317;p29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8" name="Google Shape;3318;p29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9" name="Google Shape;3319;p29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0" name="Google Shape;3320;p29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1" name="Google Shape;3321;p29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2" name="Google Shape;3322;p29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3" name="Google Shape;3323;p29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4" name="Google Shape;3324;p29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5" name="Google Shape;3325;p29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6" name="Google Shape;3326;p29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7" name="Google Shape;3327;p29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8" name="Google Shape;3328;p29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9" name="Google Shape;3329;p29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0" name="Google Shape;3330;p29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1" name="Google Shape;3331;p29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2" name="Google Shape;3332;p29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3" name="Google Shape;3333;p29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4" name="Google Shape;3334;p29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5" name="Google Shape;3335;p29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6" name="Google Shape;3336;p29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7" name="Google Shape;3337;p29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8" name="Google Shape;3338;p29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9" name="Google Shape;3339;p29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0" name="Google Shape;3340;p29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1" name="Google Shape;3341;p29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2" name="Google Shape;3342;p29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3" name="Google Shape;3343;p29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4" name="Google Shape;3344;p29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5" name="Google Shape;3345;p29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6" name="Google Shape;3346;p29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7" name="Google Shape;3347;p29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8" name="Google Shape;3348;p29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9" name="Google Shape;3349;p29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0" name="Google Shape;3350;p29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351" name="Google Shape;3351;p29"/>
            <p:cNvSpPr/>
            <p:nvPr/>
          </p:nvSpPr>
          <p:spPr>
            <a:xfrm>
              <a:off x="3110450" y="-41300"/>
              <a:ext cx="3089275" cy="1099750"/>
            </a:xfrm>
            <a:custGeom>
              <a:rect b="b" l="l" r="r" t="t"/>
              <a:pathLst>
                <a:path extrusionOk="0" h="43990" w="123571">
                  <a:moveTo>
                    <a:pt x="0" y="0"/>
                  </a:moveTo>
                  <a:cubicBezTo>
                    <a:pt x="963" y="4491"/>
                    <a:pt x="3455" y="9580"/>
                    <a:pt x="7644" y="11465"/>
                  </a:cubicBezTo>
                  <a:cubicBezTo>
                    <a:pt x="19190" y="16661"/>
                    <a:pt x="33444" y="12346"/>
                    <a:pt x="45225" y="16986"/>
                  </a:cubicBezTo>
                  <a:cubicBezTo>
                    <a:pt x="54958" y="20820"/>
                    <a:pt x="60334" y="31458"/>
                    <a:pt x="67731" y="38855"/>
                  </a:cubicBezTo>
                  <a:cubicBezTo>
                    <a:pt x="72926" y="44050"/>
                    <a:pt x="81839" y="43539"/>
                    <a:pt x="89175" y="43951"/>
                  </a:cubicBezTo>
                  <a:cubicBezTo>
                    <a:pt x="100342" y="44578"/>
                    <a:pt x="100040" y="24398"/>
                    <a:pt x="105524" y="14650"/>
                  </a:cubicBezTo>
                  <a:cubicBezTo>
                    <a:pt x="109301" y="7936"/>
                    <a:pt x="123571" y="7916"/>
                    <a:pt x="123571" y="2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352" name="Google Shape;3352;p29"/>
            <p:cNvSpPr/>
            <p:nvPr/>
          </p:nvSpPr>
          <p:spPr>
            <a:xfrm>
              <a:off x="2850350" y="4579107"/>
              <a:ext cx="3253850" cy="613275"/>
            </a:xfrm>
            <a:custGeom>
              <a:rect b="b" l="l" r="r" t="t"/>
              <a:pathLst>
                <a:path extrusionOk="0" h="24531" w="130154">
                  <a:moveTo>
                    <a:pt x="0" y="24318"/>
                  </a:moveTo>
                  <a:cubicBezTo>
                    <a:pt x="3020" y="16767"/>
                    <a:pt x="12741" y="12613"/>
                    <a:pt x="20808" y="11579"/>
                  </a:cubicBezTo>
                  <a:cubicBezTo>
                    <a:pt x="26992" y="10786"/>
                    <a:pt x="33497" y="14141"/>
                    <a:pt x="39492" y="12428"/>
                  </a:cubicBezTo>
                  <a:cubicBezTo>
                    <a:pt x="42759" y="11494"/>
                    <a:pt x="46006" y="9386"/>
                    <a:pt x="47773" y="6483"/>
                  </a:cubicBezTo>
                  <a:cubicBezTo>
                    <a:pt x="49120" y="4269"/>
                    <a:pt x="49652" y="371"/>
                    <a:pt x="52231" y="114"/>
                  </a:cubicBezTo>
                  <a:cubicBezTo>
                    <a:pt x="61341" y="-796"/>
                    <a:pt x="68435" y="9024"/>
                    <a:pt x="77285" y="11367"/>
                  </a:cubicBezTo>
                  <a:cubicBezTo>
                    <a:pt x="88308" y="14285"/>
                    <a:pt x="100326" y="7672"/>
                    <a:pt x="111469" y="10093"/>
                  </a:cubicBezTo>
                  <a:cubicBezTo>
                    <a:pt x="119161" y="11764"/>
                    <a:pt x="130154" y="16660"/>
                    <a:pt x="130154" y="2453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353" name="Google Shape;3353;p29"/>
            <p:cNvSpPr/>
            <p:nvPr/>
          </p:nvSpPr>
          <p:spPr>
            <a:xfrm>
              <a:off x="8009775" y="4463561"/>
              <a:ext cx="1433175" cy="707575"/>
            </a:xfrm>
            <a:custGeom>
              <a:rect b="b" l="l" r="r" t="t"/>
              <a:pathLst>
                <a:path extrusionOk="0" h="28303" w="57327">
                  <a:moveTo>
                    <a:pt x="57327" y="5797"/>
                  </a:moveTo>
                  <a:cubicBezTo>
                    <a:pt x="52050" y="2104"/>
                    <a:pt x="44808" y="2661"/>
                    <a:pt x="38430" y="1763"/>
                  </a:cubicBezTo>
                  <a:cubicBezTo>
                    <a:pt x="32743" y="962"/>
                    <a:pt x="26722" y="-987"/>
                    <a:pt x="21232" y="702"/>
                  </a:cubicBezTo>
                  <a:cubicBezTo>
                    <a:pt x="15212" y="2554"/>
                    <a:pt x="24725" y="14357"/>
                    <a:pt x="21232" y="19598"/>
                  </a:cubicBezTo>
                  <a:cubicBezTo>
                    <a:pt x="18086" y="24319"/>
                    <a:pt x="9810" y="19549"/>
                    <a:pt x="4247" y="20660"/>
                  </a:cubicBezTo>
                  <a:cubicBezTo>
                    <a:pt x="1389" y="21231"/>
                    <a:pt x="0" y="25388"/>
                    <a:pt x="0" y="283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354" name="Google Shape;3354;p29"/>
            <p:cNvSpPr/>
            <p:nvPr/>
          </p:nvSpPr>
          <p:spPr>
            <a:xfrm>
              <a:off x="7999175" y="-20125"/>
              <a:ext cx="1327000" cy="606700"/>
            </a:xfrm>
            <a:custGeom>
              <a:rect b="b" l="l" r="r" t="t"/>
              <a:pathLst>
                <a:path extrusionOk="0" h="24268" w="53080">
                  <a:moveTo>
                    <a:pt x="0" y="0"/>
                  </a:moveTo>
                  <a:cubicBezTo>
                    <a:pt x="0" y="5605"/>
                    <a:pt x="1504" y="14213"/>
                    <a:pt x="7006" y="15287"/>
                  </a:cubicBezTo>
                  <a:cubicBezTo>
                    <a:pt x="13745" y="16602"/>
                    <a:pt x="20822" y="14617"/>
                    <a:pt x="27601" y="15711"/>
                  </a:cubicBezTo>
                  <a:cubicBezTo>
                    <a:pt x="31942" y="16411"/>
                    <a:pt x="34471" y="21538"/>
                    <a:pt x="38642" y="22930"/>
                  </a:cubicBezTo>
                  <a:cubicBezTo>
                    <a:pt x="43225" y="24459"/>
                    <a:pt x="48249" y="24204"/>
                    <a:pt x="53080" y="2420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355" name="Google Shape;3355;p29"/>
            <p:cNvSpPr/>
            <p:nvPr/>
          </p:nvSpPr>
          <p:spPr>
            <a:xfrm>
              <a:off x="313100" y="4810194"/>
              <a:ext cx="1088150" cy="392767"/>
            </a:xfrm>
            <a:custGeom>
              <a:rect b="b" l="l" r="r" t="t"/>
              <a:pathLst>
                <a:path extrusionOk="0" h="9299" w="43526">
                  <a:moveTo>
                    <a:pt x="0" y="9299"/>
                  </a:moveTo>
                  <a:cubicBezTo>
                    <a:pt x="11230" y="112"/>
                    <a:pt x="43526" y="-5634"/>
                    <a:pt x="43526" y="887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3356" name="Google Shape;3356;p29"/>
            <p:cNvGrpSpPr/>
            <p:nvPr/>
          </p:nvGrpSpPr>
          <p:grpSpPr>
            <a:xfrm>
              <a:off x="6368702" y="215993"/>
              <a:ext cx="147945" cy="134470"/>
              <a:chOff x="3477352" y="993181"/>
              <a:chExt cx="147945" cy="134470"/>
            </a:xfrm>
          </p:grpSpPr>
          <p:sp>
            <p:nvSpPr>
              <p:cNvPr id="3357" name="Google Shape;3357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8" name="Google Shape;3358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59" name="Google Shape;3359;p29"/>
            <p:cNvGrpSpPr/>
            <p:nvPr/>
          </p:nvGrpSpPr>
          <p:grpSpPr>
            <a:xfrm>
              <a:off x="6734553" y="166231"/>
              <a:ext cx="83763" cy="83541"/>
              <a:chOff x="3317703" y="1099656"/>
              <a:chExt cx="83763" cy="83541"/>
            </a:xfrm>
          </p:grpSpPr>
          <p:sp>
            <p:nvSpPr>
              <p:cNvPr id="3360" name="Google Shape;3360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1" name="Google Shape;3361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62" name="Google Shape;3362;p29"/>
            <p:cNvGrpSpPr/>
            <p:nvPr/>
          </p:nvGrpSpPr>
          <p:grpSpPr>
            <a:xfrm>
              <a:off x="8009777" y="4026306"/>
              <a:ext cx="147945" cy="134470"/>
              <a:chOff x="3477352" y="993181"/>
              <a:chExt cx="147945" cy="134470"/>
            </a:xfrm>
          </p:grpSpPr>
          <p:sp>
            <p:nvSpPr>
              <p:cNvPr id="3363" name="Google Shape;3363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4" name="Google Shape;3364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65" name="Google Shape;3365;p29"/>
            <p:cNvGrpSpPr/>
            <p:nvPr/>
          </p:nvGrpSpPr>
          <p:grpSpPr>
            <a:xfrm>
              <a:off x="2618628" y="466806"/>
              <a:ext cx="83763" cy="83541"/>
              <a:chOff x="3317703" y="1099656"/>
              <a:chExt cx="83763" cy="83541"/>
            </a:xfrm>
          </p:grpSpPr>
          <p:sp>
            <p:nvSpPr>
              <p:cNvPr id="3366" name="Google Shape;3366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68" name="Google Shape;3368;p29"/>
            <p:cNvGrpSpPr/>
            <p:nvPr/>
          </p:nvGrpSpPr>
          <p:grpSpPr>
            <a:xfrm>
              <a:off x="6620502" y="4564106"/>
              <a:ext cx="147945" cy="134470"/>
              <a:chOff x="3477352" y="993181"/>
              <a:chExt cx="147945" cy="134470"/>
            </a:xfrm>
          </p:grpSpPr>
          <p:sp>
            <p:nvSpPr>
              <p:cNvPr id="3369" name="Google Shape;3369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0" name="Google Shape;3370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71" name="Google Shape;3371;p29"/>
            <p:cNvGrpSpPr/>
            <p:nvPr/>
          </p:nvGrpSpPr>
          <p:grpSpPr>
            <a:xfrm>
              <a:off x="1175591" y="249781"/>
              <a:ext cx="83763" cy="83541"/>
              <a:chOff x="3317703" y="1099656"/>
              <a:chExt cx="83763" cy="83541"/>
            </a:xfrm>
          </p:grpSpPr>
          <p:sp>
            <p:nvSpPr>
              <p:cNvPr id="3372" name="Google Shape;3372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74" name="Google Shape;3374;p29"/>
            <p:cNvGrpSpPr/>
            <p:nvPr/>
          </p:nvGrpSpPr>
          <p:grpSpPr>
            <a:xfrm>
              <a:off x="7707052" y="778381"/>
              <a:ext cx="147945" cy="134470"/>
              <a:chOff x="3477352" y="993181"/>
              <a:chExt cx="147945" cy="134470"/>
            </a:xfrm>
          </p:grpSpPr>
          <p:sp>
            <p:nvSpPr>
              <p:cNvPr id="3375" name="Google Shape;3375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77" name="Google Shape;3377;p29"/>
            <p:cNvGrpSpPr/>
            <p:nvPr/>
          </p:nvGrpSpPr>
          <p:grpSpPr>
            <a:xfrm>
              <a:off x="956028" y="3896943"/>
              <a:ext cx="83763" cy="83541"/>
              <a:chOff x="3317703" y="1099656"/>
              <a:chExt cx="83763" cy="83541"/>
            </a:xfrm>
          </p:grpSpPr>
          <p:sp>
            <p:nvSpPr>
              <p:cNvPr id="3378" name="Google Shape;3378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80" name="Google Shape;3380;p29"/>
            <p:cNvGrpSpPr/>
            <p:nvPr/>
          </p:nvGrpSpPr>
          <p:grpSpPr>
            <a:xfrm>
              <a:off x="2825452" y="643906"/>
              <a:ext cx="147945" cy="134470"/>
              <a:chOff x="3477352" y="993181"/>
              <a:chExt cx="147945" cy="134470"/>
            </a:xfrm>
          </p:grpSpPr>
          <p:sp>
            <p:nvSpPr>
              <p:cNvPr id="3381" name="Google Shape;3381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2" name="Google Shape;3382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83" name="Google Shape;3383;p29"/>
            <p:cNvGrpSpPr/>
            <p:nvPr/>
          </p:nvGrpSpPr>
          <p:grpSpPr>
            <a:xfrm>
              <a:off x="2577528" y="4652431"/>
              <a:ext cx="83763" cy="83541"/>
              <a:chOff x="3317703" y="1099656"/>
              <a:chExt cx="83763" cy="83541"/>
            </a:xfrm>
          </p:grpSpPr>
          <p:sp>
            <p:nvSpPr>
              <p:cNvPr id="3384" name="Google Shape;3384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5" name="Google Shape;3385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86" name="Google Shape;3386;p29"/>
            <p:cNvGrpSpPr/>
            <p:nvPr/>
          </p:nvGrpSpPr>
          <p:grpSpPr>
            <a:xfrm>
              <a:off x="1143502" y="3765381"/>
              <a:ext cx="147945" cy="134470"/>
              <a:chOff x="3477352" y="993181"/>
              <a:chExt cx="147945" cy="134470"/>
            </a:xfrm>
          </p:grpSpPr>
          <p:sp>
            <p:nvSpPr>
              <p:cNvPr id="3387" name="Google Shape;3387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8" name="Google Shape;3388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89" name="Google Shape;3389;p29"/>
            <p:cNvGrpSpPr/>
            <p:nvPr/>
          </p:nvGrpSpPr>
          <p:grpSpPr>
            <a:xfrm>
              <a:off x="6284928" y="4421131"/>
              <a:ext cx="83763" cy="83541"/>
              <a:chOff x="3317703" y="1099656"/>
              <a:chExt cx="83763" cy="83541"/>
            </a:xfrm>
          </p:grpSpPr>
          <p:sp>
            <p:nvSpPr>
              <p:cNvPr id="3390" name="Google Shape;3390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2" name="Google Shape;3392;p29"/>
            <p:cNvGrpSpPr/>
            <p:nvPr/>
          </p:nvGrpSpPr>
          <p:grpSpPr>
            <a:xfrm>
              <a:off x="2702402" y="4421131"/>
              <a:ext cx="147945" cy="134470"/>
              <a:chOff x="3477352" y="993181"/>
              <a:chExt cx="147945" cy="134470"/>
            </a:xfrm>
          </p:grpSpPr>
          <p:sp>
            <p:nvSpPr>
              <p:cNvPr id="3393" name="Google Shape;3393;p2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4" name="Google Shape;3394;p2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5" name="Google Shape;3395;p29"/>
            <p:cNvGrpSpPr/>
            <p:nvPr/>
          </p:nvGrpSpPr>
          <p:grpSpPr>
            <a:xfrm>
              <a:off x="7961903" y="4270393"/>
              <a:ext cx="83763" cy="83541"/>
              <a:chOff x="3317703" y="1099656"/>
              <a:chExt cx="83763" cy="83541"/>
            </a:xfrm>
          </p:grpSpPr>
          <p:sp>
            <p:nvSpPr>
              <p:cNvPr id="3396" name="Google Shape;3396;p2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7" name="Google Shape;3397;p2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3398" name="Shape 3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" name="Google Shape;3399;p30"/>
          <p:cNvSpPr txBox="1"/>
          <p:nvPr>
            <p:ph hasCustomPrompt="1" type="title"/>
          </p:nvPr>
        </p:nvSpPr>
        <p:spPr>
          <a:xfrm>
            <a:off x="5666688" y="11768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00" name="Google Shape;3400;p30"/>
          <p:cNvSpPr txBox="1"/>
          <p:nvPr>
            <p:ph idx="1" type="subTitle"/>
          </p:nvPr>
        </p:nvSpPr>
        <p:spPr>
          <a:xfrm rot="260">
            <a:off x="4459500" y="3553386"/>
            <a:ext cx="3964500" cy="4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401" name="Google Shape;3401;p30"/>
          <p:cNvSpPr txBox="1"/>
          <p:nvPr>
            <p:ph idx="2" type="title"/>
          </p:nvPr>
        </p:nvSpPr>
        <p:spPr>
          <a:xfrm>
            <a:off x="4459500" y="2713763"/>
            <a:ext cx="3964500" cy="83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3402" name="Google Shape;3402;p30"/>
          <p:cNvGrpSpPr/>
          <p:nvPr/>
        </p:nvGrpSpPr>
        <p:grpSpPr>
          <a:xfrm>
            <a:off x="-244225" y="-78450"/>
            <a:ext cx="9708412" cy="5043000"/>
            <a:chOff x="-244225" y="-78450"/>
            <a:chExt cx="9708412" cy="5043000"/>
          </a:xfrm>
        </p:grpSpPr>
        <p:grpSp>
          <p:nvGrpSpPr>
            <p:cNvPr id="3403" name="Google Shape;3403;p30"/>
            <p:cNvGrpSpPr/>
            <p:nvPr/>
          </p:nvGrpSpPr>
          <p:grpSpPr>
            <a:xfrm>
              <a:off x="8582017" y="3605615"/>
              <a:ext cx="400341" cy="492138"/>
              <a:chOff x="8582017" y="3605615"/>
              <a:chExt cx="400341" cy="492138"/>
            </a:xfrm>
          </p:grpSpPr>
          <p:sp>
            <p:nvSpPr>
              <p:cNvPr id="3404" name="Google Shape;3404;p30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30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30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30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30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9" name="Google Shape;3409;p30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30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30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30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30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30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30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30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30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30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30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30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1" name="Google Shape;3421;p30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30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30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4" name="Google Shape;3424;p30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5" name="Google Shape;3425;p30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6" name="Google Shape;3426;p30"/>
            <p:cNvGrpSpPr/>
            <p:nvPr/>
          </p:nvGrpSpPr>
          <p:grpSpPr>
            <a:xfrm>
              <a:off x="7611491" y="4435425"/>
              <a:ext cx="477493" cy="336159"/>
              <a:chOff x="6463366" y="1152387"/>
              <a:chExt cx="477493" cy="336159"/>
            </a:xfrm>
          </p:grpSpPr>
          <p:sp>
            <p:nvSpPr>
              <p:cNvPr id="3427" name="Google Shape;3427;p30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8" name="Google Shape;3428;p30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9" name="Google Shape;3429;p30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0" name="Google Shape;3430;p30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30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2" name="Google Shape;3432;p30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3" name="Google Shape;3433;p30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30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30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6" name="Google Shape;3436;p30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7" name="Google Shape;3437;p30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30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30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0" name="Google Shape;3440;p30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1" name="Google Shape;3441;p30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30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30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4" name="Google Shape;3444;p30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5" name="Google Shape;3445;p30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6" name="Google Shape;3446;p30"/>
            <p:cNvGrpSpPr/>
            <p:nvPr/>
          </p:nvGrpSpPr>
          <p:grpSpPr>
            <a:xfrm>
              <a:off x="8688986" y="415760"/>
              <a:ext cx="186410" cy="619807"/>
              <a:chOff x="4912361" y="3048535"/>
              <a:chExt cx="186410" cy="619807"/>
            </a:xfrm>
          </p:grpSpPr>
          <p:sp>
            <p:nvSpPr>
              <p:cNvPr id="3447" name="Google Shape;3447;p30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8" name="Google Shape;3448;p30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30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0" name="Google Shape;3450;p30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1" name="Google Shape;3451;p30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30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3" name="Google Shape;3453;p30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4" name="Google Shape;3454;p30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30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56" name="Google Shape;3456;p30"/>
            <p:cNvSpPr/>
            <p:nvPr/>
          </p:nvSpPr>
          <p:spPr>
            <a:xfrm>
              <a:off x="4955951" y="3237001"/>
              <a:ext cx="127" cy="633"/>
            </a:xfrm>
            <a:custGeom>
              <a:rect b="b" l="l" r="r" t="t"/>
              <a:pathLst>
                <a:path extrusionOk="0" h="20" w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2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3" y="4"/>
                    <a:pt x="3" y="7"/>
                    <a:pt x="3" y="8"/>
                  </a:cubicBezTo>
                  <a:cubicBezTo>
                    <a:pt x="1" y="16"/>
                    <a:pt x="1" y="20"/>
                    <a:pt x="1" y="20"/>
                  </a:cubicBezTo>
                  <a:cubicBezTo>
                    <a:pt x="1" y="20"/>
                    <a:pt x="2" y="1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57" name="Google Shape;3457;p30"/>
            <p:cNvGrpSpPr/>
            <p:nvPr/>
          </p:nvGrpSpPr>
          <p:grpSpPr>
            <a:xfrm>
              <a:off x="424134" y="1746935"/>
              <a:ext cx="255401" cy="462657"/>
              <a:chOff x="4718359" y="1577085"/>
              <a:chExt cx="255401" cy="462657"/>
            </a:xfrm>
          </p:grpSpPr>
          <p:sp>
            <p:nvSpPr>
              <p:cNvPr id="3458" name="Google Shape;3458;p30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9" name="Google Shape;3459;p30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0" name="Google Shape;3460;p30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1" name="Google Shape;3461;p30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2" name="Google Shape;3462;p30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3" name="Google Shape;3463;p30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4" name="Google Shape;3464;p30"/>
            <p:cNvGrpSpPr/>
            <p:nvPr/>
          </p:nvGrpSpPr>
          <p:grpSpPr>
            <a:xfrm>
              <a:off x="472575" y="466001"/>
              <a:ext cx="282162" cy="368614"/>
              <a:chOff x="7792375" y="3990551"/>
              <a:chExt cx="282162" cy="368614"/>
            </a:xfrm>
          </p:grpSpPr>
          <p:sp>
            <p:nvSpPr>
              <p:cNvPr id="3465" name="Google Shape;3465;p30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6" name="Google Shape;3466;p30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7" name="Google Shape;3467;p30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8" name="Google Shape;3468;p30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9" name="Google Shape;3469;p30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30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1" name="Google Shape;3471;p30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2" name="Google Shape;3472;p30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3" name="Google Shape;3473;p30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4" name="Google Shape;3474;p30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5" name="Google Shape;3475;p30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6" name="Google Shape;3476;p30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7" name="Google Shape;3477;p30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8" name="Google Shape;3478;p30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9" name="Google Shape;3479;p30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0" name="Google Shape;3480;p30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1" name="Google Shape;3481;p30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2" name="Google Shape;3482;p30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3" name="Google Shape;3483;p30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4" name="Google Shape;3484;p30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5" name="Google Shape;3485;p30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6" name="Google Shape;3486;p30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7" name="Google Shape;3487;p30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8" name="Google Shape;3488;p30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9" name="Google Shape;3489;p30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90" name="Google Shape;3490;p30"/>
            <p:cNvGrpSpPr/>
            <p:nvPr/>
          </p:nvGrpSpPr>
          <p:grpSpPr>
            <a:xfrm>
              <a:off x="7688291" y="304211"/>
              <a:ext cx="505424" cy="321038"/>
              <a:chOff x="8553516" y="3053786"/>
              <a:chExt cx="505424" cy="321038"/>
            </a:xfrm>
          </p:grpSpPr>
          <p:sp>
            <p:nvSpPr>
              <p:cNvPr id="3491" name="Google Shape;3491;p30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2" name="Google Shape;3492;p30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3" name="Google Shape;3493;p30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4" name="Google Shape;3494;p30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5" name="Google Shape;3495;p30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6" name="Google Shape;3496;p30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7" name="Google Shape;3497;p30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8" name="Google Shape;3498;p30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9" name="Google Shape;3499;p30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0" name="Google Shape;3500;p30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1" name="Google Shape;3501;p30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2" name="Google Shape;3502;p30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3" name="Google Shape;3503;p30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4" name="Google Shape;3504;p30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5" name="Google Shape;3505;p30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6" name="Google Shape;3506;p30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7" name="Google Shape;3507;p30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8" name="Google Shape;3508;p30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9" name="Google Shape;3509;p30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0" name="Google Shape;3510;p30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1" name="Google Shape;3511;p30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2" name="Google Shape;3512;p30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3" name="Google Shape;3513;p30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4" name="Google Shape;3514;p30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5" name="Google Shape;3515;p30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6" name="Google Shape;3516;p30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7" name="Google Shape;3517;p30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8" name="Google Shape;3518;p30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519" name="Google Shape;3519;p30"/>
            <p:cNvSpPr/>
            <p:nvPr/>
          </p:nvSpPr>
          <p:spPr>
            <a:xfrm>
              <a:off x="6626462" y="43854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30"/>
            <p:cNvSpPr/>
            <p:nvPr/>
          </p:nvSpPr>
          <p:spPr>
            <a:xfrm>
              <a:off x="7875462" y="1421332"/>
              <a:ext cx="1588725" cy="1850150"/>
            </a:xfrm>
            <a:custGeom>
              <a:rect b="b" l="l" r="r" t="t"/>
              <a:pathLst>
                <a:path extrusionOk="0" h="74006" w="63549">
                  <a:moveTo>
                    <a:pt x="55269" y="733"/>
                  </a:moveTo>
                  <a:cubicBezTo>
                    <a:pt x="49957" y="733"/>
                    <a:pt x="44645" y="-265"/>
                    <a:pt x="39345" y="96"/>
                  </a:cubicBezTo>
                  <a:cubicBezTo>
                    <a:pt x="22737" y="1228"/>
                    <a:pt x="-4564" y="15940"/>
                    <a:pt x="702" y="31732"/>
                  </a:cubicBezTo>
                  <a:cubicBezTo>
                    <a:pt x="4392" y="42799"/>
                    <a:pt x="22812" y="40895"/>
                    <a:pt x="31064" y="49142"/>
                  </a:cubicBezTo>
                  <a:cubicBezTo>
                    <a:pt x="34597" y="52673"/>
                    <a:pt x="33008" y="59463"/>
                    <a:pt x="36372" y="63155"/>
                  </a:cubicBezTo>
                  <a:cubicBezTo>
                    <a:pt x="40553" y="67744"/>
                    <a:pt x="46727" y="70459"/>
                    <a:pt x="52721" y="72073"/>
                  </a:cubicBezTo>
                  <a:cubicBezTo>
                    <a:pt x="56209" y="73012"/>
                    <a:pt x="61545" y="75503"/>
                    <a:pt x="63549" y="7249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521" name="Google Shape;3521;p30"/>
            <p:cNvSpPr/>
            <p:nvPr/>
          </p:nvSpPr>
          <p:spPr>
            <a:xfrm>
              <a:off x="-244225" y="2665140"/>
              <a:ext cx="879475" cy="1587750"/>
            </a:xfrm>
            <a:custGeom>
              <a:rect b="b" l="l" r="r" t="t"/>
              <a:pathLst>
                <a:path extrusionOk="0" h="63510" w="35179">
                  <a:moveTo>
                    <a:pt x="0" y="875"/>
                  </a:moveTo>
                  <a:cubicBezTo>
                    <a:pt x="8503" y="-625"/>
                    <a:pt x="19588" y="-767"/>
                    <a:pt x="25479" y="5546"/>
                  </a:cubicBezTo>
                  <a:cubicBezTo>
                    <a:pt x="30791" y="11239"/>
                    <a:pt x="23526" y="21267"/>
                    <a:pt x="25054" y="28902"/>
                  </a:cubicBezTo>
                  <a:cubicBezTo>
                    <a:pt x="25963" y="33443"/>
                    <a:pt x="33112" y="35144"/>
                    <a:pt x="33759" y="39730"/>
                  </a:cubicBezTo>
                  <a:cubicBezTo>
                    <a:pt x="34890" y="47744"/>
                    <a:pt x="35325" y="47779"/>
                    <a:pt x="35033" y="55867"/>
                  </a:cubicBezTo>
                  <a:cubicBezTo>
                    <a:pt x="34944" y="58341"/>
                    <a:pt x="31005" y="58881"/>
                    <a:pt x="28664" y="59688"/>
                  </a:cubicBezTo>
                  <a:cubicBezTo>
                    <a:pt x="20280" y="62578"/>
                    <a:pt x="11204" y="63510"/>
                    <a:pt x="2336" y="6351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522" name="Google Shape;3522;p30"/>
            <p:cNvSpPr/>
            <p:nvPr/>
          </p:nvSpPr>
          <p:spPr>
            <a:xfrm>
              <a:off x="4208139" y="-78450"/>
              <a:ext cx="2900325" cy="868150"/>
            </a:xfrm>
            <a:custGeom>
              <a:rect b="b" l="l" r="r" t="t"/>
              <a:pathLst>
                <a:path extrusionOk="0" h="34726" w="116013">
                  <a:moveTo>
                    <a:pt x="113423" y="1698"/>
                  </a:moveTo>
                  <a:cubicBezTo>
                    <a:pt x="120156" y="3387"/>
                    <a:pt x="111922" y="16323"/>
                    <a:pt x="107478" y="21656"/>
                  </a:cubicBezTo>
                  <a:cubicBezTo>
                    <a:pt x="105137" y="24465"/>
                    <a:pt x="100490" y="23963"/>
                    <a:pt x="96862" y="24417"/>
                  </a:cubicBezTo>
                  <a:cubicBezTo>
                    <a:pt x="85764" y="25804"/>
                    <a:pt x="74203" y="17261"/>
                    <a:pt x="63527" y="20595"/>
                  </a:cubicBezTo>
                  <a:cubicBezTo>
                    <a:pt x="58302" y="22227"/>
                    <a:pt x="57881" y="30828"/>
                    <a:pt x="52911" y="33122"/>
                  </a:cubicBezTo>
                  <a:cubicBezTo>
                    <a:pt x="47640" y="35555"/>
                    <a:pt x="41177" y="34762"/>
                    <a:pt x="35500" y="33546"/>
                  </a:cubicBezTo>
                  <a:cubicBezTo>
                    <a:pt x="20280" y="30284"/>
                    <a:pt x="-9436" y="9342"/>
                    <a:pt x="30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3523" name="Google Shape;3523;p30"/>
            <p:cNvGrpSpPr/>
            <p:nvPr/>
          </p:nvGrpSpPr>
          <p:grpSpPr>
            <a:xfrm>
              <a:off x="3370778" y="252531"/>
              <a:ext cx="83763" cy="83541"/>
              <a:chOff x="3317703" y="1099656"/>
              <a:chExt cx="83763" cy="83541"/>
            </a:xfrm>
          </p:grpSpPr>
          <p:sp>
            <p:nvSpPr>
              <p:cNvPr id="3524" name="Google Shape;3524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5" name="Google Shape;3525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26" name="Google Shape;3526;p30"/>
            <p:cNvGrpSpPr/>
            <p:nvPr/>
          </p:nvGrpSpPr>
          <p:grpSpPr>
            <a:xfrm>
              <a:off x="1134977" y="252531"/>
              <a:ext cx="147945" cy="134470"/>
              <a:chOff x="3477352" y="993181"/>
              <a:chExt cx="147945" cy="134470"/>
            </a:xfrm>
          </p:grpSpPr>
          <p:sp>
            <p:nvSpPr>
              <p:cNvPr id="3527" name="Google Shape;3527;p3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8" name="Google Shape;3528;p3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29" name="Google Shape;3529;p30"/>
            <p:cNvGrpSpPr/>
            <p:nvPr/>
          </p:nvGrpSpPr>
          <p:grpSpPr>
            <a:xfrm>
              <a:off x="3590415" y="288393"/>
              <a:ext cx="147945" cy="134470"/>
              <a:chOff x="3477352" y="993181"/>
              <a:chExt cx="147945" cy="134470"/>
            </a:xfrm>
          </p:grpSpPr>
          <p:sp>
            <p:nvSpPr>
              <p:cNvPr id="3530" name="Google Shape;3530;p3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1" name="Google Shape;3531;p3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2" name="Google Shape;3532;p30"/>
            <p:cNvGrpSpPr/>
            <p:nvPr/>
          </p:nvGrpSpPr>
          <p:grpSpPr>
            <a:xfrm>
              <a:off x="8468753" y="277993"/>
              <a:ext cx="83763" cy="83541"/>
              <a:chOff x="3317703" y="1099656"/>
              <a:chExt cx="83763" cy="83541"/>
            </a:xfrm>
          </p:grpSpPr>
          <p:sp>
            <p:nvSpPr>
              <p:cNvPr id="3533" name="Google Shape;3533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4" name="Google Shape;3534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5" name="Google Shape;3535;p30"/>
            <p:cNvGrpSpPr/>
            <p:nvPr/>
          </p:nvGrpSpPr>
          <p:grpSpPr>
            <a:xfrm>
              <a:off x="8088977" y="901106"/>
              <a:ext cx="147945" cy="134470"/>
              <a:chOff x="3477352" y="993181"/>
              <a:chExt cx="147945" cy="134470"/>
            </a:xfrm>
          </p:grpSpPr>
          <p:sp>
            <p:nvSpPr>
              <p:cNvPr id="3536" name="Google Shape;3536;p3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7" name="Google Shape;3537;p3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38" name="Google Shape;3538;p30"/>
            <p:cNvGrpSpPr/>
            <p:nvPr/>
          </p:nvGrpSpPr>
          <p:grpSpPr>
            <a:xfrm>
              <a:off x="8875403" y="4351881"/>
              <a:ext cx="83763" cy="83541"/>
              <a:chOff x="3317703" y="1099656"/>
              <a:chExt cx="83763" cy="83541"/>
            </a:xfrm>
          </p:grpSpPr>
          <p:sp>
            <p:nvSpPr>
              <p:cNvPr id="3539" name="Google Shape;3539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0" name="Google Shape;3540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41" name="Google Shape;3541;p30"/>
            <p:cNvGrpSpPr/>
            <p:nvPr/>
          </p:nvGrpSpPr>
          <p:grpSpPr>
            <a:xfrm>
              <a:off x="7068852" y="4830081"/>
              <a:ext cx="147945" cy="134470"/>
              <a:chOff x="3477352" y="993181"/>
              <a:chExt cx="147945" cy="134470"/>
            </a:xfrm>
          </p:grpSpPr>
          <p:sp>
            <p:nvSpPr>
              <p:cNvPr id="3542" name="Google Shape;3542;p3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3" name="Google Shape;3543;p3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44" name="Google Shape;3544;p30"/>
            <p:cNvGrpSpPr/>
            <p:nvPr/>
          </p:nvGrpSpPr>
          <p:grpSpPr>
            <a:xfrm>
              <a:off x="6399866" y="4688031"/>
              <a:ext cx="83763" cy="83541"/>
              <a:chOff x="3317703" y="1099656"/>
              <a:chExt cx="83763" cy="83541"/>
            </a:xfrm>
          </p:grpSpPr>
          <p:sp>
            <p:nvSpPr>
              <p:cNvPr id="3545" name="Google Shape;3545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47" name="Google Shape;3547;p30"/>
            <p:cNvGrpSpPr/>
            <p:nvPr/>
          </p:nvGrpSpPr>
          <p:grpSpPr>
            <a:xfrm>
              <a:off x="210552" y="1176856"/>
              <a:ext cx="147945" cy="134470"/>
              <a:chOff x="3477352" y="993181"/>
              <a:chExt cx="147945" cy="134470"/>
            </a:xfrm>
          </p:grpSpPr>
          <p:sp>
            <p:nvSpPr>
              <p:cNvPr id="3548" name="Google Shape;3548;p3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3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0" name="Google Shape;3550;p30"/>
            <p:cNvGrpSpPr/>
            <p:nvPr/>
          </p:nvGrpSpPr>
          <p:grpSpPr>
            <a:xfrm>
              <a:off x="153628" y="1421331"/>
              <a:ext cx="83763" cy="83541"/>
              <a:chOff x="3317703" y="1099656"/>
              <a:chExt cx="83763" cy="83541"/>
            </a:xfrm>
          </p:grpSpPr>
          <p:sp>
            <p:nvSpPr>
              <p:cNvPr id="3551" name="Google Shape;3551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2" name="Google Shape;3552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3" name="Google Shape;3553;p30"/>
            <p:cNvGrpSpPr/>
            <p:nvPr/>
          </p:nvGrpSpPr>
          <p:grpSpPr>
            <a:xfrm>
              <a:off x="720003" y="112256"/>
              <a:ext cx="83763" cy="83541"/>
              <a:chOff x="3317703" y="1099656"/>
              <a:chExt cx="83763" cy="83541"/>
            </a:xfrm>
          </p:grpSpPr>
          <p:sp>
            <p:nvSpPr>
              <p:cNvPr id="3554" name="Google Shape;3554;p3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5" name="Google Shape;3555;p3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BLANK_1_3">
    <p:spTree>
      <p:nvGrpSpPr>
        <p:cNvPr id="3556" name="Shape 3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7" name="Google Shape;3557;p31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3558" name="Google Shape;3558;p31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3559" name="Google Shape;3559;p31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31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31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31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31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31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31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31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31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31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31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31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31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31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31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31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31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31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31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31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31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0" name="Google Shape;3580;p31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3581" name="Google Shape;3581;p31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31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31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31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31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31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31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31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31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31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31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31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31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31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31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31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31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31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31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31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31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31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31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31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31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06" name="Google Shape;3606;p31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3607" name="Google Shape;3607;p31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31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09" name="Google Shape;3609;p31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3610" name="Google Shape;3610;p31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31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12" name="Google Shape;3612;p31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3613" name="Google Shape;3613;p31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31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31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31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31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31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31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31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31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31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31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31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31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31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31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31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31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31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31" name="Google Shape;3631;p31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3632" name="Google Shape;3632;p31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31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31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31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31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31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31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31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31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31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31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31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31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31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6" name="Google Shape;3646;p31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3647" name="Google Shape;3647;p31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31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31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31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31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31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31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31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31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31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31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31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31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31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31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31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31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31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31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31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31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31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31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31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31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31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31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31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75" name="Google Shape;3675;p31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3676" name="Google Shape;3676;p31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31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31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31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31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31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31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31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31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31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31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31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31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31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31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31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31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31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31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31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31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31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31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31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31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31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31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31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4" name="Google Shape;3704;p31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3705" name="Google Shape;3705;p31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3706" name="Google Shape;3706;p31"/>
          <p:cNvSpPr/>
          <p:nvPr/>
        </p:nvSpPr>
        <p:spPr>
          <a:xfrm>
            <a:off x="86008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3707" name="Google Shape;3707;p31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3708" name="Google Shape;3708;p31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31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0" name="Google Shape;3710;p31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3711" name="Google Shape;3711;p31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31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13" name="Google Shape;3713;p31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3714" name="Google Shape;3714;p31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3715" name="Google Shape;3715;p31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31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31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31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31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31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31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31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31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31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31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31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31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31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31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31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31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31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31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31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31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31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31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31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31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31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BLANK_1_3_1">
    <p:spTree>
      <p:nvGrpSpPr>
        <p:cNvPr id="3747" name="Shape 3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8" name="Google Shape;3748;p32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3749" name="Google Shape;3749;p32"/>
          <p:cNvGrpSpPr/>
          <p:nvPr/>
        </p:nvGrpSpPr>
        <p:grpSpPr>
          <a:xfrm>
            <a:off x="-217700" y="-57875"/>
            <a:ext cx="9730425" cy="5300261"/>
            <a:chOff x="-217700" y="-57875"/>
            <a:chExt cx="9730425" cy="5300261"/>
          </a:xfrm>
        </p:grpSpPr>
        <p:sp>
          <p:nvSpPr>
            <p:cNvPr id="3750" name="Google Shape;3750;p32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3751" name="Google Shape;3751;p32"/>
            <p:cNvGrpSpPr/>
            <p:nvPr/>
          </p:nvGrpSpPr>
          <p:grpSpPr>
            <a:xfrm>
              <a:off x="8712911" y="2316035"/>
              <a:ext cx="186410" cy="619807"/>
              <a:chOff x="4912361" y="3048535"/>
              <a:chExt cx="186410" cy="619807"/>
            </a:xfrm>
          </p:grpSpPr>
          <p:sp>
            <p:nvSpPr>
              <p:cNvPr id="3752" name="Google Shape;3752;p32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3" name="Google Shape;3753;p32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4" name="Google Shape;3754;p32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5" name="Google Shape;3755;p32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6" name="Google Shape;3756;p32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7" name="Google Shape;3757;p32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8" name="Google Shape;3758;p32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9" name="Google Shape;3759;p32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0" name="Google Shape;3760;p32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61" name="Google Shape;3761;p32"/>
            <p:cNvGrpSpPr/>
            <p:nvPr/>
          </p:nvGrpSpPr>
          <p:grpSpPr>
            <a:xfrm>
              <a:off x="4059159" y="4755374"/>
              <a:ext cx="310220" cy="298990"/>
              <a:chOff x="2049809" y="3045624"/>
              <a:chExt cx="310220" cy="298990"/>
            </a:xfrm>
          </p:grpSpPr>
          <p:sp>
            <p:nvSpPr>
              <p:cNvPr id="3762" name="Google Shape;3762;p32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3" name="Google Shape;3763;p32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4" name="Google Shape;3764;p32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5" name="Google Shape;3765;p32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6" name="Google Shape;3766;p32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7" name="Google Shape;3767;p32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768" name="Google Shape;3768;p32"/>
            <p:cNvSpPr/>
            <p:nvPr/>
          </p:nvSpPr>
          <p:spPr>
            <a:xfrm>
              <a:off x="8530537" y="16839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769" name="Google Shape;3769;p32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3770" name="Google Shape;3770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1" name="Google Shape;3771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72" name="Google Shape;3772;p32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3773" name="Google Shape;3773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4" name="Google Shape;3774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75" name="Google Shape;3775;p32"/>
            <p:cNvGrpSpPr/>
            <p:nvPr/>
          </p:nvGrpSpPr>
          <p:grpSpPr>
            <a:xfrm>
              <a:off x="155566" y="3344628"/>
              <a:ext cx="253123" cy="201815"/>
              <a:chOff x="1631216" y="1891228"/>
              <a:chExt cx="253123" cy="201815"/>
            </a:xfrm>
          </p:grpSpPr>
          <p:sp>
            <p:nvSpPr>
              <p:cNvPr id="3776" name="Google Shape;3776;p32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7" name="Google Shape;3777;p32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8" name="Google Shape;3778;p32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9" name="Google Shape;3779;p32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0" name="Google Shape;3780;p32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1" name="Google Shape;3781;p32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2" name="Google Shape;3782;p32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3" name="Google Shape;3783;p32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4" name="Google Shape;3784;p32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5" name="Google Shape;3785;p32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86" name="Google Shape;3786;p32"/>
            <p:cNvGrpSpPr/>
            <p:nvPr/>
          </p:nvGrpSpPr>
          <p:grpSpPr>
            <a:xfrm>
              <a:off x="119194" y="2879122"/>
              <a:ext cx="265681" cy="257583"/>
              <a:chOff x="1987619" y="2413322"/>
              <a:chExt cx="265681" cy="257583"/>
            </a:xfrm>
          </p:grpSpPr>
          <p:sp>
            <p:nvSpPr>
              <p:cNvPr id="3787" name="Google Shape;3787;p32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8" name="Google Shape;3788;p32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9" name="Google Shape;3789;p32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0" name="Google Shape;3790;p32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1" name="Google Shape;3791;p32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2" name="Google Shape;3792;p32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3" name="Google Shape;3793;p32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4" name="Google Shape;3794;p32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5" name="Google Shape;3795;p32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6" name="Google Shape;3796;p32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7" name="Google Shape;3797;p32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8" name="Google Shape;3798;p32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9" name="Google Shape;3799;p32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0" name="Google Shape;3800;p32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1" name="Google Shape;3801;p32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2" name="Google Shape;3802;p32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3" name="Google Shape;3803;p32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4" name="Google Shape;3804;p32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5" name="Google Shape;3805;p32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6" name="Google Shape;3806;p32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7" name="Google Shape;3807;p32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8" name="Google Shape;3808;p32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9" name="Google Shape;3809;p32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0" name="Google Shape;3810;p32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1" name="Google Shape;3811;p32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2" name="Google Shape;3812;p32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3" name="Google Shape;3813;p32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4" name="Google Shape;3814;p32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15" name="Google Shape;3815;p32"/>
            <p:cNvGrpSpPr/>
            <p:nvPr/>
          </p:nvGrpSpPr>
          <p:grpSpPr>
            <a:xfrm>
              <a:off x="3575035" y="4755372"/>
              <a:ext cx="235599" cy="224844"/>
              <a:chOff x="1690685" y="2722372"/>
              <a:chExt cx="235599" cy="224844"/>
            </a:xfrm>
          </p:grpSpPr>
          <p:sp>
            <p:nvSpPr>
              <p:cNvPr id="3816" name="Google Shape;3816;p32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7" name="Google Shape;3817;p32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8" name="Google Shape;3818;p32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9" name="Google Shape;3819;p32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0" name="Google Shape;3820;p32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1" name="Google Shape;3821;p32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2" name="Google Shape;3822;p32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3" name="Google Shape;3823;p32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4" name="Google Shape;3824;p32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5" name="Google Shape;3825;p32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6" name="Google Shape;3826;p32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7" name="Google Shape;3827;p32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8" name="Google Shape;3828;p32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9" name="Google Shape;3829;p32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0" name="Google Shape;3830;p32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1" name="Google Shape;3831;p32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2" name="Google Shape;3832;p32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3" name="Google Shape;3833;p32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4" name="Google Shape;3834;p32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5" name="Google Shape;3835;p32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6" name="Google Shape;3836;p32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7" name="Google Shape;3837;p32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8" name="Google Shape;3838;p32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9" name="Google Shape;3839;p32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0" name="Google Shape;3840;p32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1" name="Google Shape;3841;p32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2" name="Google Shape;3842;p32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3" name="Google Shape;3843;p32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44" name="Google Shape;3844;p32"/>
            <p:cNvGrpSpPr/>
            <p:nvPr/>
          </p:nvGrpSpPr>
          <p:grpSpPr>
            <a:xfrm>
              <a:off x="1688927" y="105206"/>
              <a:ext cx="147945" cy="134470"/>
              <a:chOff x="3477352" y="993181"/>
              <a:chExt cx="147945" cy="134470"/>
            </a:xfrm>
          </p:grpSpPr>
          <p:sp>
            <p:nvSpPr>
              <p:cNvPr id="3845" name="Google Shape;3845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6" name="Google Shape;3846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47" name="Google Shape;3847;p32"/>
            <p:cNvGrpSpPr/>
            <p:nvPr/>
          </p:nvGrpSpPr>
          <p:grpSpPr>
            <a:xfrm>
              <a:off x="297828" y="2520681"/>
              <a:ext cx="83763" cy="83541"/>
              <a:chOff x="3317703" y="1099656"/>
              <a:chExt cx="83763" cy="83541"/>
            </a:xfrm>
          </p:grpSpPr>
          <p:sp>
            <p:nvSpPr>
              <p:cNvPr id="3848" name="Google Shape;3848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9" name="Google Shape;3849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0" name="Google Shape;3850;p32"/>
            <p:cNvGrpSpPr/>
            <p:nvPr/>
          </p:nvGrpSpPr>
          <p:grpSpPr>
            <a:xfrm>
              <a:off x="4946077" y="105193"/>
              <a:ext cx="147945" cy="134470"/>
              <a:chOff x="3477352" y="993181"/>
              <a:chExt cx="147945" cy="134470"/>
            </a:xfrm>
          </p:grpSpPr>
          <p:sp>
            <p:nvSpPr>
              <p:cNvPr id="3851" name="Google Shape;3851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2" name="Google Shape;3852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3" name="Google Shape;3853;p32"/>
            <p:cNvGrpSpPr/>
            <p:nvPr/>
          </p:nvGrpSpPr>
          <p:grpSpPr>
            <a:xfrm>
              <a:off x="6905553" y="4826031"/>
              <a:ext cx="83763" cy="83541"/>
              <a:chOff x="3317703" y="1099656"/>
              <a:chExt cx="83763" cy="83541"/>
            </a:xfrm>
          </p:grpSpPr>
          <p:sp>
            <p:nvSpPr>
              <p:cNvPr id="3854" name="Google Shape;3854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5" name="Google Shape;3855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6" name="Google Shape;3856;p32"/>
            <p:cNvGrpSpPr/>
            <p:nvPr/>
          </p:nvGrpSpPr>
          <p:grpSpPr>
            <a:xfrm>
              <a:off x="6253427" y="4843056"/>
              <a:ext cx="147945" cy="134470"/>
              <a:chOff x="3477352" y="993181"/>
              <a:chExt cx="147945" cy="134470"/>
            </a:xfrm>
          </p:grpSpPr>
          <p:sp>
            <p:nvSpPr>
              <p:cNvPr id="3857" name="Google Shape;3857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8" name="Google Shape;3858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9" name="Google Shape;3859;p32"/>
            <p:cNvGrpSpPr/>
            <p:nvPr/>
          </p:nvGrpSpPr>
          <p:grpSpPr>
            <a:xfrm>
              <a:off x="8837628" y="1090956"/>
              <a:ext cx="83763" cy="83541"/>
              <a:chOff x="3317703" y="1099656"/>
              <a:chExt cx="83763" cy="83541"/>
            </a:xfrm>
          </p:grpSpPr>
          <p:sp>
            <p:nvSpPr>
              <p:cNvPr id="3860" name="Google Shape;3860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1" name="Google Shape;3861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62" name="Google Shape;3862;p32"/>
            <p:cNvGrpSpPr/>
            <p:nvPr/>
          </p:nvGrpSpPr>
          <p:grpSpPr>
            <a:xfrm>
              <a:off x="5877702" y="4755381"/>
              <a:ext cx="147945" cy="134470"/>
              <a:chOff x="3477352" y="993181"/>
              <a:chExt cx="147945" cy="134470"/>
            </a:xfrm>
          </p:grpSpPr>
          <p:sp>
            <p:nvSpPr>
              <p:cNvPr id="3863" name="Google Shape;3863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65" name="Google Shape;3865;p32"/>
            <p:cNvGrpSpPr/>
            <p:nvPr/>
          </p:nvGrpSpPr>
          <p:grpSpPr>
            <a:xfrm>
              <a:off x="8712903" y="3674443"/>
              <a:ext cx="83763" cy="83541"/>
              <a:chOff x="3317703" y="1099656"/>
              <a:chExt cx="83763" cy="83541"/>
            </a:xfrm>
          </p:grpSpPr>
          <p:sp>
            <p:nvSpPr>
              <p:cNvPr id="3866" name="Google Shape;3866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68" name="Google Shape;3868;p32"/>
            <p:cNvGrpSpPr/>
            <p:nvPr/>
          </p:nvGrpSpPr>
          <p:grpSpPr>
            <a:xfrm>
              <a:off x="8773452" y="3378306"/>
              <a:ext cx="147945" cy="134470"/>
              <a:chOff x="3477352" y="993181"/>
              <a:chExt cx="147945" cy="134470"/>
            </a:xfrm>
          </p:grpSpPr>
          <p:sp>
            <p:nvSpPr>
              <p:cNvPr id="3869" name="Google Shape;3869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1" name="Google Shape;3871;p32"/>
            <p:cNvGrpSpPr/>
            <p:nvPr/>
          </p:nvGrpSpPr>
          <p:grpSpPr>
            <a:xfrm>
              <a:off x="1406403" y="185156"/>
              <a:ext cx="83763" cy="83541"/>
              <a:chOff x="3317703" y="1099656"/>
              <a:chExt cx="83763" cy="83541"/>
            </a:xfrm>
          </p:grpSpPr>
          <p:sp>
            <p:nvSpPr>
              <p:cNvPr id="3872" name="Google Shape;3872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4" name="Google Shape;3874;p32"/>
            <p:cNvGrpSpPr/>
            <p:nvPr/>
          </p:nvGrpSpPr>
          <p:grpSpPr>
            <a:xfrm>
              <a:off x="81252" y="3813156"/>
              <a:ext cx="147945" cy="134470"/>
              <a:chOff x="3477352" y="993181"/>
              <a:chExt cx="147945" cy="134470"/>
            </a:xfrm>
          </p:grpSpPr>
          <p:sp>
            <p:nvSpPr>
              <p:cNvPr id="3875" name="Google Shape;3875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7" name="Google Shape;3877;p32"/>
            <p:cNvGrpSpPr/>
            <p:nvPr/>
          </p:nvGrpSpPr>
          <p:grpSpPr>
            <a:xfrm>
              <a:off x="5528728" y="4928181"/>
              <a:ext cx="83763" cy="83541"/>
              <a:chOff x="3317703" y="1099656"/>
              <a:chExt cx="83763" cy="83541"/>
            </a:xfrm>
          </p:grpSpPr>
          <p:sp>
            <p:nvSpPr>
              <p:cNvPr id="3878" name="Google Shape;3878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0" name="Google Shape;3880;p32"/>
            <p:cNvGrpSpPr/>
            <p:nvPr/>
          </p:nvGrpSpPr>
          <p:grpSpPr>
            <a:xfrm>
              <a:off x="3178552" y="4837643"/>
              <a:ext cx="147945" cy="134470"/>
              <a:chOff x="3477352" y="993181"/>
              <a:chExt cx="147945" cy="134470"/>
            </a:xfrm>
          </p:grpSpPr>
          <p:sp>
            <p:nvSpPr>
              <p:cNvPr id="3881" name="Google Shape;3881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3" name="Google Shape;3883;p32"/>
            <p:cNvGrpSpPr/>
            <p:nvPr/>
          </p:nvGrpSpPr>
          <p:grpSpPr>
            <a:xfrm>
              <a:off x="2961228" y="4780843"/>
              <a:ext cx="83763" cy="83541"/>
              <a:chOff x="3317703" y="1099656"/>
              <a:chExt cx="83763" cy="83541"/>
            </a:xfrm>
          </p:grpSpPr>
          <p:sp>
            <p:nvSpPr>
              <p:cNvPr id="3884" name="Google Shape;3884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6" name="Google Shape;3886;p32"/>
            <p:cNvGrpSpPr/>
            <p:nvPr/>
          </p:nvGrpSpPr>
          <p:grpSpPr>
            <a:xfrm>
              <a:off x="8773452" y="1357781"/>
              <a:ext cx="147945" cy="134470"/>
              <a:chOff x="3477352" y="993181"/>
              <a:chExt cx="147945" cy="134470"/>
            </a:xfrm>
          </p:grpSpPr>
          <p:sp>
            <p:nvSpPr>
              <p:cNvPr id="3887" name="Google Shape;3887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9" name="Google Shape;3889;p32"/>
            <p:cNvGrpSpPr/>
            <p:nvPr/>
          </p:nvGrpSpPr>
          <p:grpSpPr>
            <a:xfrm>
              <a:off x="240253" y="4022731"/>
              <a:ext cx="83763" cy="83541"/>
              <a:chOff x="3317703" y="1099656"/>
              <a:chExt cx="83763" cy="83541"/>
            </a:xfrm>
          </p:grpSpPr>
          <p:sp>
            <p:nvSpPr>
              <p:cNvPr id="3890" name="Google Shape;3890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1" name="Google Shape;3891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92" name="Google Shape;3892;p32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3893" name="Google Shape;3893;p3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4" name="Google Shape;3894;p3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95" name="Google Shape;3895;p32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3896" name="Google Shape;3896;p3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7" name="Google Shape;3897;p3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98" name="Google Shape;3898;p32"/>
            <p:cNvSpPr/>
            <p:nvPr/>
          </p:nvSpPr>
          <p:spPr>
            <a:xfrm>
              <a:off x="-217700" y="163525"/>
              <a:ext cx="701725" cy="1894975"/>
            </a:xfrm>
            <a:custGeom>
              <a:rect b="b" l="l" r="r" t="t"/>
              <a:pathLst>
                <a:path extrusionOk="0" h="75799" w="28069">
                  <a:moveTo>
                    <a:pt x="849" y="0"/>
                  </a:moveTo>
                  <a:cubicBezTo>
                    <a:pt x="8513" y="4470"/>
                    <a:pt x="19180" y="6822"/>
                    <a:pt x="22931" y="14862"/>
                  </a:cubicBezTo>
                  <a:cubicBezTo>
                    <a:pt x="27875" y="25459"/>
                    <a:pt x="16298" y="37812"/>
                    <a:pt x="17198" y="49471"/>
                  </a:cubicBezTo>
                  <a:cubicBezTo>
                    <a:pt x="17714" y="56151"/>
                    <a:pt x="30597" y="60676"/>
                    <a:pt x="27602" y="66669"/>
                  </a:cubicBezTo>
                  <a:cubicBezTo>
                    <a:pt x="23270" y="75338"/>
                    <a:pt x="9680" y="75338"/>
                    <a:pt x="0" y="7579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899" name="Google Shape;3899;p32"/>
            <p:cNvSpPr/>
            <p:nvPr/>
          </p:nvSpPr>
          <p:spPr>
            <a:xfrm>
              <a:off x="1003150" y="4854103"/>
              <a:ext cx="1687975" cy="352075"/>
            </a:xfrm>
            <a:custGeom>
              <a:rect b="b" l="l" r="r" t="t"/>
              <a:pathLst>
                <a:path extrusionOk="0" h="14083" w="67519">
                  <a:moveTo>
                    <a:pt x="0" y="14083"/>
                  </a:moveTo>
                  <a:cubicBezTo>
                    <a:pt x="1405" y="7064"/>
                    <a:pt x="12693" y="3060"/>
                    <a:pt x="19534" y="5165"/>
                  </a:cubicBezTo>
                  <a:cubicBezTo>
                    <a:pt x="23941" y="6521"/>
                    <a:pt x="28210" y="10469"/>
                    <a:pt x="32698" y="9412"/>
                  </a:cubicBezTo>
                  <a:cubicBezTo>
                    <a:pt x="42748" y="7046"/>
                    <a:pt x="52629" y="-2560"/>
                    <a:pt x="62423" y="706"/>
                  </a:cubicBezTo>
                  <a:cubicBezTo>
                    <a:pt x="66762" y="2153"/>
                    <a:pt x="67519" y="8872"/>
                    <a:pt x="67519" y="1344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900" name="Google Shape;3900;p32"/>
            <p:cNvSpPr/>
            <p:nvPr/>
          </p:nvSpPr>
          <p:spPr>
            <a:xfrm>
              <a:off x="7755000" y="4185424"/>
              <a:ext cx="1496875" cy="1056962"/>
            </a:xfrm>
            <a:custGeom>
              <a:rect b="b" l="l" r="r" t="t"/>
              <a:pathLst>
                <a:path extrusionOk="0" h="33581" w="59875">
                  <a:moveTo>
                    <a:pt x="59875" y="1096"/>
                  </a:moveTo>
                  <a:cubicBezTo>
                    <a:pt x="53767" y="-2979"/>
                    <a:pt x="45481" y="5835"/>
                    <a:pt x="40129" y="10863"/>
                  </a:cubicBezTo>
                  <a:cubicBezTo>
                    <a:pt x="36443" y="14326"/>
                    <a:pt x="39344" y="22062"/>
                    <a:pt x="35458" y="25300"/>
                  </a:cubicBezTo>
                  <a:cubicBezTo>
                    <a:pt x="28660" y="30964"/>
                    <a:pt x="17177" y="21701"/>
                    <a:pt x="8918" y="24876"/>
                  </a:cubicBezTo>
                  <a:cubicBezTo>
                    <a:pt x="5041" y="26367"/>
                    <a:pt x="3323" y="31088"/>
                    <a:pt x="0" y="335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BODY_1_1">
    <p:spTree>
      <p:nvGrpSpPr>
        <p:cNvPr id="3901" name="Shape 3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2" name="Google Shape;3902;p33"/>
          <p:cNvSpPr txBox="1"/>
          <p:nvPr>
            <p:ph idx="1" type="body"/>
          </p:nvPr>
        </p:nvSpPr>
        <p:spPr>
          <a:xfrm>
            <a:off x="7200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03" name="Google Shape;3903;p33"/>
          <p:cNvSpPr txBox="1"/>
          <p:nvPr>
            <p:ph idx="2" type="body"/>
          </p:nvPr>
        </p:nvSpPr>
        <p:spPr>
          <a:xfrm>
            <a:off x="46707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3904" name="Google Shape;3904;p33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3905" name="Google Shape;3905;p33"/>
          <p:cNvGrpSpPr/>
          <p:nvPr/>
        </p:nvGrpSpPr>
        <p:grpSpPr>
          <a:xfrm>
            <a:off x="-176325" y="-102950"/>
            <a:ext cx="9527052" cy="5317777"/>
            <a:chOff x="-176325" y="-102950"/>
            <a:chExt cx="9527052" cy="5317777"/>
          </a:xfrm>
        </p:grpSpPr>
        <p:grpSp>
          <p:nvGrpSpPr>
            <p:cNvPr id="3906" name="Google Shape;3906;p33"/>
            <p:cNvGrpSpPr/>
            <p:nvPr/>
          </p:nvGrpSpPr>
          <p:grpSpPr>
            <a:xfrm>
              <a:off x="8573066" y="892337"/>
              <a:ext cx="477493" cy="336159"/>
              <a:chOff x="6463366" y="1152387"/>
              <a:chExt cx="477493" cy="336159"/>
            </a:xfrm>
          </p:grpSpPr>
          <p:sp>
            <p:nvSpPr>
              <p:cNvPr id="3907" name="Google Shape;3907;p33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8" name="Google Shape;3908;p33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9" name="Google Shape;3909;p33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0" name="Google Shape;3910;p33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1" name="Google Shape;3911;p33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2" name="Google Shape;3912;p33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3" name="Google Shape;3913;p33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4" name="Google Shape;3914;p33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5" name="Google Shape;3915;p33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6" name="Google Shape;3916;p33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7" name="Google Shape;3917;p33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26" name="Google Shape;3926;p33"/>
            <p:cNvGrpSpPr/>
            <p:nvPr/>
          </p:nvGrpSpPr>
          <p:grpSpPr>
            <a:xfrm>
              <a:off x="27834" y="1010583"/>
              <a:ext cx="612152" cy="619776"/>
              <a:chOff x="7232384" y="1764508"/>
              <a:chExt cx="612152" cy="619776"/>
            </a:xfrm>
          </p:grpSpPr>
          <p:sp>
            <p:nvSpPr>
              <p:cNvPr id="3927" name="Google Shape;3927;p33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31" name="Google Shape;3931;p33"/>
            <p:cNvGrpSpPr/>
            <p:nvPr/>
          </p:nvGrpSpPr>
          <p:grpSpPr>
            <a:xfrm>
              <a:off x="224963" y="1800299"/>
              <a:ext cx="383702" cy="612816"/>
              <a:chOff x="6705988" y="1508474"/>
              <a:chExt cx="383702" cy="612816"/>
            </a:xfrm>
          </p:grpSpPr>
          <p:sp>
            <p:nvSpPr>
              <p:cNvPr id="3932" name="Google Shape;3932;p33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4" name="Google Shape;3944;p33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5" name="Google Shape;3945;p33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6" name="Google Shape;3946;p33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7" name="Google Shape;3947;p33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8" name="Google Shape;3948;p33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49" name="Google Shape;3949;p33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0" name="Google Shape;3950;p33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1" name="Google Shape;3951;p33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2" name="Google Shape;3952;p33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3" name="Google Shape;3953;p33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4" name="Google Shape;3954;p33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5" name="Google Shape;3955;p33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6" name="Google Shape;3956;p33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7" name="Google Shape;3957;p33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8" name="Google Shape;3958;p33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59" name="Google Shape;3959;p33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0" name="Google Shape;3960;p33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1" name="Google Shape;3961;p33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2" name="Google Shape;3962;p33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3" name="Google Shape;3963;p33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4" name="Google Shape;3964;p33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5" name="Google Shape;3965;p33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6" name="Google Shape;3966;p33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7" name="Google Shape;3967;p33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71" name="Google Shape;3971;p33"/>
            <p:cNvGrpSpPr/>
            <p:nvPr/>
          </p:nvGrpSpPr>
          <p:grpSpPr>
            <a:xfrm>
              <a:off x="8017479" y="172951"/>
              <a:ext cx="457912" cy="846581"/>
              <a:chOff x="6600904" y="2246176"/>
              <a:chExt cx="457912" cy="846581"/>
            </a:xfrm>
          </p:grpSpPr>
          <p:sp>
            <p:nvSpPr>
              <p:cNvPr id="3972" name="Google Shape;3972;p33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3" name="Google Shape;3973;p33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4" name="Google Shape;3974;p33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5" name="Google Shape;3975;p33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6" name="Google Shape;3976;p33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7" name="Google Shape;3977;p33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8" name="Google Shape;3978;p33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9" name="Google Shape;3979;p33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0" name="Google Shape;3980;p33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1" name="Google Shape;3981;p33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2" name="Google Shape;3982;p33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3" name="Google Shape;3983;p33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4" name="Google Shape;3984;p33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5" name="Google Shape;3985;p33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6" name="Google Shape;3986;p33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7" name="Google Shape;3987;p33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8" name="Google Shape;3988;p33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89" name="Google Shape;3989;p33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90" name="Google Shape;3990;p33"/>
            <p:cNvGrpSpPr/>
            <p:nvPr/>
          </p:nvGrpSpPr>
          <p:grpSpPr>
            <a:xfrm>
              <a:off x="4127440" y="227131"/>
              <a:ext cx="147945" cy="134470"/>
              <a:chOff x="3477352" y="993181"/>
              <a:chExt cx="147945" cy="134470"/>
            </a:xfrm>
          </p:grpSpPr>
          <p:sp>
            <p:nvSpPr>
              <p:cNvPr id="3991" name="Google Shape;3991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2" name="Google Shape;3992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93" name="Google Shape;3993;p33"/>
            <p:cNvGrpSpPr/>
            <p:nvPr/>
          </p:nvGrpSpPr>
          <p:grpSpPr>
            <a:xfrm>
              <a:off x="3967791" y="333606"/>
              <a:ext cx="83763" cy="83541"/>
              <a:chOff x="3317703" y="1099656"/>
              <a:chExt cx="83763" cy="83541"/>
            </a:xfrm>
          </p:grpSpPr>
          <p:sp>
            <p:nvSpPr>
              <p:cNvPr id="3994" name="Google Shape;3994;p3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95" name="Google Shape;3995;p3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96" name="Google Shape;3996;p33"/>
            <p:cNvSpPr/>
            <p:nvPr/>
          </p:nvSpPr>
          <p:spPr>
            <a:xfrm>
              <a:off x="8593327" y="1998625"/>
              <a:ext cx="757400" cy="2921750"/>
            </a:xfrm>
            <a:custGeom>
              <a:rect b="b" l="l" r="r" t="t"/>
              <a:pathLst>
                <a:path extrusionOk="0" h="116870" w="30296">
                  <a:moveTo>
                    <a:pt x="30296" y="0"/>
                  </a:moveTo>
                  <a:cubicBezTo>
                    <a:pt x="30296" y="3879"/>
                    <a:pt x="23344" y="3446"/>
                    <a:pt x="19838" y="5107"/>
                  </a:cubicBezTo>
                  <a:cubicBezTo>
                    <a:pt x="11130" y="9232"/>
                    <a:pt x="1131" y="16680"/>
                    <a:pt x="140" y="26265"/>
                  </a:cubicBezTo>
                  <a:cubicBezTo>
                    <a:pt x="-1531" y="42432"/>
                    <a:pt x="14450" y="56469"/>
                    <a:pt x="14974" y="72714"/>
                  </a:cubicBezTo>
                  <a:cubicBezTo>
                    <a:pt x="15323" y="83527"/>
                    <a:pt x="1583" y="93337"/>
                    <a:pt x="5004" y="103600"/>
                  </a:cubicBezTo>
                  <a:cubicBezTo>
                    <a:pt x="7653" y="111548"/>
                    <a:pt x="20160" y="120159"/>
                    <a:pt x="27134" y="11551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997" name="Google Shape;3997;p33"/>
            <p:cNvSpPr/>
            <p:nvPr/>
          </p:nvSpPr>
          <p:spPr>
            <a:xfrm>
              <a:off x="-176325" y="4440277"/>
              <a:ext cx="3988350" cy="774550"/>
            </a:xfrm>
            <a:custGeom>
              <a:rect b="b" l="l" r="r" t="t"/>
              <a:pathLst>
                <a:path extrusionOk="0" h="30982" w="159534">
                  <a:moveTo>
                    <a:pt x="0" y="97"/>
                  </a:moveTo>
                  <a:cubicBezTo>
                    <a:pt x="11002" y="97"/>
                    <a:pt x="22718" y="-833"/>
                    <a:pt x="32831" y="3502"/>
                  </a:cubicBezTo>
                  <a:cubicBezTo>
                    <a:pt x="38568" y="5961"/>
                    <a:pt x="39129" y="14783"/>
                    <a:pt x="44261" y="18336"/>
                  </a:cubicBezTo>
                  <a:cubicBezTo>
                    <a:pt x="50967" y="22979"/>
                    <a:pt x="60349" y="24366"/>
                    <a:pt x="68337" y="22714"/>
                  </a:cubicBezTo>
                  <a:cubicBezTo>
                    <a:pt x="82251" y="19836"/>
                    <a:pt x="95027" y="11665"/>
                    <a:pt x="109193" y="10554"/>
                  </a:cubicBezTo>
                  <a:cubicBezTo>
                    <a:pt x="119215" y="9768"/>
                    <a:pt x="129574" y="8452"/>
                    <a:pt x="139349" y="10798"/>
                  </a:cubicBezTo>
                  <a:cubicBezTo>
                    <a:pt x="148601" y="13018"/>
                    <a:pt x="159534" y="21467"/>
                    <a:pt x="159534" y="3098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998" name="Google Shape;3998;p33"/>
            <p:cNvSpPr/>
            <p:nvPr/>
          </p:nvSpPr>
          <p:spPr>
            <a:xfrm>
              <a:off x="1051800" y="-44175"/>
              <a:ext cx="2541350" cy="558125"/>
            </a:xfrm>
            <a:custGeom>
              <a:rect b="b" l="l" r="r" t="t"/>
              <a:pathLst>
                <a:path extrusionOk="0" h="22325" w="101654">
                  <a:moveTo>
                    <a:pt x="0" y="0"/>
                  </a:moveTo>
                  <a:cubicBezTo>
                    <a:pt x="3608" y="6615"/>
                    <a:pt x="7322" y="15283"/>
                    <a:pt x="14592" y="17266"/>
                  </a:cubicBezTo>
                  <a:cubicBezTo>
                    <a:pt x="19182" y="18518"/>
                    <a:pt x="23324" y="13484"/>
                    <a:pt x="27724" y="11673"/>
                  </a:cubicBezTo>
                  <a:cubicBezTo>
                    <a:pt x="33957" y="9107"/>
                    <a:pt x="41200" y="9802"/>
                    <a:pt x="47909" y="10457"/>
                  </a:cubicBezTo>
                  <a:cubicBezTo>
                    <a:pt x="55749" y="11222"/>
                    <a:pt x="62313" y="16839"/>
                    <a:pt x="69553" y="19942"/>
                  </a:cubicBezTo>
                  <a:cubicBezTo>
                    <a:pt x="75255" y="22386"/>
                    <a:pt x="81847" y="22572"/>
                    <a:pt x="88035" y="22130"/>
                  </a:cubicBezTo>
                  <a:cubicBezTo>
                    <a:pt x="96606" y="21518"/>
                    <a:pt x="101654" y="8836"/>
                    <a:pt x="101654" y="24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3999" name="Google Shape;3999;p33"/>
            <p:cNvSpPr/>
            <p:nvPr/>
          </p:nvSpPr>
          <p:spPr>
            <a:xfrm>
              <a:off x="6335150" y="-102950"/>
              <a:ext cx="1836075" cy="447500"/>
            </a:xfrm>
            <a:custGeom>
              <a:rect b="b" l="l" r="r" t="t"/>
              <a:pathLst>
                <a:path extrusionOk="0" h="17900" w="73443">
                  <a:moveTo>
                    <a:pt x="0" y="1459"/>
                  </a:moveTo>
                  <a:cubicBezTo>
                    <a:pt x="0" y="7743"/>
                    <a:pt x="3244" y="17004"/>
                    <a:pt x="9484" y="17753"/>
                  </a:cubicBezTo>
                  <a:cubicBezTo>
                    <a:pt x="18276" y="18809"/>
                    <a:pt x="26650" y="12403"/>
                    <a:pt x="35505" y="12403"/>
                  </a:cubicBezTo>
                  <a:cubicBezTo>
                    <a:pt x="45399" y="12403"/>
                    <a:pt x="55614" y="19623"/>
                    <a:pt x="64932" y="16294"/>
                  </a:cubicBezTo>
                  <a:cubicBezTo>
                    <a:pt x="70703" y="14233"/>
                    <a:pt x="73443" y="6128"/>
                    <a:pt x="734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4000" name="Google Shape;4000;p33"/>
            <p:cNvGrpSpPr/>
            <p:nvPr/>
          </p:nvGrpSpPr>
          <p:grpSpPr>
            <a:xfrm>
              <a:off x="1374552" y="4732543"/>
              <a:ext cx="147945" cy="134470"/>
              <a:chOff x="3477352" y="993181"/>
              <a:chExt cx="147945" cy="134470"/>
            </a:xfrm>
          </p:grpSpPr>
          <p:sp>
            <p:nvSpPr>
              <p:cNvPr id="4001" name="Google Shape;4001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2" name="Google Shape;4002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03" name="Google Shape;4003;p33"/>
            <p:cNvGrpSpPr/>
            <p:nvPr/>
          </p:nvGrpSpPr>
          <p:grpSpPr>
            <a:xfrm>
              <a:off x="1214903" y="4839018"/>
              <a:ext cx="83763" cy="83541"/>
              <a:chOff x="3317703" y="1099656"/>
              <a:chExt cx="83763" cy="83541"/>
            </a:xfrm>
          </p:grpSpPr>
          <p:sp>
            <p:nvSpPr>
              <p:cNvPr id="4004" name="Google Shape;4004;p3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5" name="Google Shape;4005;p3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06" name="Google Shape;4006;p33"/>
            <p:cNvGrpSpPr/>
            <p:nvPr/>
          </p:nvGrpSpPr>
          <p:grpSpPr>
            <a:xfrm>
              <a:off x="4670702" y="4630131"/>
              <a:ext cx="147945" cy="134470"/>
              <a:chOff x="3477352" y="993181"/>
              <a:chExt cx="147945" cy="134470"/>
            </a:xfrm>
          </p:grpSpPr>
          <p:sp>
            <p:nvSpPr>
              <p:cNvPr id="4007" name="Google Shape;4007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08" name="Google Shape;4008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09" name="Google Shape;4009;p33"/>
            <p:cNvGrpSpPr/>
            <p:nvPr/>
          </p:nvGrpSpPr>
          <p:grpSpPr>
            <a:xfrm>
              <a:off x="8833303" y="1915081"/>
              <a:ext cx="83763" cy="83541"/>
              <a:chOff x="3317703" y="1099656"/>
              <a:chExt cx="83763" cy="83541"/>
            </a:xfrm>
          </p:grpSpPr>
          <p:sp>
            <p:nvSpPr>
              <p:cNvPr id="4010" name="Google Shape;4010;p3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1" name="Google Shape;4011;p3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12" name="Google Shape;4012;p33"/>
            <p:cNvGrpSpPr/>
            <p:nvPr/>
          </p:nvGrpSpPr>
          <p:grpSpPr>
            <a:xfrm>
              <a:off x="8652877" y="1630356"/>
              <a:ext cx="147945" cy="134470"/>
              <a:chOff x="3477352" y="993181"/>
              <a:chExt cx="147945" cy="134470"/>
            </a:xfrm>
          </p:grpSpPr>
          <p:sp>
            <p:nvSpPr>
              <p:cNvPr id="4013" name="Google Shape;4013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4" name="Google Shape;4014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15" name="Google Shape;4015;p33"/>
            <p:cNvGrpSpPr/>
            <p:nvPr/>
          </p:nvGrpSpPr>
          <p:grpSpPr>
            <a:xfrm>
              <a:off x="223516" y="361606"/>
              <a:ext cx="83763" cy="83541"/>
              <a:chOff x="3317703" y="1099656"/>
              <a:chExt cx="83763" cy="83541"/>
            </a:xfrm>
          </p:grpSpPr>
          <p:sp>
            <p:nvSpPr>
              <p:cNvPr id="4016" name="Google Shape;4016;p3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17" name="Google Shape;4017;p3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18" name="Google Shape;4018;p33"/>
            <p:cNvGrpSpPr/>
            <p:nvPr/>
          </p:nvGrpSpPr>
          <p:grpSpPr>
            <a:xfrm>
              <a:off x="374941" y="3108006"/>
              <a:ext cx="83763" cy="83541"/>
              <a:chOff x="3317703" y="1099656"/>
              <a:chExt cx="83763" cy="83541"/>
            </a:xfrm>
          </p:grpSpPr>
          <p:sp>
            <p:nvSpPr>
              <p:cNvPr id="4019" name="Google Shape;4019;p3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0" name="Google Shape;4020;p3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21" name="Google Shape;4021;p33"/>
            <p:cNvGrpSpPr/>
            <p:nvPr/>
          </p:nvGrpSpPr>
          <p:grpSpPr>
            <a:xfrm>
              <a:off x="415977" y="673781"/>
              <a:ext cx="147945" cy="134470"/>
              <a:chOff x="3477352" y="993181"/>
              <a:chExt cx="147945" cy="134470"/>
            </a:xfrm>
          </p:grpSpPr>
          <p:sp>
            <p:nvSpPr>
              <p:cNvPr id="4022" name="Google Shape;4022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3" name="Google Shape;4023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24" name="Google Shape;4024;p33"/>
            <p:cNvGrpSpPr/>
            <p:nvPr/>
          </p:nvGrpSpPr>
          <p:grpSpPr>
            <a:xfrm>
              <a:off x="191427" y="2821768"/>
              <a:ext cx="147945" cy="134470"/>
              <a:chOff x="3477352" y="993181"/>
              <a:chExt cx="147945" cy="134470"/>
            </a:xfrm>
          </p:grpSpPr>
          <p:sp>
            <p:nvSpPr>
              <p:cNvPr id="4025" name="Google Shape;4025;p3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26" name="Google Shape;4026;p3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4027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8" name="Google Shape;4028;p34"/>
          <p:cNvSpPr txBox="1"/>
          <p:nvPr>
            <p:ph type="title"/>
          </p:nvPr>
        </p:nvSpPr>
        <p:spPr>
          <a:xfrm>
            <a:off x="720000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29" name="Google Shape;4029;p34"/>
          <p:cNvSpPr txBox="1"/>
          <p:nvPr>
            <p:ph idx="1" type="subTitle"/>
          </p:nvPr>
        </p:nvSpPr>
        <p:spPr>
          <a:xfrm>
            <a:off x="720000" y="3968979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30" name="Google Shape;4030;p34"/>
          <p:cNvSpPr txBox="1"/>
          <p:nvPr>
            <p:ph idx="2" type="title"/>
          </p:nvPr>
        </p:nvSpPr>
        <p:spPr>
          <a:xfrm>
            <a:off x="3428855" y="3652632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31" name="Google Shape;4031;p34"/>
          <p:cNvSpPr txBox="1"/>
          <p:nvPr>
            <p:ph idx="3" type="subTitle"/>
          </p:nvPr>
        </p:nvSpPr>
        <p:spPr>
          <a:xfrm>
            <a:off x="3428853" y="3968992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32" name="Google Shape;4032;p34"/>
          <p:cNvSpPr txBox="1"/>
          <p:nvPr>
            <p:ph idx="4" type="title"/>
          </p:nvPr>
        </p:nvSpPr>
        <p:spPr>
          <a:xfrm>
            <a:off x="6137698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33" name="Google Shape;4033;p34"/>
          <p:cNvSpPr txBox="1"/>
          <p:nvPr>
            <p:ph idx="5" type="subTitle"/>
          </p:nvPr>
        </p:nvSpPr>
        <p:spPr>
          <a:xfrm>
            <a:off x="6137694" y="3969004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34" name="Google Shape;4034;p34"/>
          <p:cNvSpPr txBox="1"/>
          <p:nvPr>
            <p:ph idx="6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35" name="Google Shape;4035;p34"/>
          <p:cNvSpPr txBox="1"/>
          <p:nvPr>
            <p:ph idx="7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4036" name="Google Shape;4036;p34"/>
          <p:cNvGrpSpPr/>
          <p:nvPr/>
        </p:nvGrpSpPr>
        <p:grpSpPr>
          <a:xfrm>
            <a:off x="-74375" y="-47700"/>
            <a:ext cx="9144942" cy="5256033"/>
            <a:chOff x="-74375" y="-47700"/>
            <a:chExt cx="9144942" cy="5256033"/>
          </a:xfrm>
        </p:grpSpPr>
        <p:grpSp>
          <p:nvGrpSpPr>
            <p:cNvPr id="4037" name="Google Shape;4037;p34"/>
            <p:cNvGrpSpPr/>
            <p:nvPr/>
          </p:nvGrpSpPr>
          <p:grpSpPr>
            <a:xfrm>
              <a:off x="115692" y="2991240"/>
              <a:ext cx="400341" cy="492138"/>
              <a:chOff x="8582017" y="3605615"/>
              <a:chExt cx="400341" cy="492138"/>
            </a:xfrm>
          </p:grpSpPr>
          <p:sp>
            <p:nvSpPr>
              <p:cNvPr id="4038" name="Google Shape;4038;p34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39" name="Google Shape;4039;p34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0" name="Google Shape;4040;p34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1" name="Google Shape;4041;p34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2" name="Google Shape;4042;p34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3" name="Google Shape;4043;p34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4" name="Google Shape;4044;p34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5" name="Google Shape;4045;p34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6" name="Google Shape;4046;p34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7" name="Google Shape;4047;p34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8" name="Google Shape;4048;p34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49" name="Google Shape;4049;p34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0" name="Google Shape;4050;p34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1" name="Google Shape;4051;p34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2" name="Google Shape;4052;p34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3" name="Google Shape;4053;p34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4" name="Google Shape;4054;p34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5" name="Google Shape;4055;p34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6" name="Google Shape;4056;p34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7" name="Google Shape;4057;p34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8" name="Google Shape;4058;p34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59" name="Google Shape;4059;p34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60" name="Google Shape;4060;p34"/>
            <p:cNvGrpSpPr/>
            <p:nvPr/>
          </p:nvGrpSpPr>
          <p:grpSpPr>
            <a:xfrm>
              <a:off x="8423988" y="1522288"/>
              <a:ext cx="606933" cy="684559"/>
              <a:chOff x="4761063" y="821638"/>
              <a:chExt cx="606933" cy="684559"/>
            </a:xfrm>
          </p:grpSpPr>
          <p:sp>
            <p:nvSpPr>
              <p:cNvPr id="4061" name="Google Shape;4061;p34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2" name="Google Shape;4062;p34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3" name="Google Shape;4063;p34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4" name="Google Shape;4064;p34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5" name="Google Shape;4065;p34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6" name="Google Shape;4066;p34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7" name="Google Shape;4067;p34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8" name="Google Shape;4068;p34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69" name="Google Shape;4069;p34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0" name="Google Shape;4070;p34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1" name="Google Shape;4071;p34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2" name="Google Shape;4072;p34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3" name="Google Shape;4073;p34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4" name="Google Shape;4074;p34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5" name="Google Shape;4075;p34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6" name="Google Shape;4076;p34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7" name="Google Shape;4077;p34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8" name="Google Shape;4078;p34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79" name="Google Shape;4079;p34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0" name="Google Shape;4080;p34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1" name="Google Shape;4081;p34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2" name="Google Shape;4082;p34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3" name="Google Shape;4083;p34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4" name="Google Shape;4084;p34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5" name="Google Shape;4085;p34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6" name="Google Shape;4086;p34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7" name="Google Shape;4087;p34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8" name="Google Shape;4088;p34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9" name="Google Shape;4089;p34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0" name="Google Shape;4090;p34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1" name="Google Shape;4091;p34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2" name="Google Shape;4092;p34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3" name="Google Shape;4093;p34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4" name="Google Shape;4094;p34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5" name="Google Shape;4095;p34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6" name="Google Shape;4096;p34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97" name="Google Shape;4097;p34"/>
            <p:cNvGrpSpPr/>
            <p:nvPr/>
          </p:nvGrpSpPr>
          <p:grpSpPr>
            <a:xfrm>
              <a:off x="66534" y="1174508"/>
              <a:ext cx="612152" cy="619776"/>
              <a:chOff x="7232384" y="1764508"/>
              <a:chExt cx="612152" cy="619776"/>
            </a:xfrm>
          </p:grpSpPr>
          <p:sp>
            <p:nvSpPr>
              <p:cNvPr id="4098" name="Google Shape;4098;p34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9" name="Google Shape;4099;p34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0" name="Google Shape;4100;p34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1" name="Google Shape;4101;p34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02" name="Google Shape;4102;p34"/>
            <p:cNvGrpSpPr/>
            <p:nvPr/>
          </p:nvGrpSpPr>
          <p:grpSpPr>
            <a:xfrm>
              <a:off x="180738" y="2118899"/>
              <a:ext cx="383702" cy="612816"/>
              <a:chOff x="6705988" y="1508474"/>
              <a:chExt cx="383702" cy="612816"/>
            </a:xfrm>
          </p:grpSpPr>
          <p:sp>
            <p:nvSpPr>
              <p:cNvPr id="4103" name="Google Shape;4103;p34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4" name="Google Shape;4104;p34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5" name="Google Shape;4105;p34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6" name="Google Shape;4106;p34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7" name="Google Shape;4107;p34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8" name="Google Shape;4108;p34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9" name="Google Shape;4109;p34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0" name="Google Shape;4110;p34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1" name="Google Shape;4111;p34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2" name="Google Shape;4112;p34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3" name="Google Shape;4113;p34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4" name="Google Shape;4114;p34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5" name="Google Shape;4115;p34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6" name="Google Shape;4116;p34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7" name="Google Shape;4117;p34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8" name="Google Shape;4118;p34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9" name="Google Shape;4119;p34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0" name="Google Shape;4120;p34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1" name="Google Shape;4121;p34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2" name="Google Shape;4122;p34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3" name="Google Shape;4123;p34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4" name="Google Shape;4124;p34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5" name="Google Shape;4125;p34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6" name="Google Shape;4126;p34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7" name="Google Shape;4127;p34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8" name="Google Shape;4128;p34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9" name="Google Shape;4129;p34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0" name="Google Shape;4130;p34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1" name="Google Shape;4131;p34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2" name="Google Shape;4132;p34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3" name="Google Shape;4133;p34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4" name="Google Shape;4134;p34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5" name="Google Shape;4135;p34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6" name="Google Shape;4136;p34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7" name="Google Shape;4137;p34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8" name="Google Shape;4138;p34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9" name="Google Shape;4139;p34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0" name="Google Shape;4140;p34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1" name="Google Shape;4141;p34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42" name="Google Shape;4142;p34"/>
            <p:cNvGrpSpPr/>
            <p:nvPr/>
          </p:nvGrpSpPr>
          <p:grpSpPr>
            <a:xfrm>
              <a:off x="8612654" y="253076"/>
              <a:ext cx="457912" cy="846581"/>
              <a:chOff x="6600904" y="2246176"/>
              <a:chExt cx="457912" cy="846581"/>
            </a:xfrm>
          </p:grpSpPr>
          <p:sp>
            <p:nvSpPr>
              <p:cNvPr id="4143" name="Google Shape;4143;p34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4" name="Google Shape;4144;p34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5" name="Google Shape;4145;p34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6" name="Google Shape;4146;p34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7" name="Google Shape;4147;p34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8" name="Google Shape;4148;p34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49" name="Google Shape;4149;p34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0" name="Google Shape;4150;p34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1" name="Google Shape;4151;p34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2" name="Google Shape;4152;p34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3" name="Google Shape;4153;p34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4" name="Google Shape;4154;p34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5" name="Google Shape;4155;p34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6" name="Google Shape;4156;p34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7" name="Google Shape;4157;p34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8" name="Google Shape;4158;p34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59" name="Google Shape;4159;p34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0" name="Google Shape;4160;p34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61" name="Google Shape;4161;p34"/>
            <p:cNvGrpSpPr/>
            <p:nvPr/>
          </p:nvGrpSpPr>
          <p:grpSpPr>
            <a:xfrm>
              <a:off x="4700559" y="109510"/>
              <a:ext cx="255401" cy="462657"/>
              <a:chOff x="4718359" y="1577085"/>
              <a:chExt cx="255401" cy="462657"/>
            </a:xfrm>
          </p:grpSpPr>
          <p:sp>
            <p:nvSpPr>
              <p:cNvPr id="4162" name="Google Shape;4162;p34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3" name="Google Shape;4163;p34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4" name="Google Shape;4164;p34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5" name="Google Shape;4165;p34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6" name="Google Shape;4166;p34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67" name="Google Shape;4167;p34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68" name="Google Shape;4168;p34"/>
            <p:cNvGrpSpPr/>
            <p:nvPr/>
          </p:nvGrpSpPr>
          <p:grpSpPr>
            <a:xfrm>
              <a:off x="180750" y="355688"/>
              <a:ext cx="282162" cy="368614"/>
              <a:chOff x="7792375" y="3990551"/>
              <a:chExt cx="282162" cy="368614"/>
            </a:xfrm>
          </p:grpSpPr>
          <p:sp>
            <p:nvSpPr>
              <p:cNvPr id="4169" name="Google Shape;4169;p34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0" name="Google Shape;4170;p34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1" name="Google Shape;4171;p34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2" name="Google Shape;4172;p34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3" name="Google Shape;4173;p34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4" name="Google Shape;4174;p34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5" name="Google Shape;4175;p34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6" name="Google Shape;4176;p34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7" name="Google Shape;4177;p34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8" name="Google Shape;4178;p34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79" name="Google Shape;4179;p34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0" name="Google Shape;4180;p34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1" name="Google Shape;4181;p34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2" name="Google Shape;4182;p34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3" name="Google Shape;4183;p34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4" name="Google Shape;4184;p34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5" name="Google Shape;4185;p34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6" name="Google Shape;4186;p34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7" name="Google Shape;4187;p34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8" name="Google Shape;4188;p34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9" name="Google Shape;4189;p34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0" name="Google Shape;4190;p34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1" name="Google Shape;4191;p34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2" name="Google Shape;4192;p34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3" name="Google Shape;4193;p34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94" name="Google Shape;4194;p34"/>
            <p:cNvGrpSpPr/>
            <p:nvPr/>
          </p:nvGrpSpPr>
          <p:grpSpPr>
            <a:xfrm>
              <a:off x="4141942" y="109493"/>
              <a:ext cx="367665" cy="360800"/>
              <a:chOff x="3759767" y="4093293"/>
              <a:chExt cx="367665" cy="360800"/>
            </a:xfrm>
          </p:grpSpPr>
          <p:sp>
            <p:nvSpPr>
              <p:cNvPr id="4195" name="Google Shape;4195;p34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6" name="Google Shape;4196;p34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7" name="Google Shape;4197;p34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8" name="Google Shape;4198;p34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99" name="Google Shape;4199;p34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0" name="Google Shape;4200;p34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1" name="Google Shape;4201;p34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2" name="Google Shape;4202;p34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3" name="Google Shape;4203;p34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4" name="Google Shape;4204;p34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05" name="Google Shape;4205;p34"/>
            <p:cNvGrpSpPr/>
            <p:nvPr/>
          </p:nvGrpSpPr>
          <p:grpSpPr>
            <a:xfrm>
              <a:off x="6014602" y="4862756"/>
              <a:ext cx="147945" cy="134470"/>
              <a:chOff x="3477352" y="993181"/>
              <a:chExt cx="147945" cy="134470"/>
            </a:xfrm>
          </p:grpSpPr>
          <p:sp>
            <p:nvSpPr>
              <p:cNvPr id="4206" name="Google Shape;4206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7" name="Google Shape;4207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08" name="Google Shape;4208;p34"/>
            <p:cNvGrpSpPr/>
            <p:nvPr/>
          </p:nvGrpSpPr>
          <p:grpSpPr>
            <a:xfrm>
              <a:off x="3622503" y="194706"/>
              <a:ext cx="83763" cy="83541"/>
              <a:chOff x="3317703" y="1099656"/>
              <a:chExt cx="83763" cy="83541"/>
            </a:xfrm>
          </p:grpSpPr>
          <p:sp>
            <p:nvSpPr>
              <p:cNvPr id="4209" name="Google Shape;4209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0" name="Google Shape;4210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11" name="Google Shape;4211;p34"/>
            <p:cNvGrpSpPr/>
            <p:nvPr/>
          </p:nvGrpSpPr>
          <p:grpSpPr>
            <a:xfrm>
              <a:off x="7742127" y="109500"/>
              <a:ext cx="580235" cy="387403"/>
              <a:chOff x="2699477" y="4217925"/>
              <a:chExt cx="580235" cy="387403"/>
            </a:xfrm>
          </p:grpSpPr>
          <p:sp>
            <p:nvSpPr>
              <p:cNvPr id="4212" name="Google Shape;4212;p34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3" name="Google Shape;4213;p34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4" name="Google Shape;4214;p34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5" name="Google Shape;4215;p34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6" name="Google Shape;4216;p34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7" name="Google Shape;4217;p34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8" name="Google Shape;4218;p34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19" name="Google Shape;4219;p34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0" name="Google Shape;4220;p34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1" name="Google Shape;4221;p34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2" name="Google Shape;4222;p34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3" name="Google Shape;4223;p34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4" name="Google Shape;4224;p34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5" name="Google Shape;4225;p34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26" name="Google Shape;4226;p34"/>
            <p:cNvGrpSpPr/>
            <p:nvPr/>
          </p:nvGrpSpPr>
          <p:grpSpPr>
            <a:xfrm>
              <a:off x="8242931" y="4454112"/>
              <a:ext cx="737195" cy="610318"/>
              <a:chOff x="3762931" y="3194487"/>
              <a:chExt cx="737195" cy="610318"/>
            </a:xfrm>
          </p:grpSpPr>
          <p:sp>
            <p:nvSpPr>
              <p:cNvPr id="4227" name="Google Shape;4227;p34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8" name="Google Shape;4228;p34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29" name="Google Shape;4229;p34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0" name="Google Shape;4230;p34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1" name="Google Shape;4231;p34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2" name="Google Shape;4232;p34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3" name="Google Shape;4233;p34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4" name="Google Shape;4234;p34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5" name="Google Shape;4235;p34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6" name="Google Shape;4236;p34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7" name="Google Shape;4237;p34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8" name="Google Shape;4238;p34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39" name="Google Shape;4239;p34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0" name="Google Shape;4240;p34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1" name="Google Shape;4241;p34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2" name="Google Shape;4242;p34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3" name="Google Shape;4243;p34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4" name="Google Shape;4244;p34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5" name="Google Shape;4245;p34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6" name="Google Shape;4246;p34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7" name="Google Shape;4247;p34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8" name="Google Shape;4248;p34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49" name="Google Shape;4249;p34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0" name="Google Shape;4250;p34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1" name="Google Shape;4251;p34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2" name="Google Shape;4252;p34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3" name="Google Shape;4253;p34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4" name="Google Shape;4254;p34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5" name="Google Shape;4255;p34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6" name="Google Shape;4256;p34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7" name="Google Shape;4257;p34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8" name="Google Shape;4258;p34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59" name="Google Shape;4259;p34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0" name="Google Shape;4260;p34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1" name="Google Shape;4261;p34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2" name="Google Shape;4262;p34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3" name="Google Shape;4263;p34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4" name="Google Shape;4264;p34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65" name="Google Shape;4265;p34"/>
            <p:cNvGrpSpPr/>
            <p:nvPr/>
          </p:nvGrpSpPr>
          <p:grpSpPr>
            <a:xfrm>
              <a:off x="5715152" y="4753506"/>
              <a:ext cx="147945" cy="134470"/>
              <a:chOff x="3477352" y="993181"/>
              <a:chExt cx="147945" cy="134470"/>
            </a:xfrm>
          </p:grpSpPr>
          <p:sp>
            <p:nvSpPr>
              <p:cNvPr id="4266" name="Google Shape;4266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67" name="Google Shape;4267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68" name="Google Shape;4268;p34"/>
            <p:cNvGrpSpPr/>
            <p:nvPr/>
          </p:nvGrpSpPr>
          <p:grpSpPr>
            <a:xfrm>
              <a:off x="3373427" y="4753506"/>
              <a:ext cx="147945" cy="134470"/>
              <a:chOff x="3477352" y="993181"/>
              <a:chExt cx="147945" cy="134470"/>
            </a:xfrm>
          </p:grpSpPr>
          <p:sp>
            <p:nvSpPr>
              <p:cNvPr id="4269" name="Google Shape;4269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0" name="Google Shape;4270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71" name="Google Shape;4271;p34"/>
            <p:cNvGrpSpPr/>
            <p:nvPr/>
          </p:nvGrpSpPr>
          <p:grpSpPr>
            <a:xfrm>
              <a:off x="5459078" y="299068"/>
              <a:ext cx="83763" cy="83541"/>
              <a:chOff x="3317703" y="1099656"/>
              <a:chExt cx="83763" cy="83541"/>
            </a:xfrm>
          </p:grpSpPr>
          <p:sp>
            <p:nvSpPr>
              <p:cNvPr id="4272" name="Google Shape;4272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3" name="Google Shape;4273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74" name="Google Shape;4274;p34"/>
            <p:cNvGrpSpPr/>
            <p:nvPr/>
          </p:nvGrpSpPr>
          <p:grpSpPr>
            <a:xfrm>
              <a:off x="8767640" y="2856781"/>
              <a:ext cx="147945" cy="134470"/>
              <a:chOff x="3477352" y="993181"/>
              <a:chExt cx="147945" cy="134470"/>
            </a:xfrm>
          </p:grpSpPr>
          <p:sp>
            <p:nvSpPr>
              <p:cNvPr id="4275" name="Google Shape;4275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6" name="Google Shape;4276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77" name="Google Shape;4277;p34"/>
            <p:cNvGrpSpPr/>
            <p:nvPr/>
          </p:nvGrpSpPr>
          <p:grpSpPr>
            <a:xfrm>
              <a:off x="8653490" y="2504518"/>
              <a:ext cx="147945" cy="134470"/>
              <a:chOff x="3477352" y="993181"/>
              <a:chExt cx="147945" cy="134470"/>
            </a:xfrm>
          </p:grpSpPr>
          <p:sp>
            <p:nvSpPr>
              <p:cNvPr id="4278" name="Google Shape;4278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9" name="Google Shape;4279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80" name="Google Shape;4280;p34"/>
            <p:cNvGrpSpPr/>
            <p:nvPr/>
          </p:nvGrpSpPr>
          <p:grpSpPr>
            <a:xfrm>
              <a:off x="3104553" y="4862506"/>
              <a:ext cx="83763" cy="83541"/>
              <a:chOff x="3317703" y="1099656"/>
              <a:chExt cx="83763" cy="83541"/>
            </a:xfrm>
          </p:grpSpPr>
          <p:sp>
            <p:nvSpPr>
              <p:cNvPr id="4281" name="Google Shape;4281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2" name="Google Shape;4282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83" name="Google Shape;4283;p34"/>
            <p:cNvGrpSpPr/>
            <p:nvPr/>
          </p:nvGrpSpPr>
          <p:grpSpPr>
            <a:xfrm>
              <a:off x="5146902" y="109506"/>
              <a:ext cx="147945" cy="134470"/>
              <a:chOff x="3477352" y="993181"/>
              <a:chExt cx="147945" cy="134470"/>
            </a:xfrm>
          </p:grpSpPr>
          <p:sp>
            <p:nvSpPr>
              <p:cNvPr id="4284" name="Google Shape;4284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5" name="Google Shape;4285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86" name="Google Shape;4286;p34"/>
            <p:cNvGrpSpPr/>
            <p:nvPr/>
          </p:nvGrpSpPr>
          <p:grpSpPr>
            <a:xfrm>
              <a:off x="8627603" y="3237006"/>
              <a:ext cx="83763" cy="83541"/>
              <a:chOff x="3317703" y="1099656"/>
              <a:chExt cx="83763" cy="83541"/>
            </a:xfrm>
          </p:grpSpPr>
          <p:sp>
            <p:nvSpPr>
              <p:cNvPr id="4287" name="Google Shape;4287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8" name="Google Shape;4288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89" name="Google Shape;4289;p34"/>
            <p:cNvGrpSpPr/>
            <p:nvPr/>
          </p:nvGrpSpPr>
          <p:grpSpPr>
            <a:xfrm>
              <a:off x="3858677" y="335831"/>
              <a:ext cx="147945" cy="134470"/>
              <a:chOff x="3477352" y="993181"/>
              <a:chExt cx="147945" cy="134470"/>
            </a:xfrm>
          </p:grpSpPr>
          <p:sp>
            <p:nvSpPr>
              <p:cNvPr id="4290" name="Google Shape;4290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1" name="Google Shape;4291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92" name="Google Shape;4292;p34"/>
            <p:cNvGrpSpPr/>
            <p:nvPr/>
          </p:nvGrpSpPr>
          <p:grpSpPr>
            <a:xfrm>
              <a:off x="6339403" y="4778968"/>
              <a:ext cx="83763" cy="83541"/>
              <a:chOff x="3317703" y="1099656"/>
              <a:chExt cx="83763" cy="83541"/>
            </a:xfrm>
          </p:grpSpPr>
          <p:sp>
            <p:nvSpPr>
              <p:cNvPr id="4293" name="Google Shape;4293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4" name="Google Shape;4294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95" name="Google Shape;4295;p34"/>
            <p:cNvGrpSpPr/>
            <p:nvPr/>
          </p:nvGrpSpPr>
          <p:grpSpPr>
            <a:xfrm>
              <a:off x="895902" y="143781"/>
              <a:ext cx="147945" cy="134470"/>
              <a:chOff x="3477352" y="993181"/>
              <a:chExt cx="147945" cy="134470"/>
            </a:xfrm>
          </p:grpSpPr>
          <p:sp>
            <p:nvSpPr>
              <p:cNvPr id="4296" name="Google Shape;4296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7" name="Google Shape;4297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298" name="Google Shape;4298;p34"/>
            <p:cNvGrpSpPr/>
            <p:nvPr/>
          </p:nvGrpSpPr>
          <p:grpSpPr>
            <a:xfrm>
              <a:off x="1193953" y="261431"/>
              <a:ext cx="83763" cy="83541"/>
              <a:chOff x="3317703" y="1099656"/>
              <a:chExt cx="83763" cy="83541"/>
            </a:xfrm>
          </p:grpSpPr>
          <p:sp>
            <p:nvSpPr>
              <p:cNvPr id="4299" name="Google Shape;4299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0" name="Google Shape;4300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01" name="Google Shape;4301;p34"/>
            <p:cNvGrpSpPr/>
            <p:nvPr/>
          </p:nvGrpSpPr>
          <p:grpSpPr>
            <a:xfrm>
              <a:off x="439502" y="3857881"/>
              <a:ext cx="147945" cy="134470"/>
              <a:chOff x="3477352" y="993181"/>
              <a:chExt cx="147945" cy="134470"/>
            </a:xfrm>
          </p:grpSpPr>
          <p:sp>
            <p:nvSpPr>
              <p:cNvPr id="4302" name="Google Shape;4302;p3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3" name="Google Shape;4303;p3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04" name="Google Shape;4304;p34"/>
            <p:cNvGrpSpPr/>
            <p:nvPr/>
          </p:nvGrpSpPr>
          <p:grpSpPr>
            <a:xfrm>
              <a:off x="237378" y="4037981"/>
              <a:ext cx="83763" cy="83541"/>
              <a:chOff x="3317703" y="1099656"/>
              <a:chExt cx="83763" cy="83541"/>
            </a:xfrm>
          </p:grpSpPr>
          <p:sp>
            <p:nvSpPr>
              <p:cNvPr id="4305" name="Google Shape;4305;p3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6" name="Google Shape;4306;p3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07" name="Google Shape;4307;p34"/>
            <p:cNvSpPr/>
            <p:nvPr/>
          </p:nvSpPr>
          <p:spPr>
            <a:xfrm>
              <a:off x="1693200" y="-30675"/>
              <a:ext cx="1507500" cy="379100"/>
            </a:xfrm>
            <a:custGeom>
              <a:rect b="b" l="l" r="r" t="t"/>
              <a:pathLst>
                <a:path extrusionOk="0" h="15164" w="60300">
                  <a:moveTo>
                    <a:pt x="0" y="212"/>
                  </a:moveTo>
                  <a:cubicBezTo>
                    <a:pt x="5462" y="2033"/>
                    <a:pt x="6599" y="10471"/>
                    <a:pt x="11890" y="12739"/>
                  </a:cubicBezTo>
                  <a:cubicBezTo>
                    <a:pt x="17438" y="15117"/>
                    <a:pt x="23931" y="10653"/>
                    <a:pt x="29937" y="11253"/>
                  </a:cubicBezTo>
                  <a:cubicBezTo>
                    <a:pt x="37310" y="11989"/>
                    <a:pt x="45736" y="17727"/>
                    <a:pt x="52019" y="13800"/>
                  </a:cubicBezTo>
                  <a:cubicBezTo>
                    <a:pt x="56568" y="10957"/>
                    <a:pt x="57319" y="4460"/>
                    <a:pt x="60300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08" name="Google Shape;4308;p34"/>
            <p:cNvSpPr/>
            <p:nvPr/>
          </p:nvSpPr>
          <p:spPr>
            <a:xfrm>
              <a:off x="6178500" y="-47700"/>
              <a:ext cx="1047525" cy="438650"/>
            </a:xfrm>
            <a:custGeom>
              <a:rect b="b" l="l" r="r" t="t"/>
              <a:pathLst>
                <a:path extrusionOk="0" h="17546" w="41901">
                  <a:moveTo>
                    <a:pt x="0" y="637"/>
                  </a:moveTo>
                  <a:cubicBezTo>
                    <a:pt x="1831" y="4603"/>
                    <a:pt x="2555" y="9560"/>
                    <a:pt x="5945" y="12314"/>
                  </a:cubicBezTo>
                  <a:cubicBezTo>
                    <a:pt x="12475" y="17619"/>
                    <a:pt x="22518" y="18324"/>
                    <a:pt x="30787" y="16773"/>
                  </a:cubicBezTo>
                  <a:cubicBezTo>
                    <a:pt x="33874" y="16194"/>
                    <a:pt x="37184" y="15295"/>
                    <a:pt x="39492" y="13164"/>
                  </a:cubicBezTo>
                  <a:cubicBezTo>
                    <a:pt x="42758" y="10149"/>
                    <a:pt x="41615" y="4445"/>
                    <a:pt x="416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09" name="Google Shape;4309;p34"/>
            <p:cNvSpPr/>
            <p:nvPr/>
          </p:nvSpPr>
          <p:spPr>
            <a:xfrm>
              <a:off x="-74375" y="4525748"/>
              <a:ext cx="2585025" cy="646475"/>
            </a:xfrm>
            <a:custGeom>
              <a:rect b="b" l="l" r="r" t="t"/>
              <a:pathLst>
                <a:path extrusionOk="0" h="25859" w="103401">
                  <a:moveTo>
                    <a:pt x="0" y="5901"/>
                  </a:moveTo>
                  <a:cubicBezTo>
                    <a:pt x="6335" y="667"/>
                    <a:pt x="17843" y="-2426"/>
                    <a:pt x="24417" y="2504"/>
                  </a:cubicBezTo>
                  <a:cubicBezTo>
                    <a:pt x="28234" y="5366"/>
                    <a:pt x="28790" y="11132"/>
                    <a:pt x="32060" y="14606"/>
                  </a:cubicBezTo>
                  <a:cubicBezTo>
                    <a:pt x="36105" y="18903"/>
                    <a:pt x="42548" y="20712"/>
                    <a:pt x="48409" y="21400"/>
                  </a:cubicBezTo>
                  <a:cubicBezTo>
                    <a:pt x="57130" y="22424"/>
                    <a:pt x="64326" y="13148"/>
                    <a:pt x="73039" y="12058"/>
                  </a:cubicBezTo>
                  <a:cubicBezTo>
                    <a:pt x="84070" y="10678"/>
                    <a:pt x="103401" y="14742"/>
                    <a:pt x="103401" y="2585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10" name="Google Shape;4310;p34"/>
            <p:cNvSpPr/>
            <p:nvPr/>
          </p:nvSpPr>
          <p:spPr>
            <a:xfrm>
              <a:off x="7181725" y="4785783"/>
              <a:ext cx="905025" cy="422550"/>
            </a:xfrm>
            <a:custGeom>
              <a:rect b="b" l="l" r="r" t="t"/>
              <a:pathLst>
                <a:path extrusionOk="0" h="16902" w="36201">
                  <a:moveTo>
                    <a:pt x="36095" y="15416"/>
                  </a:moveTo>
                  <a:cubicBezTo>
                    <a:pt x="37583" y="4976"/>
                    <a:pt x="18656" y="-1547"/>
                    <a:pt x="8281" y="341"/>
                  </a:cubicBezTo>
                  <a:cubicBezTo>
                    <a:pt x="2209" y="1446"/>
                    <a:pt x="0" y="10730"/>
                    <a:pt x="0" y="1690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11" name="Google Shape;4311;p34"/>
            <p:cNvSpPr/>
            <p:nvPr/>
          </p:nvSpPr>
          <p:spPr>
            <a:xfrm>
              <a:off x="3815380" y="4759188"/>
              <a:ext cx="1276350" cy="443825"/>
            </a:xfrm>
            <a:custGeom>
              <a:rect b="b" l="l" r="r" t="t"/>
              <a:pathLst>
                <a:path extrusionOk="0" h="17753" w="51054">
                  <a:moveTo>
                    <a:pt x="5138" y="16479"/>
                  </a:moveTo>
                  <a:cubicBezTo>
                    <a:pt x="2938" y="12813"/>
                    <a:pt x="-1950" y="7571"/>
                    <a:pt x="891" y="4376"/>
                  </a:cubicBezTo>
                  <a:cubicBezTo>
                    <a:pt x="6085" y="-1466"/>
                    <a:pt x="16430" y="6500"/>
                    <a:pt x="24247" y="6500"/>
                  </a:cubicBezTo>
                  <a:cubicBezTo>
                    <a:pt x="32025" y="6500"/>
                    <a:pt x="39238" y="-1664"/>
                    <a:pt x="46753" y="342"/>
                  </a:cubicBezTo>
                  <a:cubicBezTo>
                    <a:pt x="50220" y="1267"/>
                    <a:pt x="51594" y="6825"/>
                    <a:pt x="50787" y="10321"/>
                  </a:cubicBezTo>
                  <a:cubicBezTo>
                    <a:pt x="50053" y="13500"/>
                    <a:pt x="46228" y="15039"/>
                    <a:pt x="44417" y="1775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4312" name="Shape 4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3" name="Google Shape;4313;p35"/>
          <p:cNvSpPr txBox="1"/>
          <p:nvPr>
            <p:ph type="title"/>
          </p:nvPr>
        </p:nvSpPr>
        <p:spPr>
          <a:xfrm>
            <a:off x="1519325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14" name="Google Shape;4314;p35"/>
          <p:cNvSpPr txBox="1"/>
          <p:nvPr>
            <p:ph idx="1" type="subTitle"/>
          </p:nvPr>
        </p:nvSpPr>
        <p:spPr>
          <a:xfrm>
            <a:off x="1519325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15" name="Google Shape;4315;p35"/>
          <p:cNvSpPr txBox="1"/>
          <p:nvPr>
            <p:ph idx="2" type="title"/>
          </p:nvPr>
        </p:nvSpPr>
        <p:spPr>
          <a:xfrm>
            <a:off x="5556901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16" name="Google Shape;4316;p35"/>
          <p:cNvSpPr txBox="1"/>
          <p:nvPr>
            <p:ph idx="3" type="subTitle"/>
          </p:nvPr>
        </p:nvSpPr>
        <p:spPr>
          <a:xfrm>
            <a:off x="5556901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17" name="Google Shape;4317;p35"/>
          <p:cNvSpPr txBox="1"/>
          <p:nvPr>
            <p:ph idx="4" type="title"/>
          </p:nvPr>
        </p:nvSpPr>
        <p:spPr>
          <a:xfrm>
            <a:off x="1519300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18" name="Google Shape;4318;p35"/>
          <p:cNvSpPr txBox="1"/>
          <p:nvPr>
            <p:ph idx="5" type="subTitle"/>
          </p:nvPr>
        </p:nvSpPr>
        <p:spPr>
          <a:xfrm>
            <a:off x="1519325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19" name="Google Shape;4319;p35"/>
          <p:cNvSpPr txBox="1"/>
          <p:nvPr>
            <p:ph idx="6" type="title"/>
          </p:nvPr>
        </p:nvSpPr>
        <p:spPr>
          <a:xfrm>
            <a:off x="5556876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320" name="Google Shape;4320;p35"/>
          <p:cNvSpPr txBox="1"/>
          <p:nvPr>
            <p:ph idx="7" type="subTitle"/>
          </p:nvPr>
        </p:nvSpPr>
        <p:spPr>
          <a:xfrm>
            <a:off x="5556901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21" name="Google Shape;4321;p35"/>
          <p:cNvSpPr txBox="1"/>
          <p:nvPr>
            <p:ph idx="8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322" name="Google Shape;4322;p35"/>
          <p:cNvSpPr txBox="1"/>
          <p:nvPr>
            <p:ph idx="9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4323" name="Google Shape;4323;p35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4324" name="Google Shape;4324;p35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25" name="Google Shape;4325;p35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326" name="Google Shape;4326;p35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4327" name="Google Shape;4327;p35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4328" name="Google Shape;4328;p35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9" name="Google Shape;4329;p35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0" name="Google Shape;4330;p35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1" name="Google Shape;4331;p35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2" name="Google Shape;4332;p35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3" name="Google Shape;4333;p35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4" name="Google Shape;4334;p35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5" name="Google Shape;4335;p35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6" name="Google Shape;4336;p35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7" name="Google Shape;4337;p35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8" name="Google Shape;4338;p35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9" name="Google Shape;4339;p35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0" name="Google Shape;4340;p35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1" name="Google Shape;4341;p35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2" name="Google Shape;4342;p35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3" name="Google Shape;4343;p35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4" name="Google Shape;4344;p35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5" name="Google Shape;4345;p35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46" name="Google Shape;4346;p35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4347" name="Google Shape;4347;p35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8" name="Google Shape;4348;p35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9" name="Google Shape;4349;p35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0" name="Google Shape;4350;p35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1" name="Google Shape;4351;p35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2" name="Google Shape;4352;p35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3" name="Google Shape;4353;p35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4" name="Google Shape;4354;p35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5" name="Google Shape;4355;p35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56" name="Google Shape;4356;p35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4357" name="Google Shape;4357;p3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8" name="Google Shape;4358;p3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9" name="Google Shape;4359;p3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0" name="Google Shape;4360;p3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1" name="Google Shape;4361;p3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2" name="Google Shape;4362;p3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3" name="Google Shape;4363;p3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4" name="Google Shape;4364;p3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5" name="Google Shape;4365;p3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6" name="Google Shape;4366;p3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7" name="Google Shape;4367;p3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8" name="Google Shape;4368;p3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9" name="Google Shape;4369;p3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0" name="Google Shape;4370;p3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1" name="Google Shape;4371;p3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2" name="Google Shape;4372;p3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3" name="Google Shape;4373;p3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4" name="Google Shape;4374;p3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5" name="Google Shape;4375;p3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6" name="Google Shape;4376;p3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7" name="Google Shape;4377;p3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8" name="Google Shape;4378;p3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79" name="Google Shape;4379;p3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0" name="Google Shape;4380;p3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1" name="Google Shape;4381;p3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2" name="Google Shape;4382;p3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3" name="Google Shape;4383;p3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4" name="Google Shape;4384;p3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5" name="Google Shape;4385;p3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6" name="Google Shape;4386;p3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7" name="Google Shape;4387;p3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8" name="Google Shape;4388;p3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89" name="Google Shape;4389;p3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0" name="Google Shape;4390;p3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1" name="Google Shape;4391;p3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2" name="Google Shape;4392;p3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3" name="Google Shape;4393;p3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4" name="Google Shape;4394;p3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5" name="Google Shape;4395;p3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6" name="Google Shape;4396;p3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7" name="Google Shape;4397;p3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8" name="Google Shape;4398;p3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9" name="Google Shape;4399;p3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0" name="Google Shape;4400;p3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1" name="Google Shape;4401;p3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2" name="Google Shape;4402;p3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3" name="Google Shape;4403;p3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4" name="Google Shape;4404;p3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5" name="Google Shape;4405;p3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6" name="Google Shape;4406;p3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7" name="Google Shape;4407;p3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8" name="Google Shape;4408;p3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9" name="Google Shape;4409;p3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0" name="Google Shape;4410;p3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1" name="Google Shape;4411;p3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2" name="Google Shape;4412;p3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3" name="Google Shape;4413;p3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4" name="Google Shape;4414;p3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5" name="Google Shape;4415;p3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6" name="Google Shape;4416;p3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7" name="Google Shape;4417;p3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8" name="Google Shape;4418;p3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9" name="Google Shape;4419;p3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0" name="Google Shape;4420;p3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1" name="Google Shape;4421;p3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2" name="Google Shape;4422;p3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3" name="Google Shape;4423;p3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4" name="Google Shape;4424;p3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5" name="Google Shape;4425;p3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6" name="Google Shape;4426;p3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27" name="Google Shape;4427;p3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28" name="Google Shape;4428;p35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4429" name="Google Shape;4429;p3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0" name="Google Shape;4430;p3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1" name="Google Shape;4431;p3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2" name="Google Shape;4432;p3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3" name="Google Shape;4433;p3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4" name="Google Shape;4434;p3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35" name="Google Shape;4435;p35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36" name="Google Shape;4436;p35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4437" name="Google Shape;4437;p3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8" name="Google Shape;4438;p3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39" name="Google Shape;4439;p35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4440" name="Google Shape;4440;p3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1" name="Google Shape;4441;p3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42" name="Google Shape;4442;p35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4443" name="Google Shape;4443;p35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4" name="Google Shape;4444;p35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5" name="Google Shape;4445;p35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6" name="Google Shape;4446;p35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7" name="Google Shape;4447;p35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8" name="Google Shape;4448;p35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9" name="Google Shape;4449;p35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0" name="Google Shape;4450;p35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1" name="Google Shape;4451;p35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2" name="Google Shape;4452;p35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3" name="Google Shape;4453;p35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4" name="Google Shape;4454;p35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55" name="Google Shape;4455;p35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4456" name="Google Shape;4456;p35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7" name="Google Shape;4457;p35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8" name="Google Shape;4458;p35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9" name="Google Shape;4459;p35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0" name="Google Shape;4460;p35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1" name="Google Shape;4461;p35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2" name="Google Shape;4462;p35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3" name="Google Shape;4463;p35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4" name="Google Shape;4464;p35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5" name="Google Shape;4465;p35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6" name="Google Shape;4466;p35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7" name="Google Shape;4467;p35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8" name="Google Shape;4468;p35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9" name="Google Shape;4469;p35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0" name="Google Shape;4470;p35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4471" name="Google Shape;4471;p3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2" name="Google Shape;4472;p3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3" name="Google Shape;4473;p35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4474" name="Google Shape;4474;p3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5" name="Google Shape;4475;p3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6" name="Google Shape;4476;p35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4477" name="Google Shape;4477;p3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78" name="Google Shape;4478;p3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9" name="Google Shape;4479;p35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4480" name="Google Shape;4480;p3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1" name="Google Shape;4481;p3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2" name="Google Shape;4482;p35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4483" name="Google Shape;4483;p3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4" name="Google Shape;4484;p3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5" name="Google Shape;4485;p35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4486" name="Google Shape;4486;p3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7" name="Google Shape;4487;p3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4488" name="Shape 4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9" name="Google Shape;4489;p36"/>
          <p:cNvSpPr txBox="1"/>
          <p:nvPr>
            <p:ph type="title"/>
          </p:nvPr>
        </p:nvSpPr>
        <p:spPr>
          <a:xfrm>
            <a:off x="72000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0" name="Google Shape;4490;p36"/>
          <p:cNvSpPr txBox="1"/>
          <p:nvPr>
            <p:ph idx="1" type="subTitle"/>
          </p:nvPr>
        </p:nvSpPr>
        <p:spPr>
          <a:xfrm>
            <a:off x="72000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1" name="Google Shape;4491;p36"/>
          <p:cNvSpPr txBox="1"/>
          <p:nvPr>
            <p:ph idx="2" type="title"/>
          </p:nvPr>
        </p:nvSpPr>
        <p:spPr>
          <a:xfrm>
            <a:off x="3419271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2" name="Google Shape;4492;p36"/>
          <p:cNvSpPr txBox="1"/>
          <p:nvPr>
            <p:ph idx="3" type="subTitle"/>
          </p:nvPr>
        </p:nvSpPr>
        <p:spPr>
          <a:xfrm>
            <a:off x="3419271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3" name="Google Shape;4493;p36"/>
          <p:cNvSpPr txBox="1"/>
          <p:nvPr>
            <p:ph idx="4" type="title"/>
          </p:nvPr>
        </p:nvSpPr>
        <p:spPr>
          <a:xfrm>
            <a:off x="72000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4" name="Google Shape;4494;p36"/>
          <p:cNvSpPr txBox="1"/>
          <p:nvPr>
            <p:ph idx="5" type="subTitle"/>
          </p:nvPr>
        </p:nvSpPr>
        <p:spPr>
          <a:xfrm>
            <a:off x="72000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5" name="Google Shape;4495;p36"/>
          <p:cNvSpPr txBox="1"/>
          <p:nvPr>
            <p:ph idx="6" type="title"/>
          </p:nvPr>
        </p:nvSpPr>
        <p:spPr>
          <a:xfrm>
            <a:off x="3419271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6" name="Google Shape;4496;p36"/>
          <p:cNvSpPr txBox="1"/>
          <p:nvPr>
            <p:ph idx="7" type="subTitle"/>
          </p:nvPr>
        </p:nvSpPr>
        <p:spPr>
          <a:xfrm>
            <a:off x="3419271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7" name="Google Shape;4497;p36"/>
          <p:cNvSpPr txBox="1"/>
          <p:nvPr>
            <p:ph idx="8" type="title"/>
          </p:nvPr>
        </p:nvSpPr>
        <p:spPr>
          <a:xfrm>
            <a:off x="611855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498" name="Google Shape;4498;p36"/>
          <p:cNvSpPr txBox="1"/>
          <p:nvPr>
            <p:ph idx="9" type="subTitle"/>
          </p:nvPr>
        </p:nvSpPr>
        <p:spPr>
          <a:xfrm>
            <a:off x="611855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499" name="Google Shape;4499;p36"/>
          <p:cNvSpPr txBox="1"/>
          <p:nvPr>
            <p:ph idx="13" type="title"/>
          </p:nvPr>
        </p:nvSpPr>
        <p:spPr>
          <a:xfrm>
            <a:off x="611855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500" name="Google Shape;4500;p36"/>
          <p:cNvSpPr txBox="1"/>
          <p:nvPr>
            <p:ph idx="14" type="subTitle"/>
          </p:nvPr>
        </p:nvSpPr>
        <p:spPr>
          <a:xfrm>
            <a:off x="611855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01" name="Google Shape;4501;p36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502" name="Google Shape;4502;p36"/>
          <p:cNvSpPr txBox="1"/>
          <p:nvPr>
            <p:ph idx="16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4503" name="Google Shape;4503;p36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4504" name="Google Shape;4504;p36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4505" name="Google Shape;4505;p36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6" name="Google Shape;4506;p36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7" name="Google Shape;4507;p36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8" name="Google Shape;4508;p36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09" name="Google Shape;4509;p36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0" name="Google Shape;4510;p36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1" name="Google Shape;4511;p36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2" name="Google Shape;4512;p36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3" name="Google Shape;4513;p36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4" name="Google Shape;4514;p36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5" name="Google Shape;4515;p36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6" name="Google Shape;4516;p36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7" name="Google Shape;4517;p36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8" name="Google Shape;4518;p36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19" name="Google Shape;4519;p36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0" name="Google Shape;4520;p36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1" name="Google Shape;4521;p36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2" name="Google Shape;4522;p36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3" name="Google Shape;4523;p36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4" name="Google Shape;4524;p36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5" name="Google Shape;4525;p36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6" name="Google Shape;4526;p36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7" name="Google Shape;4527;p36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8" name="Google Shape;4528;p36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9" name="Google Shape;4529;p36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0" name="Google Shape;4530;p36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1" name="Google Shape;4531;p36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2" name="Google Shape;4532;p36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3" name="Google Shape;4533;p36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4" name="Google Shape;4534;p36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5" name="Google Shape;4535;p36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6" name="Google Shape;4536;p36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7" name="Google Shape;4537;p36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8" name="Google Shape;4538;p36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9" name="Google Shape;4539;p36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0" name="Google Shape;4540;p36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41" name="Google Shape;4541;p36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4542" name="Google Shape;4542;p36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3" name="Google Shape;4543;p36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4" name="Google Shape;4544;p36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5" name="Google Shape;4545;p36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46" name="Google Shape;4546;p36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4547" name="Google Shape;4547;p36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8" name="Google Shape;4548;p36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49" name="Google Shape;4549;p36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0" name="Google Shape;4550;p36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1" name="Google Shape;4551;p36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2" name="Google Shape;4552;p36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3" name="Google Shape;4553;p36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4" name="Google Shape;4554;p36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5" name="Google Shape;4555;p36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6" name="Google Shape;4556;p36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7" name="Google Shape;4557;p36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8" name="Google Shape;4558;p36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59" name="Google Shape;4559;p36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0" name="Google Shape;4560;p36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1" name="Google Shape;4561;p36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2" name="Google Shape;4562;p36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3" name="Google Shape;4563;p36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4" name="Google Shape;4564;p36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5" name="Google Shape;4565;p36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6" name="Google Shape;4566;p36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7" name="Google Shape;4567;p36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8" name="Google Shape;4568;p36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9" name="Google Shape;4569;p36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0" name="Google Shape;4570;p36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1" name="Google Shape;4571;p36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2" name="Google Shape;4572;p36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3" name="Google Shape;4573;p36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4" name="Google Shape;4574;p36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5" name="Google Shape;4575;p36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6" name="Google Shape;4576;p36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7" name="Google Shape;4577;p36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8" name="Google Shape;4578;p36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9" name="Google Shape;4579;p36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0" name="Google Shape;4580;p36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1" name="Google Shape;4581;p36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2" name="Google Shape;4582;p36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3" name="Google Shape;4583;p36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4" name="Google Shape;4584;p36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5" name="Google Shape;4585;p36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86" name="Google Shape;4586;p36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4587" name="Google Shape;4587;p36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8" name="Google Shape;4588;p36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9" name="Google Shape;4589;p36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0" name="Google Shape;4590;p36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1" name="Google Shape;4591;p36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2" name="Google Shape;4592;p36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3" name="Google Shape;4593;p36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4" name="Google Shape;4594;p36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5" name="Google Shape;4595;p36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6" name="Google Shape;4596;p36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7" name="Google Shape;4597;p36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8" name="Google Shape;4598;p36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99" name="Google Shape;4599;p36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0" name="Google Shape;4600;p36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1" name="Google Shape;4601;p36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2" name="Google Shape;4602;p36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3" name="Google Shape;4603;p36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4" name="Google Shape;4604;p36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05" name="Google Shape;4605;p36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4606" name="Google Shape;4606;p36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7" name="Google Shape;4607;p36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8" name="Google Shape;4608;p36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09" name="Google Shape;4609;p36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0" name="Google Shape;4610;p36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1" name="Google Shape;4611;p36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2" name="Google Shape;4612;p36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3" name="Google Shape;4613;p36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4" name="Google Shape;4614;p36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5" name="Google Shape;4615;p36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6" name="Google Shape;4616;p36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36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8" name="Google Shape;4618;p36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9" name="Google Shape;4619;p36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0" name="Google Shape;4620;p36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1" name="Google Shape;4621;p36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2" name="Google Shape;4622;p36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3" name="Google Shape;4623;p36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4" name="Google Shape;4624;p36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5" name="Google Shape;4625;p36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6" name="Google Shape;4626;p36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7" name="Google Shape;4627;p36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8" name="Google Shape;4628;p36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9" name="Google Shape;4629;p36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0" name="Google Shape;4630;p36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31" name="Google Shape;4631;p36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4632" name="Google Shape;4632;p36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3" name="Google Shape;4633;p36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4" name="Google Shape;4634;p36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5" name="Google Shape;4635;p36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6" name="Google Shape;4636;p36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7" name="Google Shape;4637;p36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38" name="Google Shape;4638;p36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39" name="Google Shape;4639;p36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4640" name="Google Shape;4640;p36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1" name="Google Shape;4641;p36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2" name="Google Shape;4642;p36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3" name="Google Shape;4643;p36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4" name="Google Shape;4644;p36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5" name="Google Shape;4645;p36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6" name="Google Shape;4646;p36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7" name="Google Shape;4647;p36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8" name="Google Shape;4648;p36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9" name="Google Shape;4649;p36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50" name="Google Shape;4650;p36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4651" name="Google Shape;4651;p36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2" name="Google Shape;4652;p36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3" name="Google Shape;4653;p36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4" name="Google Shape;4654;p36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5" name="Google Shape;4655;p36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6" name="Google Shape;4656;p36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7" name="Google Shape;4657;p36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8" name="Google Shape;4658;p36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59" name="Google Shape;4659;p36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0" name="Google Shape;4660;p36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1" name="Google Shape;4661;p36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2" name="Google Shape;4662;p36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3" name="Google Shape;4663;p36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4" name="Google Shape;4664;p36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5" name="Google Shape;4665;p36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6" name="Google Shape;4666;p36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7" name="Google Shape;4667;p36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8" name="Google Shape;4668;p36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69" name="Google Shape;4669;p36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0" name="Google Shape;4670;p36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1" name="Google Shape;4671;p36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2" name="Google Shape;4672;p36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3" name="Google Shape;4673;p36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4" name="Google Shape;4674;p36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5" name="Google Shape;4675;p36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6" name="Google Shape;4676;p36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7" name="Google Shape;4677;p36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8" name="Google Shape;4678;p36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79" name="Google Shape;4679;p36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0" name="Google Shape;4680;p36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1" name="Google Shape;4681;p36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2" name="Google Shape;4682;p36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83" name="Google Shape;4683;p36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4684" name="Google Shape;4684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5" name="Google Shape;4685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86" name="Google Shape;4686;p36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4687" name="Google Shape;4687;p36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8" name="Google Shape;4688;p36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9" name="Google Shape;4689;p36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0" name="Google Shape;4690;p36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1" name="Google Shape;4691;p36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2" name="Google Shape;4692;p36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3" name="Google Shape;4693;p36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4" name="Google Shape;4694;p36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5" name="Google Shape;4695;p36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6" name="Google Shape;4696;p36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97" name="Google Shape;4697;p36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4698" name="Google Shape;4698;p36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99" name="Google Shape;4699;p36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0" name="Google Shape;4700;p36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1" name="Google Shape;4701;p36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2" name="Google Shape;4702;p36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3" name="Google Shape;4703;p36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4" name="Google Shape;4704;p36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5" name="Google Shape;4705;p36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6" name="Google Shape;4706;p36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7" name="Google Shape;4707;p36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8" name="Google Shape;4708;p36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09" name="Google Shape;4709;p36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0" name="Google Shape;4710;p36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1" name="Google Shape;4711;p36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2" name="Google Shape;4712;p36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3" name="Google Shape;4713;p36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4" name="Google Shape;4714;p36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5" name="Google Shape;4715;p36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6" name="Google Shape;4716;p36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7" name="Google Shape;4717;p36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8" name="Google Shape;4718;p36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19" name="Google Shape;4719;p36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0" name="Google Shape;4720;p36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1" name="Google Shape;4721;p36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2" name="Google Shape;4722;p36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3" name="Google Shape;4723;p36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4" name="Google Shape;4724;p36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5" name="Google Shape;4725;p36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26" name="Google Shape;4726;p36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4727" name="Google Shape;4727;p36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8" name="Google Shape;4728;p36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9" name="Google Shape;4729;p36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0" name="Google Shape;4730;p36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1" name="Google Shape;4731;p36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2" name="Google Shape;4732;p36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3" name="Google Shape;4733;p36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4" name="Google Shape;4734;p36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5" name="Google Shape;4735;p36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6" name="Google Shape;4736;p36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7" name="Google Shape;4737;p36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8" name="Google Shape;4738;p36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9" name="Google Shape;4739;p36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0" name="Google Shape;4740;p36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1" name="Google Shape;4741;p36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2" name="Google Shape;4742;p36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3" name="Google Shape;4743;p36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4" name="Google Shape;4744;p36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5" name="Google Shape;4745;p36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6" name="Google Shape;4746;p36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7" name="Google Shape;4747;p36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8" name="Google Shape;4748;p36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9" name="Google Shape;4749;p36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0" name="Google Shape;4750;p36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1" name="Google Shape;4751;p36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2" name="Google Shape;4752;p36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3" name="Google Shape;4753;p36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4" name="Google Shape;4754;p36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55" name="Google Shape;4755;p36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4756" name="Google Shape;4756;p36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7" name="Google Shape;4757;p36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8" name="Google Shape;4758;p36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36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36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1" name="Google Shape;4761;p36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2" name="Google Shape;4762;p36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3" name="Google Shape;4763;p36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4" name="Google Shape;4764;p36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5" name="Google Shape;4765;p36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6" name="Google Shape;4766;p36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7" name="Google Shape;4767;p36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8" name="Google Shape;4768;p36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9" name="Google Shape;4769;p36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0" name="Google Shape;4770;p36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1" name="Google Shape;4771;p36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36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3" name="Google Shape;4773;p36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4" name="Google Shape;4774;p36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5" name="Google Shape;4775;p36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6" name="Google Shape;4776;p36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7" name="Google Shape;4777;p36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8" name="Google Shape;4778;p36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9" name="Google Shape;4779;p36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0" name="Google Shape;4780;p36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1" name="Google Shape;4781;p36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2" name="Google Shape;4782;p36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3" name="Google Shape;4783;p36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4" name="Google Shape;4784;p36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5" name="Google Shape;4785;p36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6" name="Google Shape;4786;p36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7" name="Google Shape;4787;p36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8" name="Google Shape;4788;p36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9" name="Google Shape;4789;p36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0" name="Google Shape;4790;p36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1" name="Google Shape;4791;p36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2" name="Google Shape;4792;p36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3" name="Google Shape;4793;p36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4" name="Google Shape;4794;p36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5" name="Google Shape;4795;p36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6" name="Google Shape;4796;p36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7" name="Google Shape;4797;p36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798" name="Google Shape;4798;p36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4799" name="Google Shape;4799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0" name="Google Shape;4800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01" name="Google Shape;4801;p36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4802" name="Google Shape;4802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3" name="Google Shape;4803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04" name="Google Shape;4804;p36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4805" name="Google Shape;4805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6" name="Google Shape;4806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07" name="Google Shape;4807;p36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4808" name="Google Shape;4808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9" name="Google Shape;4809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10" name="Google Shape;4810;p36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4811" name="Google Shape;4811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13" name="Google Shape;4813;p36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4814" name="Google Shape;4814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16" name="Google Shape;4816;p36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4817" name="Google Shape;4817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19" name="Google Shape;4819;p36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4820" name="Google Shape;4820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2" name="Google Shape;4822;p36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4823" name="Google Shape;4823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5" name="Google Shape;4825;p36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4826" name="Google Shape;4826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8" name="Google Shape;4828;p36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4829" name="Google Shape;4829;p3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0" name="Google Shape;4830;p3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31" name="Google Shape;4831;p36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4832" name="Google Shape;4832;p3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3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834" name="Google Shape;4834;p36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835" name="Google Shape;4835;p36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836" name="Google Shape;4836;p36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4837" name="Shape 4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8" name="Google Shape;4838;p37"/>
          <p:cNvSpPr txBox="1"/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839" name="Google Shape;4839;p37"/>
          <p:cNvSpPr txBox="1"/>
          <p:nvPr>
            <p:ph idx="1" type="subTitle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40" name="Google Shape;4840;p37"/>
          <p:cNvSpPr txBox="1"/>
          <p:nvPr>
            <p:ph idx="2" type="subTitle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41" name="Google Shape;4841;p37"/>
          <p:cNvSpPr txBox="1"/>
          <p:nvPr/>
        </p:nvSpPr>
        <p:spPr>
          <a:xfrm>
            <a:off x="1759650" y="3298238"/>
            <a:ext cx="3529800" cy="7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This presentation template was created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including icons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and infographics &amp; images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100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grpSp>
        <p:nvGrpSpPr>
          <p:cNvPr id="4842" name="Google Shape;4842;p37"/>
          <p:cNvGrpSpPr/>
          <p:nvPr/>
        </p:nvGrpSpPr>
        <p:grpSpPr>
          <a:xfrm>
            <a:off x="-310050" y="-51625"/>
            <a:ext cx="9838700" cy="5226755"/>
            <a:chOff x="-310050" y="-51625"/>
            <a:chExt cx="9838700" cy="5226755"/>
          </a:xfrm>
        </p:grpSpPr>
        <p:sp>
          <p:nvSpPr>
            <p:cNvPr id="4843" name="Google Shape;4843;p37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4844" name="Google Shape;4844;p37"/>
            <p:cNvGrpSpPr/>
            <p:nvPr/>
          </p:nvGrpSpPr>
          <p:grpSpPr>
            <a:xfrm>
              <a:off x="8291480" y="2495770"/>
              <a:ext cx="717520" cy="678074"/>
              <a:chOff x="8426480" y="2078207"/>
              <a:chExt cx="717520" cy="678074"/>
            </a:xfrm>
          </p:grpSpPr>
          <p:sp>
            <p:nvSpPr>
              <p:cNvPr id="4845" name="Google Shape;4845;p37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6" name="Google Shape;4846;p37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7" name="Google Shape;4847;p37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8" name="Google Shape;4848;p37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37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37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1" name="Google Shape;4851;p37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2" name="Google Shape;4852;p37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3" name="Google Shape;4853;p37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4" name="Google Shape;4854;p37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5" name="Google Shape;4855;p37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6" name="Google Shape;4856;p37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7" name="Google Shape;4857;p37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37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37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37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37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37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37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37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37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37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37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37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37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37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37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37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37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37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37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37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37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37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9" name="Google Shape;4879;p37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0" name="Google Shape;4880;p37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1" name="Google Shape;4881;p37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2" name="Google Shape;4882;p37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3" name="Google Shape;4883;p37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4" name="Google Shape;4884;p37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5" name="Google Shape;4885;p37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6" name="Google Shape;4886;p37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37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37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37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37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37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37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37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37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37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37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37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37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37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37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37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37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37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37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37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37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37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37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37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37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37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37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37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37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37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16" name="Google Shape;4916;p37"/>
            <p:cNvGrpSpPr/>
            <p:nvPr/>
          </p:nvGrpSpPr>
          <p:grpSpPr>
            <a:xfrm>
              <a:off x="2536184" y="55949"/>
              <a:ext cx="310220" cy="298990"/>
              <a:chOff x="2049809" y="3045624"/>
              <a:chExt cx="310220" cy="298990"/>
            </a:xfrm>
          </p:grpSpPr>
          <p:sp>
            <p:nvSpPr>
              <p:cNvPr id="4917" name="Google Shape;4917;p37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37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37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37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37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37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23" name="Google Shape;4923;p37"/>
            <p:cNvGrpSpPr/>
            <p:nvPr/>
          </p:nvGrpSpPr>
          <p:grpSpPr>
            <a:xfrm>
              <a:off x="1926266" y="231453"/>
              <a:ext cx="253123" cy="201815"/>
              <a:chOff x="1631216" y="1891228"/>
              <a:chExt cx="253123" cy="201815"/>
            </a:xfrm>
          </p:grpSpPr>
          <p:sp>
            <p:nvSpPr>
              <p:cNvPr id="4924" name="Google Shape;4924;p37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37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37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37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37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37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37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37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37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37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34" name="Google Shape;4934;p37"/>
            <p:cNvSpPr/>
            <p:nvPr/>
          </p:nvSpPr>
          <p:spPr>
            <a:xfrm>
              <a:off x="1580750" y="4745305"/>
              <a:ext cx="2930450" cy="429825"/>
            </a:xfrm>
            <a:custGeom>
              <a:rect b="b" l="l" r="r" t="t"/>
              <a:pathLst>
                <a:path extrusionOk="0" h="17193" w="117218">
                  <a:moveTo>
                    <a:pt x="0" y="16949"/>
                  </a:moveTo>
                  <a:cubicBezTo>
                    <a:pt x="6588" y="8386"/>
                    <a:pt x="18423" y="1867"/>
                    <a:pt x="29183" y="2844"/>
                  </a:cubicBezTo>
                  <a:cubicBezTo>
                    <a:pt x="33354" y="3223"/>
                    <a:pt x="35074" y="8843"/>
                    <a:pt x="38424" y="11356"/>
                  </a:cubicBezTo>
                  <a:cubicBezTo>
                    <a:pt x="41643" y="13771"/>
                    <a:pt x="46360" y="13899"/>
                    <a:pt x="50340" y="13302"/>
                  </a:cubicBezTo>
                  <a:cubicBezTo>
                    <a:pt x="69731" y="10392"/>
                    <a:pt x="88299" y="-2183"/>
                    <a:pt x="107734" y="412"/>
                  </a:cubicBezTo>
                  <a:cubicBezTo>
                    <a:pt x="114103" y="1262"/>
                    <a:pt x="117218" y="10768"/>
                    <a:pt x="117218" y="1719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4935" name="Google Shape;4935;p37"/>
            <p:cNvSpPr/>
            <p:nvPr/>
          </p:nvSpPr>
          <p:spPr>
            <a:xfrm>
              <a:off x="-310050" y="304825"/>
              <a:ext cx="760225" cy="2971125"/>
            </a:xfrm>
            <a:custGeom>
              <a:rect b="b" l="l" r="r" t="t"/>
              <a:pathLst>
                <a:path extrusionOk="0" h="118845" w="30409">
                  <a:moveTo>
                    <a:pt x="0" y="0"/>
                  </a:moveTo>
                  <a:cubicBezTo>
                    <a:pt x="10727" y="6310"/>
                    <a:pt x="24688" y="11893"/>
                    <a:pt x="28940" y="23589"/>
                  </a:cubicBezTo>
                  <a:cubicBezTo>
                    <a:pt x="34005" y="37520"/>
                    <a:pt x="24021" y="52850"/>
                    <a:pt x="22617" y="67607"/>
                  </a:cubicBezTo>
                  <a:cubicBezTo>
                    <a:pt x="21657" y="77690"/>
                    <a:pt x="28510" y="87169"/>
                    <a:pt x="29183" y="97276"/>
                  </a:cubicBezTo>
                  <a:cubicBezTo>
                    <a:pt x="29961" y="108956"/>
                    <a:pt x="12078" y="121893"/>
                    <a:pt x="973" y="11819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4936" name="Google Shape;4936;p37"/>
            <p:cNvGrpSpPr/>
            <p:nvPr/>
          </p:nvGrpSpPr>
          <p:grpSpPr>
            <a:xfrm>
              <a:off x="8621252" y="1727181"/>
              <a:ext cx="147945" cy="134470"/>
              <a:chOff x="3477352" y="993181"/>
              <a:chExt cx="147945" cy="134470"/>
            </a:xfrm>
          </p:grpSpPr>
          <p:sp>
            <p:nvSpPr>
              <p:cNvPr id="4937" name="Google Shape;4937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9" name="Google Shape;4939;p37"/>
            <p:cNvGrpSpPr/>
            <p:nvPr/>
          </p:nvGrpSpPr>
          <p:grpSpPr>
            <a:xfrm>
              <a:off x="8741278" y="1477006"/>
              <a:ext cx="83763" cy="83541"/>
              <a:chOff x="3317703" y="1099656"/>
              <a:chExt cx="83763" cy="83541"/>
            </a:xfrm>
          </p:grpSpPr>
          <p:sp>
            <p:nvSpPr>
              <p:cNvPr id="4940" name="Google Shape;4940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42" name="Google Shape;4942;p37"/>
            <p:cNvGrpSpPr/>
            <p:nvPr/>
          </p:nvGrpSpPr>
          <p:grpSpPr>
            <a:xfrm>
              <a:off x="255877" y="4013056"/>
              <a:ext cx="147945" cy="134470"/>
              <a:chOff x="3477352" y="993181"/>
              <a:chExt cx="147945" cy="134470"/>
            </a:xfrm>
          </p:grpSpPr>
          <p:sp>
            <p:nvSpPr>
              <p:cNvPr id="4943" name="Google Shape;4943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45" name="Google Shape;4945;p37"/>
            <p:cNvGrpSpPr/>
            <p:nvPr/>
          </p:nvGrpSpPr>
          <p:grpSpPr>
            <a:xfrm>
              <a:off x="8537478" y="3757331"/>
              <a:ext cx="83763" cy="83541"/>
              <a:chOff x="3317703" y="1099656"/>
              <a:chExt cx="83763" cy="83541"/>
            </a:xfrm>
          </p:grpSpPr>
          <p:sp>
            <p:nvSpPr>
              <p:cNvPr id="4946" name="Google Shape;4946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48" name="Google Shape;4948;p37"/>
            <p:cNvGrpSpPr/>
            <p:nvPr/>
          </p:nvGrpSpPr>
          <p:grpSpPr>
            <a:xfrm>
              <a:off x="5653553" y="4603606"/>
              <a:ext cx="83763" cy="83541"/>
              <a:chOff x="3317703" y="1099656"/>
              <a:chExt cx="83763" cy="83541"/>
            </a:xfrm>
          </p:grpSpPr>
          <p:sp>
            <p:nvSpPr>
              <p:cNvPr id="4949" name="Google Shape;4949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1" name="Google Shape;4951;p37"/>
            <p:cNvGrpSpPr/>
            <p:nvPr/>
          </p:nvGrpSpPr>
          <p:grpSpPr>
            <a:xfrm>
              <a:off x="8350027" y="3979981"/>
              <a:ext cx="147945" cy="134470"/>
              <a:chOff x="3477352" y="993181"/>
              <a:chExt cx="147945" cy="134470"/>
            </a:xfrm>
          </p:grpSpPr>
          <p:sp>
            <p:nvSpPr>
              <p:cNvPr id="4952" name="Google Shape;4952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4" name="Google Shape;4954;p37"/>
            <p:cNvGrpSpPr/>
            <p:nvPr/>
          </p:nvGrpSpPr>
          <p:grpSpPr>
            <a:xfrm>
              <a:off x="212553" y="4304081"/>
              <a:ext cx="83763" cy="83541"/>
              <a:chOff x="3317703" y="1099656"/>
              <a:chExt cx="83763" cy="83541"/>
            </a:xfrm>
          </p:grpSpPr>
          <p:sp>
            <p:nvSpPr>
              <p:cNvPr id="4955" name="Google Shape;4955;p3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3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7" name="Google Shape;4957;p37"/>
            <p:cNvGrpSpPr/>
            <p:nvPr/>
          </p:nvGrpSpPr>
          <p:grpSpPr>
            <a:xfrm>
              <a:off x="1649377" y="96981"/>
              <a:ext cx="147945" cy="134470"/>
              <a:chOff x="3477352" y="993181"/>
              <a:chExt cx="147945" cy="134470"/>
            </a:xfrm>
          </p:grpSpPr>
          <p:sp>
            <p:nvSpPr>
              <p:cNvPr id="4958" name="Google Shape;4958;p3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3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4960" name="Shape 49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TITLE_ONLY_1">
    <p:spTree>
      <p:nvGrpSpPr>
        <p:cNvPr id="4961" name="Shape 4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2" name="Google Shape;4962;p39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4963" name="Google Shape;4963;p39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4964" name="Google Shape;4964;p39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39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39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39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39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9" name="Google Shape;4969;p39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39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39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39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39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39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39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39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7" name="Google Shape;4977;p39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8" name="Google Shape;4978;p39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9" name="Google Shape;4979;p39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0" name="Google Shape;4980;p39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39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2" name="Google Shape;4982;p39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3" name="Google Shape;4983;p39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39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5" name="Google Shape;4985;p39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39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39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39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39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39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39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92" name="Google Shape;4992;p39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4993" name="Google Shape;4993;p3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3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3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3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3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3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3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0" name="Google Shape;5000;p3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1" name="Google Shape;5001;p3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2" name="Google Shape;5002;p3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3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3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5" name="Google Shape;5005;p3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6" name="Google Shape;5006;p3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3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3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9" name="Google Shape;5009;p3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3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3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3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3" name="Google Shape;5013;p3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3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15" name="Google Shape;5015;p39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5016" name="Google Shape;5016;p3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3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8" name="Google Shape;5018;p3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9" name="Google Shape;5019;p3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3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1" name="Google Shape;5021;p3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2" name="Google Shape;5022;p3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3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4" name="Google Shape;5024;p3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3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6" name="Google Shape;5026;p3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7" name="Google Shape;5027;p3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8" name="Google Shape;5028;p3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3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3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3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2" name="Google Shape;5032;p3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3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3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5" name="Google Shape;5035;p3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6" name="Google Shape;5036;p3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3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8" name="Google Shape;5038;p3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9" name="Google Shape;5039;p3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0" name="Google Shape;5040;p3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41" name="Google Shape;5041;p39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5042" name="Google Shape;5042;p3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3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4" name="Google Shape;5044;p3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5" name="Google Shape;5045;p3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6" name="Google Shape;5046;p3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7" name="Google Shape;5047;p3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8" name="Google Shape;5048;p3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9" name="Google Shape;5049;p3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0" name="Google Shape;5050;p3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1" name="Google Shape;5051;p3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2" name="Google Shape;5052;p3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3" name="Google Shape;5053;p3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4" name="Google Shape;5054;p3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5" name="Google Shape;5055;p3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6" name="Google Shape;5056;p3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7" name="Google Shape;5057;p3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8" name="Google Shape;5058;p3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9" name="Google Shape;5059;p3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3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3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2" name="Google Shape;5062;p3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3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3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3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3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3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3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3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70" name="Google Shape;5070;p39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5071" name="Google Shape;5071;p39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39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39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39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39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39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39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39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39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39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39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39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39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39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39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39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7" name="Google Shape;5087;p39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39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39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39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39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39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39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39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39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39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39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39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39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39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39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39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39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39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39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39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39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39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09" name="Google Shape;5109;p39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110" name="Google Shape;5110;p39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111" name="Google Shape;5111;p39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112" name="Google Shape;5112;p39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5113" name="Google Shape;5113;p39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5114" name="Google Shape;5114;p39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39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39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39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39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39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39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39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2" name="Google Shape;5122;p39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3" name="Google Shape;5123;p39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4" name="Google Shape;5124;p39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5" name="Google Shape;5125;p39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6" name="Google Shape;5126;p39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39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39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39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0" name="Google Shape;5130;p39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1" name="Google Shape;5131;p39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39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3" name="Google Shape;5133;p39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4" name="Google Shape;5134;p39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39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39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39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8" name="Google Shape;5138;p39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9" name="Google Shape;5139;p39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39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39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2" name="Google Shape;5142;p39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39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39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39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39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7" name="Google Shape;5147;p39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39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39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0" name="Google Shape;5150;p39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1" name="Google Shape;5151;p39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39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39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4" name="Google Shape;5154;p39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5" name="Google Shape;5155;p39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39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39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8" name="Google Shape;5158;p39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9" name="Google Shape;5159;p39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0" name="Google Shape;5160;p39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1" name="Google Shape;5161;p39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2" name="Google Shape;5162;p39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3" name="Google Shape;5163;p39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4" name="Google Shape;5164;p39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5" name="Google Shape;5165;p39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66" name="Google Shape;5166;p39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5167" name="Google Shape;5167;p39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8" name="Google Shape;5168;p39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9" name="Google Shape;5169;p39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0" name="Google Shape;5170;p39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1" name="Google Shape;5171;p39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2" name="Google Shape;5172;p39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3" name="Google Shape;5173;p39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4" name="Google Shape;5174;p39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5" name="Google Shape;5175;p39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6" name="Google Shape;5176;p39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7" name="Google Shape;5177;p39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8" name="Google Shape;5178;p39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79" name="Google Shape;5179;p39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5180" name="Google Shape;5180;p3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3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2" name="Google Shape;5182;p39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5183" name="Google Shape;5183;p3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3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5" name="Google Shape;5185;p39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5186" name="Google Shape;5186;p3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3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8" name="Google Shape;5188;p39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5189" name="Google Shape;5189;p3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3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MAIN_POINT_1">
    <p:spTree>
      <p:nvGrpSpPr>
        <p:cNvPr id="519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2" name="Google Shape;5192;p40"/>
          <p:cNvGrpSpPr/>
          <p:nvPr/>
        </p:nvGrpSpPr>
        <p:grpSpPr>
          <a:xfrm>
            <a:off x="-302625" y="-59091"/>
            <a:ext cx="9591648" cy="5277272"/>
            <a:chOff x="-302625" y="-70000"/>
            <a:chExt cx="9591648" cy="5277272"/>
          </a:xfrm>
        </p:grpSpPr>
        <p:grpSp>
          <p:nvGrpSpPr>
            <p:cNvPr id="5193" name="Google Shape;5193;p40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5194" name="Google Shape;5194;p40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5" name="Google Shape;5195;p40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40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40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40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40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40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40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40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3" name="Google Shape;5203;p40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40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40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6" name="Google Shape;5206;p40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7" name="Google Shape;5207;p40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8" name="Google Shape;5208;p40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9" name="Google Shape;5209;p40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40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40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2" name="Google Shape;5212;p40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3" name="Google Shape;5213;p40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4" name="Google Shape;5214;p40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40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16" name="Google Shape;5216;p40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5217" name="Google Shape;5217;p40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40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40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40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40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40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40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40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40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40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40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40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40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40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40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40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40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40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40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36" name="Google Shape;5236;p40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5237" name="Google Shape;5237;p40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40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40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40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41" name="Google Shape;5241;p40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5242" name="Google Shape;5242;p40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3" name="Google Shape;5243;p40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4" name="Google Shape;5244;p40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5" name="Google Shape;5245;p40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6" name="Google Shape;5246;p40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7" name="Google Shape;5247;p40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40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40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40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40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40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40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40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40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40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40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40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40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40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40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40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40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40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40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40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40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40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40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40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40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40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40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40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40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40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40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40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40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40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81" name="Google Shape;5281;p40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5282" name="Google Shape;5282;p40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40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40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40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40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40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40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40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40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40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40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40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40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40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40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40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40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40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00" name="Google Shape;5300;p40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5301" name="Google Shape;5301;p40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2" name="Google Shape;5302;p40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3" name="Google Shape;5303;p40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4" name="Google Shape;5304;p40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5" name="Google Shape;5305;p40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6" name="Google Shape;5306;p40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7" name="Google Shape;5307;p40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40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40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40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40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40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40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40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40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40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7" name="Google Shape;5317;p40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8" name="Google Shape;5318;p40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40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40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40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22" name="Google Shape;5322;p40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5323" name="Google Shape;5323;p40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40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40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40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40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40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40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40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40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40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40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40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40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40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40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40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9" name="Google Shape;5339;p40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0" name="Google Shape;5340;p40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40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40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40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40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40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40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40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40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40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40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1" name="Google Shape;5351;p40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40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40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40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40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40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40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40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40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40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1" name="Google Shape;5361;p40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40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40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40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40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40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40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40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40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0" name="Google Shape;5370;p40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1" name="Google Shape;5371;p40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2" name="Google Shape;5372;p40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3" name="Google Shape;5373;p40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4" name="Google Shape;5374;p40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5" name="Google Shape;5375;p40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6" name="Google Shape;5376;p40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7" name="Google Shape;5377;p40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8" name="Google Shape;5378;p40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9" name="Google Shape;5379;p40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0" name="Google Shape;5380;p40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1" name="Google Shape;5381;p40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2" name="Google Shape;5382;p40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3" name="Google Shape;5383;p40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4" name="Google Shape;5384;p40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5" name="Google Shape;5385;p40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6" name="Google Shape;5386;p40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7" name="Google Shape;5387;p40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8" name="Google Shape;5388;p40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9" name="Google Shape;5389;p40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0" name="Google Shape;5390;p40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1" name="Google Shape;5391;p40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2" name="Google Shape;5392;p40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3" name="Google Shape;5393;p40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94" name="Google Shape;5394;p40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5395" name="Google Shape;5395;p40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6" name="Google Shape;5396;p40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7" name="Google Shape;5397;p40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8" name="Google Shape;5398;p40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9" name="Google Shape;5399;p40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0" name="Google Shape;5400;p40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1" name="Google Shape;5401;p40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2" name="Google Shape;5402;p40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3" name="Google Shape;5403;p40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4" name="Google Shape;5404;p40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5" name="Google Shape;5405;p40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6" name="Google Shape;5406;p40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7" name="Google Shape;5407;p40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8" name="Google Shape;5408;p40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9" name="Google Shape;5409;p40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0" name="Google Shape;5410;p40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1" name="Google Shape;5411;p40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2" name="Google Shape;5412;p40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3" name="Google Shape;5413;p40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4" name="Google Shape;5414;p40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5" name="Google Shape;5415;p40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6" name="Google Shape;5416;p40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7" name="Google Shape;5417;p40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8" name="Google Shape;5418;p40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9" name="Google Shape;5419;p40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20" name="Google Shape;5420;p40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5421" name="Google Shape;5421;p40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2" name="Google Shape;5422;p40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3" name="Google Shape;5423;p40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4" name="Google Shape;5424;p40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5" name="Google Shape;5425;p40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6" name="Google Shape;5426;p40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7" name="Google Shape;5427;p40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8" name="Google Shape;5428;p40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9" name="Google Shape;5429;p40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0" name="Google Shape;5430;p40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1" name="Google Shape;5431;p40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2" name="Google Shape;5432;p40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3" name="Google Shape;5433;p40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4" name="Google Shape;5434;p40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5" name="Google Shape;5435;p40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6" name="Google Shape;5436;p40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7" name="Google Shape;5437;p40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8" name="Google Shape;5438;p40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9" name="Google Shape;5439;p40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0" name="Google Shape;5440;p40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1" name="Google Shape;5441;p40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2" name="Google Shape;5442;p40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3" name="Google Shape;5443;p40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4" name="Google Shape;5444;p40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5" name="Google Shape;5445;p40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46" name="Google Shape;5446;p40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5447" name="Google Shape;5447;p40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8" name="Google Shape;5448;p40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9" name="Google Shape;5449;p40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0" name="Google Shape;5450;p40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1" name="Google Shape;5451;p40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2" name="Google Shape;5452;p40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3" name="Google Shape;5453;p40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4" name="Google Shape;5454;p40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5" name="Google Shape;5455;p40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6" name="Google Shape;5456;p40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7" name="Google Shape;5457;p40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8" name="Google Shape;5458;p40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9" name="Google Shape;5459;p40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0" name="Google Shape;5460;p40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1" name="Google Shape;5461;p40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2" name="Google Shape;5462;p40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3" name="Google Shape;5463;p40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4" name="Google Shape;5464;p40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5" name="Google Shape;5465;p40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6" name="Google Shape;5466;p40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7" name="Google Shape;5467;p40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8" name="Google Shape;5468;p40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9" name="Google Shape;5469;p40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0" name="Google Shape;5470;p40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1" name="Google Shape;5471;p40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2" name="Google Shape;5472;p40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3" name="Google Shape;5473;p40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4" name="Google Shape;5474;p40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475" name="Google Shape;5475;p40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476" name="Google Shape;5476;p40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477" name="Google Shape;5477;p40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5478" name="Google Shape;5478;p40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BLANK_1_3_2">
    <p:spTree>
      <p:nvGrpSpPr>
        <p:cNvPr id="5479" name="Shape 5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0" name="Google Shape;5480;p41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5481" name="Google Shape;5481;p41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41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41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41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41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41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41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41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41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41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41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41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41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41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41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41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41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41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41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41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41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2" name="Google Shape;5502;p41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5503" name="Google Shape;5503;p41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41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41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41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41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41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41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41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41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41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41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41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41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41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41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41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41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41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41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41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41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41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41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41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41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8" name="Google Shape;5528;p41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5529" name="Google Shape;5529;p41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41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1" name="Google Shape;5531;p41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5532" name="Google Shape;5532;p41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41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4" name="Google Shape;5534;p41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5535" name="Google Shape;5535;p41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41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41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41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41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41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41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41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41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41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41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41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41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41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41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41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41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41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53" name="Google Shape;5553;p41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5554" name="Google Shape;5554;p41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41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41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41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41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41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41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41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41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41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41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41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41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41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8" name="Google Shape;5568;p41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5569" name="Google Shape;5569;p41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41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41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41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41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41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41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41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41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41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41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41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41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41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41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41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41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41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41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41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41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41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41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41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41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41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41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41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7" name="Google Shape;5597;p41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5598" name="Google Shape;5598;p41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41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41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41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41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41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41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41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41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41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41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41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41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41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41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41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41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41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41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41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41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41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41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41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41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41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41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26" name="Google Shape;5626;p41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5627" name="Google Shape;5627;p41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5628" name="Google Shape;5628;p41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5629" name="Google Shape;5629;p41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5630" name="Google Shape;5630;p41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41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2" name="Google Shape;5632;p41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5633" name="Google Shape;5633;p41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41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35" name="Google Shape;5635;p41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5636" name="Google Shape;5636;p41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5637" name="Google Shape;5637;p41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41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41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41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41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41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41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41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41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41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41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41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41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41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41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41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41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41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41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41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41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41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41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41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41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41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41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41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41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41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41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41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BLANK_1_1_1_1_1_1">
    <p:spTree>
      <p:nvGrpSpPr>
        <p:cNvPr id="5669" name="Shape 5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0" name="Google Shape;5670;p42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5671" name="Google Shape;5671;p42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5672" name="Google Shape;5672;p42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3" name="Google Shape;5673;p42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4" name="Google Shape;5674;p42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5" name="Google Shape;5675;p42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6" name="Google Shape;5676;p42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7" name="Google Shape;5677;p42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8" name="Google Shape;5678;p42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9" name="Google Shape;5679;p42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0" name="Google Shape;5680;p42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1" name="Google Shape;5681;p42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2" name="Google Shape;5682;p42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3" name="Google Shape;5683;p42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4" name="Google Shape;5684;p42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5" name="Google Shape;5685;p42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6" name="Google Shape;5686;p42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7" name="Google Shape;5687;p42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8" name="Google Shape;5688;p42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9" name="Google Shape;5689;p42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0" name="Google Shape;5690;p42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1" name="Google Shape;5691;p42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2" name="Google Shape;5692;p42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3" name="Google Shape;5693;p42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4" name="Google Shape;5694;p42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5" name="Google Shape;5695;p42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6" name="Google Shape;5696;p42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7" name="Google Shape;5697;p42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8" name="Google Shape;5698;p42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9" name="Google Shape;5699;p42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0" name="Google Shape;5700;p42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1" name="Google Shape;5701;p42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2" name="Google Shape;5702;p42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3" name="Google Shape;5703;p42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4" name="Google Shape;5704;p42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5" name="Google Shape;5705;p42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6" name="Google Shape;5706;p42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7" name="Google Shape;5707;p42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08" name="Google Shape;5708;p42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5709" name="Google Shape;5709;p42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0" name="Google Shape;5710;p42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1" name="Google Shape;5711;p42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2" name="Google Shape;5712;p42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13" name="Google Shape;5713;p42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5714" name="Google Shape;5714;p42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5" name="Google Shape;5715;p42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6" name="Google Shape;5716;p42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7" name="Google Shape;5717;p42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8" name="Google Shape;5718;p42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9" name="Google Shape;5719;p42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0" name="Google Shape;5720;p42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1" name="Google Shape;5721;p42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2" name="Google Shape;5722;p42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3" name="Google Shape;5723;p42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4" name="Google Shape;5724;p42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5" name="Google Shape;5725;p42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6" name="Google Shape;5726;p42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7" name="Google Shape;5727;p42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8" name="Google Shape;5728;p42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9" name="Google Shape;5729;p42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0" name="Google Shape;5730;p42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1" name="Google Shape;5731;p42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2" name="Google Shape;5732;p42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3" name="Google Shape;5733;p42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4" name="Google Shape;5734;p42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5" name="Google Shape;5735;p42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6" name="Google Shape;5736;p42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7" name="Google Shape;5737;p42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8" name="Google Shape;5738;p42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9" name="Google Shape;5739;p42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0" name="Google Shape;5740;p42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1" name="Google Shape;5741;p42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2" name="Google Shape;5742;p42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3" name="Google Shape;5743;p42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4" name="Google Shape;5744;p42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5" name="Google Shape;5745;p42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6" name="Google Shape;5746;p42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7" name="Google Shape;5747;p42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8" name="Google Shape;5748;p42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9" name="Google Shape;5749;p42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0" name="Google Shape;5750;p42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1" name="Google Shape;5751;p42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2" name="Google Shape;5752;p42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53" name="Google Shape;5753;p42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5754" name="Google Shape;5754;p42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5" name="Google Shape;5755;p42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6" name="Google Shape;5756;p42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7" name="Google Shape;5757;p42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8" name="Google Shape;5758;p42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9" name="Google Shape;5759;p42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0" name="Google Shape;5760;p42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1" name="Google Shape;5761;p42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2" name="Google Shape;5762;p42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3" name="Google Shape;5763;p42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4" name="Google Shape;5764;p42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5" name="Google Shape;5765;p42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6" name="Google Shape;5766;p42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7" name="Google Shape;5767;p42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8" name="Google Shape;5768;p42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9" name="Google Shape;5769;p42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0" name="Google Shape;5770;p42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1" name="Google Shape;5771;p42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72" name="Google Shape;5772;p42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5773" name="Google Shape;5773;p42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4" name="Google Shape;5774;p42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5" name="Google Shape;5775;p42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6" name="Google Shape;5776;p42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7" name="Google Shape;5777;p42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8" name="Google Shape;5778;p42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9" name="Google Shape;5779;p42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0" name="Google Shape;5780;p42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1" name="Google Shape;5781;p42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2" name="Google Shape;5782;p42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3" name="Google Shape;5783;p42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4" name="Google Shape;5784;p42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5" name="Google Shape;5785;p42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6" name="Google Shape;5786;p42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7" name="Google Shape;5787;p42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8" name="Google Shape;5788;p42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9" name="Google Shape;5789;p42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0" name="Google Shape;5790;p42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1" name="Google Shape;5791;p42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2" name="Google Shape;5792;p42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3" name="Google Shape;5793;p42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4" name="Google Shape;5794;p42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5" name="Google Shape;5795;p42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6" name="Google Shape;5796;p42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7" name="Google Shape;5797;p42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98" name="Google Shape;5798;p42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5799" name="Google Shape;5799;p42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0" name="Google Shape;5800;p42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1" name="Google Shape;5801;p42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2" name="Google Shape;5802;p42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3" name="Google Shape;5803;p42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4" name="Google Shape;5804;p42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805" name="Google Shape;5805;p42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06" name="Google Shape;5806;p42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5807" name="Google Shape;5807;p42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8" name="Google Shape;5808;p42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9" name="Google Shape;5809;p42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0" name="Google Shape;5810;p42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1" name="Google Shape;5811;p42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2" name="Google Shape;5812;p42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3" name="Google Shape;5813;p42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4" name="Google Shape;5814;p42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5" name="Google Shape;5815;p42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6" name="Google Shape;5816;p42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17" name="Google Shape;5817;p42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5818" name="Google Shape;5818;p42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9" name="Google Shape;5819;p42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0" name="Google Shape;5820;p42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1" name="Google Shape;5821;p42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2" name="Google Shape;5822;p42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3" name="Google Shape;5823;p42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4" name="Google Shape;5824;p42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5" name="Google Shape;5825;p42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6" name="Google Shape;5826;p42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7" name="Google Shape;5827;p42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8" name="Google Shape;5828;p42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9" name="Google Shape;5829;p42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0" name="Google Shape;5830;p42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1" name="Google Shape;5831;p42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2" name="Google Shape;5832;p42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3" name="Google Shape;5833;p42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4" name="Google Shape;5834;p42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5" name="Google Shape;5835;p42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6" name="Google Shape;5836;p42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7" name="Google Shape;5837;p42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8" name="Google Shape;5838;p42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9" name="Google Shape;5839;p42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0" name="Google Shape;5840;p42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1" name="Google Shape;5841;p42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2" name="Google Shape;5842;p42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3" name="Google Shape;5843;p42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4" name="Google Shape;5844;p42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5" name="Google Shape;5845;p42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6" name="Google Shape;5846;p42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7" name="Google Shape;5847;p42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8" name="Google Shape;5848;p42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9" name="Google Shape;5849;p42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50" name="Google Shape;5850;p42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5851" name="Google Shape;5851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2" name="Google Shape;5852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53" name="Google Shape;5853;p42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5854" name="Google Shape;5854;p42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5" name="Google Shape;5855;p42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6" name="Google Shape;5856;p42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7" name="Google Shape;5857;p42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8" name="Google Shape;5858;p42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9" name="Google Shape;5859;p42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0" name="Google Shape;5860;p42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1" name="Google Shape;5861;p42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2" name="Google Shape;5862;p42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3" name="Google Shape;5863;p42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64" name="Google Shape;5864;p42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5865" name="Google Shape;5865;p42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6" name="Google Shape;5866;p42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7" name="Google Shape;5867;p42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8" name="Google Shape;5868;p42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9" name="Google Shape;5869;p42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0" name="Google Shape;5870;p42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1" name="Google Shape;5871;p42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2" name="Google Shape;5872;p42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3" name="Google Shape;5873;p42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4" name="Google Shape;5874;p42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5" name="Google Shape;5875;p42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6" name="Google Shape;5876;p42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7" name="Google Shape;5877;p42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8" name="Google Shape;5878;p42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9" name="Google Shape;5879;p42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0" name="Google Shape;5880;p42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1" name="Google Shape;5881;p42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2" name="Google Shape;5882;p42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3" name="Google Shape;5883;p42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4" name="Google Shape;5884;p42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5" name="Google Shape;5885;p42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6" name="Google Shape;5886;p42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7" name="Google Shape;5887;p42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8" name="Google Shape;5888;p42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9" name="Google Shape;5889;p42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0" name="Google Shape;5890;p42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1" name="Google Shape;5891;p42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2" name="Google Shape;5892;p42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93" name="Google Shape;5893;p42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5894" name="Google Shape;5894;p42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5" name="Google Shape;5895;p42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6" name="Google Shape;5896;p42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7" name="Google Shape;5897;p42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8" name="Google Shape;5898;p42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9" name="Google Shape;5899;p42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0" name="Google Shape;5900;p42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1" name="Google Shape;5901;p42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2" name="Google Shape;5902;p42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3" name="Google Shape;5903;p42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4" name="Google Shape;5904;p42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5" name="Google Shape;5905;p42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6" name="Google Shape;5906;p42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7" name="Google Shape;5907;p42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8" name="Google Shape;5908;p42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9" name="Google Shape;5909;p42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0" name="Google Shape;5910;p42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1" name="Google Shape;5911;p42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2" name="Google Shape;5912;p42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3" name="Google Shape;5913;p42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4" name="Google Shape;5914;p42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5" name="Google Shape;5915;p42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6" name="Google Shape;5916;p42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7" name="Google Shape;5917;p42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8" name="Google Shape;5918;p42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9" name="Google Shape;5919;p42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0" name="Google Shape;5920;p42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1" name="Google Shape;5921;p42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22" name="Google Shape;5922;p42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5923" name="Google Shape;5923;p42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4" name="Google Shape;5924;p42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5" name="Google Shape;5925;p42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6" name="Google Shape;5926;p42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7" name="Google Shape;5927;p42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8" name="Google Shape;5928;p42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9" name="Google Shape;5929;p42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0" name="Google Shape;5930;p42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1" name="Google Shape;5931;p42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2" name="Google Shape;5932;p42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3" name="Google Shape;5933;p42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4" name="Google Shape;5934;p42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5" name="Google Shape;5935;p42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6" name="Google Shape;5936;p42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7" name="Google Shape;5937;p42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8" name="Google Shape;5938;p42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9" name="Google Shape;5939;p42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0" name="Google Shape;5940;p42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1" name="Google Shape;5941;p42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2" name="Google Shape;5942;p42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3" name="Google Shape;5943;p42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4" name="Google Shape;5944;p42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5" name="Google Shape;5945;p42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6" name="Google Shape;5946;p42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7" name="Google Shape;5947;p42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8" name="Google Shape;5948;p42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9" name="Google Shape;5949;p42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0" name="Google Shape;5950;p42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1" name="Google Shape;5951;p42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2" name="Google Shape;5952;p42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3" name="Google Shape;5953;p42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4" name="Google Shape;5954;p42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5" name="Google Shape;5955;p42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6" name="Google Shape;5956;p42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7" name="Google Shape;5957;p42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8" name="Google Shape;5958;p42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59" name="Google Shape;5959;p42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0" name="Google Shape;5960;p42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1" name="Google Shape;5961;p42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2" name="Google Shape;5962;p42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3" name="Google Shape;5963;p42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4" name="Google Shape;5964;p42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65" name="Google Shape;5965;p42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5966" name="Google Shape;5966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67" name="Google Shape;5967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68" name="Google Shape;5968;p42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5969" name="Google Shape;5969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0" name="Google Shape;5970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71" name="Google Shape;5971;p42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5972" name="Google Shape;5972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3" name="Google Shape;5973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74" name="Google Shape;5974;p42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5975" name="Google Shape;5975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6" name="Google Shape;5976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77" name="Google Shape;5977;p42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5978" name="Google Shape;5978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79" name="Google Shape;5979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80" name="Google Shape;5980;p42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5981" name="Google Shape;5981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2" name="Google Shape;5982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83" name="Google Shape;5983;p42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5984" name="Google Shape;5984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5" name="Google Shape;5985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86" name="Google Shape;5986;p42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5987" name="Google Shape;5987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88" name="Google Shape;5988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89" name="Google Shape;5989;p42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5990" name="Google Shape;5990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1" name="Google Shape;5991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92" name="Google Shape;5992;p42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5993" name="Google Shape;5993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4" name="Google Shape;5994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95" name="Google Shape;5995;p42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5996" name="Google Shape;5996;p4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97" name="Google Shape;5997;p4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98" name="Google Shape;5998;p42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5999" name="Google Shape;5999;p4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00" name="Google Shape;6000;p4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001" name="Google Shape;6001;p42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002" name="Google Shape;6002;p42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003" name="Google Shape;6003;p42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6007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44"/>
          <p:cNvSpPr txBox="1"/>
          <p:nvPr>
            <p:ph idx="1" type="subTitle"/>
          </p:nvPr>
        </p:nvSpPr>
        <p:spPr>
          <a:xfrm rot="-204">
            <a:off x="3375550" y="3617867"/>
            <a:ext cx="50484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009" name="Google Shape;6009;p44"/>
          <p:cNvSpPr txBox="1"/>
          <p:nvPr>
            <p:ph type="ctrTitle"/>
          </p:nvPr>
        </p:nvSpPr>
        <p:spPr>
          <a:xfrm>
            <a:off x="3375550" y="1099175"/>
            <a:ext cx="5048400" cy="2518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grpSp>
        <p:nvGrpSpPr>
          <p:cNvPr id="6010" name="Google Shape;6010;p44"/>
          <p:cNvGrpSpPr/>
          <p:nvPr/>
        </p:nvGrpSpPr>
        <p:grpSpPr>
          <a:xfrm>
            <a:off x="-441237" y="-115137"/>
            <a:ext cx="10194467" cy="5751612"/>
            <a:chOff x="-441237" y="-115137"/>
            <a:chExt cx="10194467" cy="5751612"/>
          </a:xfrm>
        </p:grpSpPr>
        <p:grpSp>
          <p:nvGrpSpPr>
            <p:cNvPr id="6011" name="Google Shape;6011;p44"/>
            <p:cNvGrpSpPr/>
            <p:nvPr/>
          </p:nvGrpSpPr>
          <p:grpSpPr>
            <a:xfrm>
              <a:off x="1461746" y="224960"/>
              <a:ext cx="255401" cy="462657"/>
              <a:chOff x="4718359" y="1577085"/>
              <a:chExt cx="255401" cy="462657"/>
            </a:xfrm>
          </p:grpSpPr>
          <p:sp>
            <p:nvSpPr>
              <p:cNvPr id="6012" name="Google Shape;6012;p44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3" name="Google Shape;6013;p44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4" name="Google Shape;6014;p44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5" name="Google Shape;6015;p44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6" name="Google Shape;6016;p44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17" name="Google Shape;6017;p44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18" name="Google Shape;6018;p44"/>
            <p:cNvGrpSpPr/>
            <p:nvPr/>
          </p:nvGrpSpPr>
          <p:grpSpPr>
            <a:xfrm>
              <a:off x="8698190" y="3784481"/>
              <a:ext cx="147945" cy="134470"/>
              <a:chOff x="3477352" y="993181"/>
              <a:chExt cx="147945" cy="134470"/>
            </a:xfrm>
          </p:grpSpPr>
          <p:sp>
            <p:nvSpPr>
              <p:cNvPr id="6019" name="Google Shape;6019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0" name="Google Shape;6020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21" name="Google Shape;6021;p44"/>
            <p:cNvGrpSpPr/>
            <p:nvPr/>
          </p:nvGrpSpPr>
          <p:grpSpPr>
            <a:xfrm>
              <a:off x="8291157" y="4758385"/>
              <a:ext cx="265681" cy="257583"/>
              <a:chOff x="1987619" y="2413322"/>
              <a:chExt cx="265681" cy="257583"/>
            </a:xfrm>
          </p:grpSpPr>
          <p:sp>
            <p:nvSpPr>
              <p:cNvPr id="6022" name="Google Shape;6022;p44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3" name="Google Shape;6023;p44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4" name="Google Shape;6024;p44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5" name="Google Shape;6025;p44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6" name="Google Shape;6026;p44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7" name="Google Shape;6027;p44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8" name="Google Shape;6028;p44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29" name="Google Shape;6029;p44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0" name="Google Shape;6030;p44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1" name="Google Shape;6031;p44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2" name="Google Shape;6032;p44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3" name="Google Shape;6033;p44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4" name="Google Shape;6034;p44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5" name="Google Shape;6035;p44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6" name="Google Shape;6036;p44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7" name="Google Shape;6037;p44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8" name="Google Shape;6038;p44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39" name="Google Shape;6039;p44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0" name="Google Shape;6040;p44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1" name="Google Shape;6041;p44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2" name="Google Shape;6042;p44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3" name="Google Shape;6043;p44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4" name="Google Shape;6044;p44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5" name="Google Shape;6045;p44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6" name="Google Shape;6046;p44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7" name="Google Shape;6047;p44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8" name="Google Shape;6048;p44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49" name="Google Shape;6049;p44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50" name="Google Shape;6050;p44"/>
            <p:cNvGrpSpPr/>
            <p:nvPr/>
          </p:nvGrpSpPr>
          <p:grpSpPr>
            <a:xfrm>
              <a:off x="7402399" y="257928"/>
              <a:ext cx="603535" cy="604241"/>
              <a:chOff x="1414755" y="1193288"/>
              <a:chExt cx="432828" cy="358175"/>
            </a:xfrm>
          </p:grpSpPr>
          <p:sp>
            <p:nvSpPr>
              <p:cNvPr id="6051" name="Google Shape;6051;p44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2" name="Google Shape;6052;p44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3" name="Google Shape;6053;p44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4" name="Google Shape;6054;p44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5" name="Google Shape;6055;p44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6" name="Google Shape;6056;p44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7" name="Google Shape;6057;p44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8" name="Google Shape;6058;p44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59" name="Google Shape;6059;p44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0" name="Google Shape;6060;p44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1" name="Google Shape;6061;p44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2" name="Google Shape;6062;p44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3" name="Google Shape;6063;p44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4" name="Google Shape;6064;p44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5" name="Google Shape;6065;p44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6" name="Google Shape;6066;p44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7" name="Google Shape;6067;p44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8" name="Google Shape;6068;p44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9" name="Google Shape;6069;p44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0" name="Google Shape;6070;p44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1" name="Google Shape;6071;p44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2" name="Google Shape;6072;p44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3" name="Google Shape;6073;p44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4" name="Google Shape;6074;p44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5" name="Google Shape;6075;p44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6" name="Google Shape;6076;p44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7" name="Google Shape;6077;p44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8" name="Google Shape;6078;p44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9" name="Google Shape;6079;p44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0" name="Google Shape;6080;p44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1" name="Google Shape;6081;p44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2" name="Google Shape;6082;p44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3" name="Google Shape;6083;p44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4" name="Google Shape;6084;p44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5" name="Google Shape;6085;p44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6" name="Google Shape;6086;p44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7" name="Google Shape;6087;p44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8" name="Google Shape;6088;p44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9" name="Google Shape;6089;p44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0" name="Google Shape;6090;p44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1" name="Google Shape;6091;p44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2" name="Google Shape;6092;p44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93" name="Google Shape;6093;p44"/>
            <p:cNvGrpSpPr/>
            <p:nvPr/>
          </p:nvGrpSpPr>
          <p:grpSpPr>
            <a:xfrm>
              <a:off x="61605" y="4156093"/>
              <a:ext cx="367665" cy="360800"/>
              <a:chOff x="3759767" y="4093293"/>
              <a:chExt cx="367665" cy="360800"/>
            </a:xfrm>
          </p:grpSpPr>
          <p:sp>
            <p:nvSpPr>
              <p:cNvPr id="6094" name="Google Shape;6094;p44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5" name="Google Shape;6095;p44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6" name="Google Shape;6096;p44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7" name="Google Shape;6097;p44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8" name="Google Shape;6098;p44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9" name="Google Shape;6099;p44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0" name="Google Shape;6100;p44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1" name="Google Shape;6101;p44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2" name="Google Shape;6102;p44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3" name="Google Shape;6103;p44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04" name="Google Shape;6104;p44"/>
            <p:cNvGrpSpPr/>
            <p:nvPr/>
          </p:nvGrpSpPr>
          <p:grpSpPr>
            <a:xfrm>
              <a:off x="8583640" y="389056"/>
              <a:ext cx="147945" cy="134470"/>
              <a:chOff x="3477352" y="993181"/>
              <a:chExt cx="147945" cy="134470"/>
            </a:xfrm>
          </p:grpSpPr>
          <p:sp>
            <p:nvSpPr>
              <p:cNvPr id="6105" name="Google Shape;6105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6" name="Google Shape;6106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07" name="Google Shape;6107;p44"/>
            <p:cNvGrpSpPr/>
            <p:nvPr/>
          </p:nvGrpSpPr>
          <p:grpSpPr>
            <a:xfrm>
              <a:off x="8423991" y="495531"/>
              <a:ext cx="83763" cy="83541"/>
              <a:chOff x="3317703" y="1099656"/>
              <a:chExt cx="83763" cy="83541"/>
            </a:xfrm>
          </p:grpSpPr>
          <p:sp>
            <p:nvSpPr>
              <p:cNvPr id="6108" name="Google Shape;6108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9" name="Google Shape;6109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10" name="Google Shape;6110;p44"/>
            <p:cNvGrpSpPr/>
            <p:nvPr/>
          </p:nvGrpSpPr>
          <p:grpSpPr>
            <a:xfrm>
              <a:off x="1079115" y="39906"/>
              <a:ext cx="147945" cy="134470"/>
              <a:chOff x="3477352" y="993181"/>
              <a:chExt cx="147945" cy="134470"/>
            </a:xfrm>
          </p:grpSpPr>
          <p:sp>
            <p:nvSpPr>
              <p:cNvPr id="6111" name="Google Shape;6111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2" name="Google Shape;6112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13" name="Google Shape;6113;p44"/>
            <p:cNvGrpSpPr/>
            <p:nvPr/>
          </p:nvGrpSpPr>
          <p:grpSpPr>
            <a:xfrm>
              <a:off x="8846115" y="2624781"/>
              <a:ext cx="147945" cy="134470"/>
              <a:chOff x="3477352" y="993181"/>
              <a:chExt cx="147945" cy="134470"/>
            </a:xfrm>
          </p:grpSpPr>
          <p:sp>
            <p:nvSpPr>
              <p:cNvPr id="6114" name="Google Shape;6114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5" name="Google Shape;6115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16" name="Google Shape;6116;p44"/>
            <p:cNvGrpSpPr/>
            <p:nvPr/>
          </p:nvGrpSpPr>
          <p:grpSpPr>
            <a:xfrm>
              <a:off x="8878203" y="2296868"/>
              <a:ext cx="83763" cy="83541"/>
              <a:chOff x="3317703" y="1099656"/>
              <a:chExt cx="83763" cy="83541"/>
            </a:xfrm>
          </p:grpSpPr>
          <p:sp>
            <p:nvSpPr>
              <p:cNvPr id="6117" name="Google Shape;6117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8" name="Google Shape;6118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119" name="Google Shape;6119;p44"/>
            <p:cNvSpPr/>
            <p:nvPr/>
          </p:nvSpPr>
          <p:spPr>
            <a:xfrm>
              <a:off x="7938704" y="4137875"/>
              <a:ext cx="1814525" cy="1498600"/>
            </a:xfrm>
            <a:custGeom>
              <a:rect b="b" l="l" r="r" t="t"/>
              <a:pathLst>
                <a:path extrusionOk="0" h="59944" w="72581">
                  <a:moveTo>
                    <a:pt x="72581" y="12765"/>
                  </a:moveTo>
                  <a:cubicBezTo>
                    <a:pt x="72581" y="3955"/>
                    <a:pt x="57239" y="-2248"/>
                    <a:pt x="48991" y="848"/>
                  </a:cubicBezTo>
                  <a:cubicBezTo>
                    <a:pt x="43359" y="2962"/>
                    <a:pt x="43946" y="14016"/>
                    <a:pt x="38048" y="15197"/>
                  </a:cubicBezTo>
                  <a:cubicBezTo>
                    <a:pt x="28129" y="17182"/>
                    <a:pt x="15621" y="13501"/>
                    <a:pt x="8135" y="20304"/>
                  </a:cubicBezTo>
                  <a:cubicBezTo>
                    <a:pt x="-1674" y="29219"/>
                    <a:pt x="-2373" y="48910"/>
                    <a:pt x="4973" y="599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120" name="Google Shape;6120;p44"/>
            <p:cNvGrpSpPr/>
            <p:nvPr/>
          </p:nvGrpSpPr>
          <p:grpSpPr>
            <a:xfrm rot="-5400000">
              <a:off x="691385" y="4737661"/>
              <a:ext cx="310220" cy="298990"/>
              <a:chOff x="2049809" y="3045624"/>
              <a:chExt cx="310220" cy="298990"/>
            </a:xfrm>
          </p:grpSpPr>
          <p:sp>
            <p:nvSpPr>
              <p:cNvPr id="6121" name="Google Shape;6121;p44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2" name="Google Shape;6122;p44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3" name="Google Shape;6123;p44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4" name="Google Shape;6124;p44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5" name="Google Shape;6125;p44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6" name="Google Shape;6126;p44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27" name="Google Shape;6127;p44"/>
            <p:cNvGrpSpPr/>
            <p:nvPr/>
          </p:nvGrpSpPr>
          <p:grpSpPr>
            <a:xfrm>
              <a:off x="8369366" y="3954290"/>
              <a:ext cx="253123" cy="201815"/>
              <a:chOff x="1631216" y="1891228"/>
              <a:chExt cx="253123" cy="201815"/>
            </a:xfrm>
          </p:grpSpPr>
          <p:sp>
            <p:nvSpPr>
              <p:cNvPr id="6128" name="Google Shape;6128;p44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9" name="Google Shape;6129;p44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0" name="Google Shape;6130;p44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1" name="Google Shape;6131;p44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2" name="Google Shape;6132;p44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3" name="Google Shape;6133;p44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4" name="Google Shape;6134;p44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5" name="Google Shape;6135;p44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6" name="Google Shape;6136;p44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7" name="Google Shape;6137;p44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38" name="Google Shape;6138;p44"/>
            <p:cNvGrpSpPr/>
            <p:nvPr/>
          </p:nvGrpSpPr>
          <p:grpSpPr>
            <a:xfrm>
              <a:off x="8622488" y="2952737"/>
              <a:ext cx="383702" cy="612816"/>
              <a:chOff x="6705988" y="1508474"/>
              <a:chExt cx="383702" cy="612816"/>
            </a:xfrm>
          </p:grpSpPr>
          <p:sp>
            <p:nvSpPr>
              <p:cNvPr id="6139" name="Google Shape;6139;p44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0" name="Google Shape;6140;p44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1" name="Google Shape;6141;p44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2" name="Google Shape;6142;p44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3" name="Google Shape;6143;p44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4" name="Google Shape;6144;p44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5" name="Google Shape;6145;p44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6" name="Google Shape;6146;p44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7" name="Google Shape;6147;p44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8" name="Google Shape;6148;p44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9" name="Google Shape;6149;p44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0" name="Google Shape;6150;p44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1" name="Google Shape;6151;p44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2" name="Google Shape;6152;p44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3" name="Google Shape;6153;p44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4" name="Google Shape;6154;p44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5" name="Google Shape;6155;p44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6" name="Google Shape;6156;p44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7" name="Google Shape;6157;p44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8" name="Google Shape;6158;p44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9" name="Google Shape;6159;p44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0" name="Google Shape;6160;p44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1" name="Google Shape;6161;p44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2" name="Google Shape;6162;p44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3" name="Google Shape;6163;p44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4" name="Google Shape;6164;p44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5" name="Google Shape;6165;p44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6" name="Google Shape;6166;p44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7" name="Google Shape;6167;p44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8" name="Google Shape;6168;p44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9" name="Google Shape;6169;p44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0" name="Google Shape;6170;p44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1" name="Google Shape;6171;p44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2" name="Google Shape;6172;p44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3" name="Google Shape;6173;p44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4" name="Google Shape;6174;p44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5" name="Google Shape;6175;p44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6" name="Google Shape;6176;p44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7" name="Google Shape;6177;p44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78" name="Google Shape;6178;p44"/>
            <p:cNvGrpSpPr/>
            <p:nvPr/>
          </p:nvGrpSpPr>
          <p:grpSpPr>
            <a:xfrm>
              <a:off x="8752761" y="698747"/>
              <a:ext cx="186410" cy="619807"/>
              <a:chOff x="4912361" y="3048535"/>
              <a:chExt cx="186410" cy="619807"/>
            </a:xfrm>
          </p:grpSpPr>
          <p:sp>
            <p:nvSpPr>
              <p:cNvPr id="6179" name="Google Shape;6179;p44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0" name="Google Shape;6180;p44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1" name="Google Shape;6181;p44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2" name="Google Shape;6182;p44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3" name="Google Shape;6183;p44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4" name="Google Shape;6184;p44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5" name="Google Shape;6185;p44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6" name="Google Shape;6186;p44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7" name="Google Shape;6187;p44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88" name="Google Shape;6188;p44"/>
            <p:cNvGrpSpPr/>
            <p:nvPr/>
          </p:nvGrpSpPr>
          <p:grpSpPr>
            <a:xfrm>
              <a:off x="208468" y="174383"/>
              <a:ext cx="603548" cy="604230"/>
              <a:chOff x="1016818" y="4103795"/>
              <a:chExt cx="603548" cy="604230"/>
            </a:xfrm>
          </p:grpSpPr>
          <p:sp>
            <p:nvSpPr>
              <p:cNvPr id="6189" name="Google Shape;6189;p44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0" name="Google Shape;6190;p44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1" name="Google Shape;6191;p44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2" name="Google Shape;6192;p44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3" name="Google Shape;6193;p44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4" name="Google Shape;6194;p44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5" name="Google Shape;6195;p44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6" name="Google Shape;6196;p44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7" name="Google Shape;6197;p44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8" name="Google Shape;6198;p44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99" name="Google Shape;6199;p44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0" name="Google Shape;6200;p44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1" name="Google Shape;6201;p44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2" name="Google Shape;6202;p44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3" name="Google Shape;6203;p44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4" name="Google Shape;6204;p44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5" name="Google Shape;6205;p44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6" name="Google Shape;6206;p44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7" name="Google Shape;6207;p44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8" name="Google Shape;6208;p44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9" name="Google Shape;6209;p44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0" name="Google Shape;6210;p44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1" name="Google Shape;6211;p44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2" name="Google Shape;6212;p44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3" name="Google Shape;6213;p44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4" name="Google Shape;6214;p44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5" name="Google Shape;6215;p44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6" name="Google Shape;6216;p44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7" name="Google Shape;6217;p44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8" name="Google Shape;6218;p44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9" name="Google Shape;6219;p44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44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1" name="Google Shape;6221;p44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2" name="Google Shape;6222;p44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3" name="Google Shape;6223;p44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44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5" name="Google Shape;6225;p44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6" name="Google Shape;6226;p44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7" name="Google Shape;6227;p44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8" name="Google Shape;6228;p44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9" name="Google Shape;6229;p44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0" name="Google Shape;6230;p44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1" name="Google Shape;6231;p44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2" name="Google Shape;6232;p44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3" name="Google Shape;6233;p44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4" name="Google Shape;6234;p44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5" name="Google Shape;6235;p44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6" name="Google Shape;6236;p44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7" name="Google Shape;6237;p44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8" name="Google Shape;6238;p44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39" name="Google Shape;6239;p44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0" name="Google Shape;6240;p44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1" name="Google Shape;6241;p44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2" name="Google Shape;6242;p44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3" name="Google Shape;6243;p44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4" name="Google Shape;6244;p44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5" name="Google Shape;6245;p44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6" name="Google Shape;6246;p44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7" name="Google Shape;6247;p44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8" name="Google Shape;6248;p44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9" name="Google Shape;6249;p44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0" name="Google Shape;6250;p44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1" name="Google Shape;6251;p44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2" name="Google Shape;6252;p44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3" name="Google Shape;6253;p44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4" name="Google Shape;6254;p44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5" name="Google Shape;6255;p44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6" name="Google Shape;6256;p44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7" name="Google Shape;6257;p44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8" name="Google Shape;6258;p44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9" name="Google Shape;6259;p44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0" name="Google Shape;6260;p44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1" name="Google Shape;6261;p44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2" name="Google Shape;6262;p44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63" name="Google Shape;6263;p44"/>
            <p:cNvSpPr/>
            <p:nvPr/>
          </p:nvSpPr>
          <p:spPr>
            <a:xfrm>
              <a:off x="4101150" y="-115137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264" name="Google Shape;6264;p44"/>
            <p:cNvSpPr/>
            <p:nvPr/>
          </p:nvSpPr>
          <p:spPr>
            <a:xfrm rot="-5400000">
              <a:off x="109288" y="3935675"/>
              <a:ext cx="801925" cy="1902975"/>
            </a:xfrm>
            <a:custGeom>
              <a:rect b="b" l="l" r="r" t="t"/>
              <a:pathLst>
                <a:path extrusionOk="0" h="76119" w="32077">
                  <a:moveTo>
                    <a:pt x="0" y="0"/>
                  </a:moveTo>
                  <a:cubicBezTo>
                    <a:pt x="6660" y="1753"/>
                    <a:pt x="12314" y="8610"/>
                    <a:pt x="13862" y="15321"/>
                  </a:cubicBezTo>
                  <a:cubicBezTo>
                    <a:pt x="15065" y="20537"/>
                    <a:pt x="11203" y="26480"/>
                    <a:pt x="13376" y="31371"/>
                  </a:cubicBezTo>
                  <a:cubicBezTo>
                    <a:pt x="16293" y="37936"/>
                    <a:pt x="24152" y="40877"/>
                    <a:pt x="29670" y="45476"/>
                  </a:cubicBezTo>
                  <a:cubicBezTo>
                    <a:pt x="33668" y="48808"/>
                    <a:pt x="31531" y="55877"/>
                    <a:pt x="30886" y="61041"/>
                  </a:cubicBezTo>
                  <a:cubicBezTo>
                    <a:pt x="29626" y="71128"/>
                    <a:pt x="14543" y="76119"/>
                    <a:pt x="4378" y="7611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265" name="Google Shape;6265;p44"/>
            <p:cNvGrpSpPr/>
            <p:nvPr/>
          </p:nvGrpSpPr>
          <p:grpSpPr>
            <a:xfrm>
              <a:off x="203553" y="778631"/>
              <a:ext cx="83763" cy="83541"/>
              <a:chOff x="3317703" y="1099656"/>
              <a:chExt cx="83763" cy="83541"/>
            </a:xfrm>
          </p:grpSpPr>
          <p:sp>
            <p:nvSpPr>
              <p:cNvPr id="6266" name="Google Shape;6266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7" name="Google Shape;6267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268" name="Google Shape;6268;p44"/>
            <p:cNvSpPr/>
            <p:nvPr/>
          </p:nvSpPr>
          <p:spPr>
            <a:xfrm>
              <a:off x="6641775" y="55130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69" name="Google Shape;6269;p44"/>
            <p:cNvGrpSpPr/>
            <p:nvPr/>
          </p:nvGrpSpPr>
          <p:grpSpPr>
            <a:xfrm>
              <a:off x="6291665" y="609731"/>
              <a:ext cx="147945" cy="134470"/>
              <a:chOff x="3477352" y="993181"/>
              <a:chExt cx="147945" cy="134470"/>
            </a:xfrm>
          </p:grpSpPr>
          <p:sp>
            <p:nvSpPr>
              <p:cNvPr id="6270" name="Google Shape;6270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1" name="Google Shape;6271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72" name="Google Shape;6272;p44"/>
            <p:cNvGrpSpPr/>
            <p:nvPr/>
          </p:nvGrpSpPr>
          <p:grpSpPr>
            <a:xfrm>
              <a:off x="6498266" y="434718"/>
              <a:ext cx="83763" cy="83541"/>
              <a:chOff x="3317703" y="1099656"/>
              <a:chExt cx="83763" cy="83541"/>
            </a:xfrm>
          </p:grpSpPr>
          <p:sp>
            <p:nvSpPr>
              <p:cNvPr id="6273" name="Google Shape;6273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4" name="Google Shape;6274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75" name="Google Shape;6275;p44"/>
            <p:cNvGrpSpPr/>
            <p:nvPr/>
          </p:nvGrpSpPr>
          <p:grpSpPr>
            <a:xfrm>
              <a:off x="2766332" y="548172"/>
              <a:ext cx="265681" cy="257583"/>
              <a:chOff x="1987619" y="2413322"/>
              <a:chExt cx="265681" cy="257583"/>
            </a:xfrm>
          </p:grpSpPr>
          <p:sp>
            <p:nvSpPr>
              <p:cNvPr id="6276" name="Google Shape;6276;p44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7" name="Google Shape;6277;p44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8" name="Google Shape;6278;p44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9" name="Google Shape;6279;p44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0" name="Google Shape;6280;p44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1" name="Google Shape;6281;p44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2" name="Google Shape;6282;p44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3" name="Google Shape;6283;p44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4" name="Google Shape;6284;p44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5" name="Google Shape;6285;p44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6" name="Google Shape;6286;p44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7" name="Google Shape;6287;p44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8" name="Google Shape;6288;p44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9" name="Google Shape;6289;p44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0" name="Google Shape;6290;p44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1" name="Google Shape;6291;p44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2" name="Google Shape;6292;p44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3" name="Google Shape;6293;p44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4" name="Google Shape;6294;p44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5" name="Google Shape;6295;p44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6" name="Google Shape;6296;p44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7" name="Google Shape;6297;p44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8" name="Google Shape;6298;p44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9" name="Google Shape;6299;p44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0" name="Google Shape;6300;p44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1" name="Google Shape;6301;p44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2" name="Google Shape;6302;p44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3" name="Google Shape;6303;p44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04" name="Google Shape;6304;p44"/>
            <p:cNvGrpSpPr/>
            <p:nvPr/>
          </p:nvGrpSpPr>
          <p:grpSpPr>
            <a:xfrm>
              <a:off x="3227615" y="264518"/>
              <a:ext cx="147945" cy="134470"/>
              <a:chOff x="3477352" y="993181"/>
              <a:chExt cx="147945" cy="134470"/>
            </a:xfrm>
          </p:grpSpPr>
          <p:sp>
            <p:nvSpPr>
              <p:cNvPr id="6305" name="Google Shape;6305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6" name="Google Shape;6306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07" name="Google Shape;6307;p44"/>
            <p:cNvGrpSpPr/>
            <p:nvPr/>
          </p:nvGrpSpPr>
          <p:grpSpPr>
            <a:xfrm>
              <a:off x="3422666" y="722206"/>
              <a:ext cx="83763" cy="83541"/>
              <a:chOff x="3317703" y="1099656"/>
              <a:chExt cx="83763" cy="83541"/>
            </a:xfrm>
          </p:grpSpPr>
          <p:sp>
            <p:nvSpPr>
              <p:cNvPr id="6308" name="Google Shape;6308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9" name="Google Shape;6309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0" name="Google Shape;6310;p44"/>
            <p:cNvGrpSpPr/>
            <p:nvPr/>
          </p:nvGrpSpPr>
          <p:grpSpPr>
            <a:xfrm>
              <a:off x="7043315" y="4486193"/>
              <a:ext cx="147945" cy="134470"/>
              <a:chOff x="3477352" y="993181"/>
              <a:chExt cx="147945" cy="134470"/>
            </a:xfrm>
          </p:grpSpPr>
          <p:sp>
            <p:nvSpPr>
              <p:cNvPr id="6311" name="Google Shape;6311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2" name="Google Shape;6312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3" name="Google Shape;6313;p44"/>
            <p:cNvGrpSpPr/>
            <p:nvPr/>
          </p:nvGrpSpPr>
          <p:grpSpPr>
            <a:xfrm>
              <a:off x="7238366" y="4943881"/>
              <a:ext cx="83763" cy="83541"/>
              <a:chOff x="3317703" y="1099656"/>
              <a:chExt cx="83763" cy="83541"/>
            </a:xfrm>
          </p:grpSpPr>
          <p:sp>
            <p:nvSpPr>
              <p:cNvPr id="6314" name="Google Shape;6314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5" name="Google Shape;6315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6" name="Google Shape;6316;p44"/>
            <p:cNvGrpSpPr/>
            <p:nvPr/>
          </p:nvGrpSpPr>
          <p:grpSpPr>
            <a:xfrm>
              <a:off x="6339979" y="4540265"/>
              <a:ext cx="400341" cy="492138"/>
              <a:chOff x="8582017" y="3605615"/>
              <a:chExt cx="400341" cy="492138"/>
            </a:xfrm>
          </p:grpSpPr>
          <p:sp>
            <p:nvSpPr>
              <p:cNvPr id="6317" name="Google Shape;6317;p44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8" name="Google Shape;6318;p44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9" name="Google Shape;6319;p44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0" name="Google Shape;6320;p44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1" name="Google Shape;6321;p44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2" name="Google Shape;6322;p44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3" name="Google Shape;6323;p44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4" name="Google Shape;6324;p44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5" name="Google Shape;6325;p44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6" name="Google Shape;6326;p44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7" name="Google Shape;6327;p44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8" name="Google Shape;6328;p44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9" name="Google Shape;6329;p44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0" name="Google Shape;6330;p44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1" name="Google Shape;6331;p44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2" name="Google Shape;6332;p44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3" name="Google Shape;6333;p44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4" name="Google Shape;6334;p44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5" name="Google Shape;6335;p44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6" name="Google Shape;6336;p44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7" name="Google Shape;6337;p44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8" name="Google Shape;6338;p44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39" name="Google Shape;6339;p44"/>
            <p:cNvGrpSpPr/>
            <p:nvPr/>
          </p:nvGrpSpPr>
          <p:grpSpPr>
            <a:xfrm>
              <a:off x="3978400" y="4540276"/>
              <a:ext cx="282162" cy="368614"/>
              <a:chOff x="7792375" y="3990551"/>
              <a:chExt cx="282162" cy="368614"/>
            </a:xfrm>
          </p:grpSpPr>
          <p:sp>
            <p:nvSpPr>
              <p:cNvPr id="6340" name="Google Shape;6340;p44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1" name="Google Shape;6341;p44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2" name="Google Shape;6342;p44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3" name="Google Shape;6343;p44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4" name="Google Shape;6344;p44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5" name="Google Shape;6345;p44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6" name="Google Shape;6346;p44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7" name="Google Shape;6347;p44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8" name="Google Shape;6348;p44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9" name="Google Shape;6349;p44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0" name="Google Shape;6350;p44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1" name="Google Shape;6351;p44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2" name="Google Shape;6352;p44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3" name="Google Shape;6353;p44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4" name="Google Shape;6354;p44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5" name="Google Shape;6355;p44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6" name="Google Shape;6356;p44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7" name="Google Shape;6357;p44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8" name="Google Shape;6358;p44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9" name="Google Shape;6359;p44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0" name="Google Shape;6360;p44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1" name="Google Shape;6361;p44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2" name="Google Shape;6362;p44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3" name="Google Shape;6363;p44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4" name="Google Shape;6364;p44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65" name="Google Shape;6365;p44"/>
            <p:cNvGrpSpPr/>
            <p:nvPr/>
          </p:nvGrpSpPr>
          <p:grpSpPr>
            <a:xfrm>
              <a:off x="3522802" y="4806606"/>
              <a:ext cx="147945" cy="134470"/>
              <a:chOff x="3477352" y="993181"/>
              <a:chExt cx="147945" cy="134470"/>
            </a:xfrm>
          </p:grpSpPr>
          <p:sp>
            <p:nvSpPr>
              <p:cNvPr id="6366" name="Google Shape;6366;p4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7" name="Google Shape;6367;p4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68" name="Google Shape;6368;p44"/>
            <p:cNvGrpSpPr/>
            <p:nvPr/>
          </p:nvGrpSpPr>
          <p:grpSpPr>
            <a:xfrm>
              <a:off x="3729403" y="4631593"/>
              <a:ext cx="83763" cy="83541"/>
              <a:chOff x="3317703" y="1099656"/>
              <a:chExt cx="83763" cy="83541"/>
            </a:xfrm>
          </p:grpSpPr>
          <p:sp>
            <p:nvSpPr>
              <p:cNvPr id="6369" name="Google Shape;6369;p4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70" name="Google Shape;6370;p4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6371" name="Shape 6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2" name="Google Shape;6372;p45"/>
          <p:cNvSpPr txBox="1"/>
          <p:nvPr>
            <p:ph hasCustomPrompt="1" type="title"/>
          </p:nvPr>
        </p:nvSpPr>
        <p:spPr>
          <a:xfrm>
            <a:off x="5809913" y="794817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373" name="Google Shape;6373;p45"/>
          <p:cNvSpPr txBox="1"/>
          <p:nvPr>
            <p:ph idx="1" type="subTitle"/>
          </p:nvPr>
        </p:nvSpPr>
        <p:spPr>
          <a:xfrm rot="370">
            <a:off x="5191850" y="3723038"/>
            <a:ext cx="2786100" cy="62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74" name="Google Shape;6374;p45"/>
          <p:cNvSpPr txBox="1"/>
          <p:nvPr>
            <p:ph idx="2" type="title"/>
          </p:nvPr>
        </p:nvSpPr>
        <p:spPr>
          <a:xfrm>
            <a:off x="5191850" y="2251813"/>
            <a:ext cx="2786100" cy="1471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6375" name="Google Shape;6375;p45"/>
          <p:cNvGrpSpPr/>
          <p:nvPr/>
        </p:nvGrpSpPr>
        <p:grpSpPr>
          <a:xfrm>
            <a:off x="-140664" y="-38100"/>
            <a:ext cx="9473139" cy="5260314"/>
            <a:chOff x="-140664" y="-38100"/>
            <a:chExt cx="9473139" cy="5260314"/>
          </a:xfrm>
        </p:grpSpPr>
        <p:sp>
          <p:nvSpPr>
            <p:cNvPr id="6376" name="Google Shape;6376;p45"/>
            <p:cNvSpPr/>
            <p:nvPr/>
          </p:nvSpPr>
          <p:spPr>
            <a:xfrm>
              <a:off x="8162293" y="267925"/>
              <a:ext cx="1121525" cy="2974900"/>
            </a:xfrm>
            <a:custGeom>
              <a:rect b="b" l="l" r="r" t="t"/>
              <a:pathLst>
                <a:path extrusionOk="0" h="118996" w="44861">
                  <a:moveTo>
                    <a:pt x="43645" y="0"/>
                  </a:moveTo>
                  <a:cubicBezTo>
                    <a:pt x="42622" y="6145"/>
                    <a:pt x="33986" y="8104"/>
                    <a:pt x="28324" y="10700"/>
                  </a:cubicBezTo>
                  <a:cubicBezTo>
                    <a:pt x="17333" y="15740"/>
                    <a:pt x="3127" y="22033"/>
                    <a:pt x="357" y="33803"/>
                  </a:cubicBezTo>
                  <a:cubicBezTo>
                    <a:pt x="-1965" y="43667"/>
                    <a:pt x="9995" y="51896"/>
                    <a:pt x="12274" y="61770"/>
                  </a:cubicBezTo>
                  <a:cubicBezTo>
                    <a:pt x="14882" y="73066"/>
                    <a:pt x="9598" y="85162"/>
                    <a:pt x="11787" y="96547"/>
                  </a:cubicBezTo>
                  <a:cubicBezTo>
                    <a:pt x="14284" y="109529"/>
                    <a:pt x="32036" y="121640"/>
                    <a:pt x="44861" y="11843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377" name="Google Shape;6377;p45"/>
            <p:cNvSpPr/>
            <p:nvPr/>
          </p:nvSpPr>
          <p:spPr>
            <a:xfrm>
              <a:off x="-140664" y="4144099"/>
              <a:ext cx="4371496" cy="660239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378" name="Google Shape;6378;p45"/>
            <p:cNvGrpSpPr/>
            <p:nvPr/>
          </p:nvGrpSpPr>
          <p:grpSpPr>
            <a:xfrm>
              <a:off x="7926000" y="655002"/>
              <a:ext cx="564608" cy="619175"/>
              <a:chOff x="8400225" y="1147452"/>
              <a:chExt cx="564608" cy="619175"/>
            </a:xfrm>
          </p:grpSpPr>
          <p:sp>
            <p:nvSpPr>
              <p:cNvPr id="6379" name="Google Shape;6379;p45"/>
              <p:cNvSpPr/>
              <p:nvPr/>
            </p:nvSpPr>
            <p:spPr>
              <a:xfrm>
                <a:off x="8400225" y="1147452"/>
                <a:ext cx="564608" cy="619175"/>
              </a:xfrm>
              <a:custGeom>
                <a:rect b="b" l="l" r="r" t="t"/>
                <a:pathLst>
                  <a:path extrusionOk="0" h="19574" w="17849">
                    <a:moveTo>
                      <a:pt x="14806" y="1"/>
                    </a:moveTo>
                    <a:lnTo>
                      <a:pt x="14806" y="1"/>
                    </a:lnTo>
                    <a:cubicBezTo>
                      <a:pt x="14806" y="1"/>
                      <a:pt x="15079" y="7"/>
                      <a:pt x="15352" y="13"/>
                    </a:cubicBezTo>
                    <a:lnTo>
                      <a:pt x="15353" y="13"/>
                    </a:lnTo>
                    <a:cubicBezTo>
                      <a:pt x="14953" y="4"/>
                      <a:pt x="14806" y="1"/>
                      <a:pt x="14806" y="1"/>
                    </a:cubicBezTo>
                    <a:close/>
                    <a:moveTo>
                      <a:pt x="15304" y="13"/>
                    </a:moveTo>
                    <a:cubicBezTo>
                      <a:pt x="15199" y="14"/>
                      <a:pt x="15102" y="33"/>
                      <a:pt x="15012" y="64"/>
                    </a:cubicBezTo>
                    <a:cubicBezTo>
                      <a:pt x="14748" y="162"/>
                      <a:pt x="14575" y="344"/>
                      <a:pt x="14451" y="587"/>
                    </a:cubicBezTo>
                    <a:cubicBezTo>
                      <a:pt x="13968" y="1511"/>
                      <a:pt x="14293" y="2398"/>
                      <a:pt x="13537" y="3562"/>
                    </a:cubicBezTo>
                    <a:cubicBezTo>
                      <a:pt x="13408" y="3760"/>
                      <a:pt x="13262" y="3959"/>
                      <a:pt x="13106" y="4154"/>
                    </a:cubicBezTo>
                    <a:cubicBezTo>
                      <a:pt x="12662" y="4698"/>
                      <a:pt x="12184" y="5162"/>
                      <a:pt x="11690" y="5531"/>
                    </a:cubicBezTo>
                    <a:lnTo>
                      <a:pt x="11691" y="5528"/>
                    </a:lnTo>
                    <a:lnTo>
                      <a:pt x="11691" y="5528"/>
                    </a:lnTo>
                    <a:cubicBezTo>
                      <a:pt x="11454" y="5703"/>
                      <a:pt x="11233" y="5839"/>
                      <a:pt x="11017" y="5944"/>
                    </a:cubicBezTo>
                    <a:cubicBezTo>
                      <a:pt x="11015" y="5905"/>
                      <a:pt x="11008" y="5865"/>
                      <a:pt x="10997" y="5826"/>
                    </a:cubicBezTo>
                    <a:cubicBezTo>
                      <a:pt x="10984" y="5782"/>
                      <a:pt x="10967" y="5739"/>
                      <a:pt x="10942" y="5693"/>
                    </a:cubicBezTo>
                    <a:cubicBezTo>
                      <a:pt x="10888" y="5603"/>
                      <a:pt x="10794" y="5538"/>
                      <a:pt x="10682" y="5534"/>
                    </a:cubicBezTo>
                    <a:cubicBezTo>
                      <a:pt x="10679" y="5534"/>
                      <a:pt x="10676" y="5534"/>
                      <a:pt x="10673" y="5534"/>
                    </a:cubicBezTo>
                    <a:cubicBezTo>
                      <a:pt x="10605" y="5534"/>
                      <a:pt x="10558" y="5551"/>
                      <a:pt x="10494" y="5579"/>
                    </a:cubicBezTo>
                    <a:lnTo>
                      <a:pt x="10477" y="5589"/>
                    </a:lnTo>
                    <a:cubicBezTo>
                      <a:pt x="10473" y="5491"/>
                      <a:pt x="10437" y="5412"/>
                      <a:pt x="10358" y="5357"/>
                    </a:cubicBezTo>
                    <a:cubicBezTo>
                      <a:pt x="10324" y="5334"/>
                      <a:pt x="10267" y="5321"/>
                      <a:pt x="10229" y="5321"/>
                    </a:cubicBezTo>
                    <a:cubicBezTo>
                      <a:pt x="10228" y="5321"/>
                      <a:pt x="10226" y="5321"/>
                      <a:pt x="10225" y="5321"/>
                    </a:cubicBezTo>
                    <a:cubicBezTo>
                      <a:pt x="10061" y="5321"/>
                      <a:pt x="9844" y="5468"/>
                      <a:pt x="9712" y="5564"/>
                    </a:cubicBezTo>
                    <a:cubicBezTo>
                      <a:pt x="9603" y="5646"/>
                      <a:pt x="9563" y="5690"/>
                      <a:pt x="9547" y="5690"/>
                    </a:cubicBezTo>
                    <a:cubicBezTo>
                      <a:pt x="9531" y="5690"/>
                      <a:pt x="9539" y="5647"/>
                      <a:pt x="9526" y="5553"/>
                    </a:cubicBezTo>
                    <a:cubicBezTo>
                      <a:pt x="9522" y="5527"/>
                      <a:pt x="9523" y="5536"/>
                      <a:pt x="9519" y="5511"/>
                    </a:cubicBezTo>
                    <a:lnTo>
                      <a:pt x="9516" y="5511"/>
                    </a:lnTo>
                    <a:cubicBezTo>
                      <a:pt x="9526" y="5396"/>
                      <a:pt x="9489" y="5350"/>
                      <a:pt x="9423" y="5350"/>
                    </a:cubicBezTo>
                    <a:cubicBezTo>
                      <a:pt x="9193" y="5350"/>
                      <a:pt x="8612" y="5915"/>
                      <a:pt x="8497" y="6033"/>
                    </a:cubicBezTo>
                    <a:lnTo>
                      <a:pt x="8497" y="6033"/>
                    </a:lnTo>
                    <a:cubicBezTo>
                      <a:pt x="8516" y="5752"/>
                      <a:pt x="8441" y="5560"/>
                      <a:pt x="8250" y="5560"/>
                    </a:cubicBezTo>
                    <a:cubicBezTo>
                      <a:pt x="8098" y="5560"/>
                      <a:pt x="7873" y="5681"/>
                      <a:pt x="7565" y="5977"/>
                    </a:cubicBezTo>
                    <a:cubicBezTo>
                      <a:pt x="7331" y="6198"/>
                      <a:pt x="7271" y="6304"/>
                      <a:pt x="7250" y="6304"/>
                    </a:cubicBezTo>
                    <a:cubicBezTo>
                      <a:pt x="7226" y="6304"/>
                      <a:pt x="7257" y="6159"/>
                      <a:pt x="7129" y="5883"/>
                    </a:cubicBezTo>
                    <a:cubicBezTo>
                      <a:pt x="7104" y="5830"/>
                      <a:pt x="7065" y="5807"/>
                      <a:pt x="7016" y="5807"/>
                    </a:cubicBezTo>
                    <a:cubicBezTo>
                      <a:pt x="6824" y="5807"/>
                      <a:pt x="6488" y="6158"/>
                      <a:pt x="6335" y="6336"/>
                    </a:cubicBezTo>
                    <a:cubicBezTo>
                      <a:pt x="6311" y="6207"/>
                      <a:pt x="6218" y="6088"/>
                      <a:pt x="6080" y="6088"/>
                    </a:cubicBezTo>
                    <a:cubicBezTo>
                      <a:pt x="6015" y="6088"/>
                      <a:pt x="5941" y="6114"/>
                      <a:pt x="5859" y="6178"/>
                    </a:cubicBezTo>
                    <a:cubicBezTo>
                      <a:pt x="5703" y="6297"/>
                      <a:pt x="5517" y="6581"/>
                      <a:pt x="5420" y="6751"/>
                    </a:cubicBezTo>
                    <a:cubicBezTo>
                      <a:pt x="5371" y="6631"/>
                      <a:pt x="5287" y="6516"/>
                      <a:pt x="5241" y="6369"/>
                    </a:cubicBezTo>
                    <a:cubicBezTo>
                      <a:pt x="5227" y="6324"/>
                      <a:pt x="5204" y="6305"/>
                      <a:pt x="5173" y="6305"/>
                    </a:cubicBezTo>
                    <a:cubicBezTo>
                      <a:pt x="4952" y="6305"/>
                      <a:pt x="4356" y="7352"/>
                      <a:pt x="4278" y="7494"/>
                    </a:cubicBezTo>
                    <a:lnTo>
                      <a:pt x="4278" y="7494"/>
                    </a:lnTo>
                    <a:cubicBezTo>
                      <a:pt x="4268" y="7427"/>
                      <a:pt x="4158" y="7138"/>
                      <a:pt x="4094" y="7118"/>
                    </a:cubicBezTo>
                    <a:cubicBezTo>
                      <a:pt x="4090" y="7116"/>
                      <a:pt x="4085" y="7116"/>
                      <a:pt x="4081" y="7116"/>
                    </a:cubicBezTo>
                    <a:cubicBezTo>
                      <a:pt x="4003" y="7116"/>
                      <a:pt x="3852" y="7290"/>
                      <a:pt x="3802" y="7345"/>
                    </a:cubicBezTo>
                    <a:cubicBezTo>
                      <a:pt x="3669" y="7503"/>
                      <a:pt x="3555" y="7693"/>
                      <a:pt x="3462" y="7875"/>
                    </a:cubicBezTo>
                    <a:cubicBezTo>
                      <a:pt x="3420" y="7959"/>
                      <a:pt x="3408" y="7997"/>
                      <a:pt x="3398" y="7997"/>
                    </a:cubicBezTo>
                    <a:cubicBezTo>
                      <a:pt x="3388" y="7997"/>
                      <a:pt x="3380" y="7963"/>
                      <a:pt x="3346" y="7902"/>
                    </a:cubicBezTo>
                    <a:cubicBezTo>
                      <a:pt x="3321" y="7858"/>
                      <a:pt x="3260" y="7751"/>
                      <a:pt x="3248" y="7701"/>
                    </a:cubicBezTo>
                    <a:cubicBezTo>
                      <a:pt x="3240" y="7675"/>
                      <a:pt x="3222" y="7658"/>
                      <a:pt x="3196" y="7658"/>
                    </a:cubicBezTo>
                    <a:cubicBezTo>
                      <a:pt x="3170" y="7658"/>
                      <a:pt x="3157" y="7662"/>
                      <a:pt x="3149" y="7672"/>
                    </a:cubicBezTo>
                    <a:cubicBezTo>
                      <a:pt x="3104" y="7719"/>
                      <a:pt x="3063" y="7768"/>
                      <a:pt x="3024" y="7818"/>
                    </a:cubicBezTo>
                    <a:cubicBezTo>
                      <a:pt x="2898" y="7974"/>
                      <a:pt x="2804" y="8166"/>
                      <a:pt x="2732" y="8348"/>
                    </a:cubicBezTo>
                    <a:cubicBezTo>
                      <a:pt x="2530" y="8860"/>
                      <a:pt x="2560" y="9065"/>
                      <a:pt x="2548" y="9065"/>
                    </a:cubicBezTo>
                    <a:cubicBezTo>
                      <a:pt x="2540" y="9065"/>
                      <a:pt x="2518" y="8992"/>
                      <a:pt x="2423" y="8868"/>
                    </a:cubicBezTo>
                    <a:cubicBezTo>
                      <a:pt x="2299" y="8701"/>
                      <a:pt x="2219" y="8610"/>
                      <a:pt x="2154" y="8610"/>
                    </a:cubicBezTo>
                    <a:cubicBezTo>
                      <a:pt x="2041" y="8610"/>
                      <a:pt x="1976" y="8889"/>
                      <a:pt x="1814" y="9538"/>
                    </a:cubicBezTo>
                    <a:cubicBezTo>
                      <a:pt x="1740" y="9477"/>
                      <a:pt x="1611" y="9413"/>
                      <a:pt x="1528" y="9347"/>
                    </a:cubicBezTo>
                    <a:cubicBezTo>
                      <a:pt x="1492" y="9316"/>
                      <a:pt x="1481" y="9290"/>
                      <a:pt x="1435" y="9287"/>
                    </a:cubicBezTo>
                    <a:cubicBezTo>
                      <a:pt x="1403" y="9287"/>
                      <a:pt x="1375" y="9301"/>
                      <a:pt x="1363" y="9327"/>
                    </a:cubicBezTo>
                    <a:cubicBezTo>
                      <a:pt x="1142" y="9753"/>
                      <a:pt x="1098" y="10524"/>
                      <a:pt x="1096" y="10674"/>
                    </a:cubicBezTo>
                    <a:lnTo>
                      <a:pt x="1096" y="10674"/>
                    </a:lnTo>
                    <a:cubicBezTo>
                      <a:pt x="1048" y="10644"/>
                      <a:pt x="1001" y="10630"/>
                      <a:pt x="957" y="10630"/>
                    </a:cubicBezTo>
                    <a:cubicBezTo>
                      <a:pt x="130" y="10630"/>
                      <a:pt x="0" y="15445"/>
                      <a:pt x="1564" y="15869"/>
                    </a:cubicBezTo>
                    <a:cubicBezTo>
                      <a:pt x="1373" y="16804"/>
                      <a:pt x="2749" y="18083"/>
                      <a:pt x="3429" y="18556"/>
                    </a:cubicBezTo>
                    <a:cubicBezTo>
                      <a:pt x="4530" y="19323"/>
                      <a:pt x="6171" y="19574"/>
                      <a:pt x="7467" y="19574"/>
                    </a:cubicBezTo>
                    <a:cubicBezTo>
                      <a:pt x="7525" y="19574"/>
                      <a:pt x="7583" y="19573"/>
                      <a:pt x="7639" y="19572"/>
                    </a:cubicBezTo>
                    <a:cubicBezTo>
                      <a:pt x="8338" y="19552"/>
                      <a:pt x="8345" y="19206"/>
                      <a:pt x="8190" y="18992"/>
                    </a:cubicBezTo>
                    <a:lnTo>
                      <a:pt x="8190" y="18992"/>
                    </a:lnTo>
                    <a:cubicBezTo>
                      <a:pt x="8403" y="19036"/>
                      <a:pt x="8614" y="19055"/>
                      <a:pt x="8805" y="19055"/>
                    </a:cubicBezTo>
                    <a:cubicBezTo>
                      <a:pt x="9326" y="19055"/>
                      <a:pt x="9698" y="18919"/>
                      <a:pt x="9556" y="18800"/>
                    </a:cubicBezTo>
                    <a:cubicBezTo>
                      <a:pt x="9489" y="18743"/>
                      <a:pt x="9435" y="18673"/>
                      <a:pt x="9373" y="18611"/>
                    </a:cubicBezTo>
                    <a:lnTo>
                      <a:pt x="9373" y="18611"/>
                    </a:lnTo>
                    <a:cubicBezTo>
                      <a:pt x="9396" y="18612"/>
                      <a:pt x="9418" y="18612"/>
                      <a:pt x="9440" y="18612"/>
                    </a:cubicBezTo>
                    <a:cubicBezTo>
                      <a:pt x="9612" y="18612"/>
                      <a:pt x="9768" y="18602"/>
                      <a:pt x="9913" y="18586"/>
                    </a:cubicBezTo>
                    <a:cubicBezTo>
                      <a:pt x="10152" y="18558"/>
                      <a:pt x="11003" y="18357"/>
                      <a:pt x="10629" y="18133"/>
                    </a:cubicBezTo>
                    <a:cubicBezTo>
                      <a:pt x="10776" y="18119"/>
                      <a:pt x="11056" y="18039"/>
                      <a:pt x="11237" y="17931"/>
                    </a:cubicBezTo>
                    <a:cubicBezTo>
                      <a:pt x="11491" y="17781"/>
                      <a:pt x="11495" y="17569"/>
                      <a:pt x="11329" y="17426"/>
                    </a:cubicBezTo>
                    <a:cubicBezTo>
                      <a:pt x="11706" y="17333"/>
                      <a:pt x="12271" y="17075"/>
                      <a:pt x="12062" y="16750"/>
                    </a:cubicBezTo>
                    <a:lnTo>
                      <a:pt x="12092" y="16739"/>
                    </a:lnTo>
                    <a:cubicBezTo>
                      <a:pt x="12160" y="16710"/>
                      <a:pt x="12171" y="16707"/>
                      <a:pt x="12290" y="16654"/>
                    </a:cubicBezTo>
                    <a:cubicBezTo>
                      <a:pt x="12413" y="16601"/>
                      <a:pt x="12526" y="16580"/>
                      <a:pt x="12562" y="16459"/>
                    </a:cubicBezTo>
                    <a:cubicBezTo>
                      <a:pt x="12575" y="16418"/>
                      <a:pt x="12572" y="16373"/>
                      <a:pt x="12556" y="16330"/>
                    </a:cubicBezTo>
                    <a:cubicBezTo>
                      <a:pt x="12571" y="16292"/>
                      <a:pt x="12555" y="16245"/>
                      <a:pt x="12518" y="16222"/>
                    </a:cubicBezTo>
                    <a:cubicBezTo>
                      <a:pt x="12472" y="16196"/>
                      <a:pt x="12414" y="16136"/>
                      <a:pt x="12379" y="16098"/>
                    </a:cubicBezTo>
                    <a:cubicBezTo>
                      <a:pt x="12606" y="16010"/>
                      <a:pt x="12878" y="15888"/>
                      <a:pt x="13077" y="15751"/>
                    </a:cubicBezTo>
                    <a:cubicBezTo>
                      <a:pt x="13172" y="15685"/>
                      <a:pt x="13392" y="15519"/>
                      <a:pt x="13364" y="15405"/>
                    </a:cubicBezTo>
                    <a:cubicBezTo>
                      <a:pt x="13342" y="15320"/>
                      <a:pt x="13278" y="15318"/>
                      <a:pt x="13198" y="15294"/>
                    </a:cubicBezTo>
                    <a:cubicBezTo>
                      <a:pt x="13288" y="15261"/>
                      <a:pt x="13444" y="15175"/>
                      <a:pt x="13607" y="15039"/>
                    </a:cubicBezTo>
                    <a:cubicBezTo>
                      <a:pt x="13699" y="14962"/>
                      <a:pt x="13782" y="14863"/>
                      <a:pt x="13849" y="14755"/>
                    </a:cubicBezTo>
                    <a:cubicBezTo>
                      <a:pt x="13871" y="14721"/>
                      <a:pt x="13878" y="14678"/>
                      <a:pt x="13866" y="14639"/>
                    </a:cubicBezTo>
                    <a:cubicBezTo>
                      <a:pt x="13853" y="14589"/>
                      <a:pt x="13821" y="14553"/>
                      <a:pt x="13763" y="14532"/>
                    </a:cubicBezTo>
                    <a:cubicBezTo>
                      <a:pt x="13699" y="14506"/>
                      <a:pt x="13632" y="14483"/>
                      <a:pt x="13566" y="14466"/>
                    </a:cubicBezTo>
                    <a:cubicBezTo>
                      <a:pt x="13789" y="14344"/>
                      <a:pt x="13823" y="14112"/>
                      <a:pt x="13663" y="14065"/>
                    </a:cubicBezTo>
                    <a:cubicBezTo>
                      <a:pt x="13685" y="14037"/>
                      <a:pt x="13832" y="13902"/>
                      <a:pt x="13865" y="13872"/>
                    </a:cubicBezTo>
                    <a:cubicBezTo>
                      <a:pt x="13916" y="13823"/>
                      <a:pt x="13995" y="13767"/>
                      <a:pt x="13995" y="13704"/>
                    </a:cubicBezTo>
                    <a:cubicBezTo>
                      <a:pt x="13997" y="13614"/>
                      <a:pt x="13889" y="13583"/>
                      <a:pt x="13795" y="13544"/>
                    </a:cubicBezTo>
                    <a:lnTo>
                      <a:pt x="13896" y="13490"/>
                    </a:lnTo>
                    <a:cubicBezTo>
                      <a:pt x="14063" y="13397"/>
                      <a:pt x="14173" y="13336"/>
                      <a:pt x="14322" y="13216"/>
                    </a:cubicBezTo>
                    <a:cubicBezTo>
                      <a:pt x="14390" y="13159"/>
                      <a:pt x="14532" y="13030"/>
                      <a:pt x="14512" y="12943"/>
                    </a:cubicBezTo>
                    <a:cubicBezTo>
                      <a:pt x="14504" y="12905"/>
                      <a:pt x="14476" y="12880"/>
                      <a:pt x="14436" y="12864"/>
                    </a:cubicBezTo>
                    <a:cubicBezTo>
                      <a:pt x="14368" y="12830"/>
                      <a:pt x="14310" y="12785"/>
                      <a:pt x="14253" y="12744"/>
                    </a:cubicBezTo>
                    <a:lnTo>
                      <a:pt x="14236" y="12734"/>
                    </a:lnTo>
                    <a:cubicBezTo>
                      <a:pt x="14359" y="12645"/>
                      <a:pt x="14491" y="12542"/>
                      <a:pt x="14627" y="12483"/>
                    </a:cubicBezTo>
                    <a:lnTo>
                      <a:pt x="14627" y="12483"/>
                    </a:lnTo>
                    <a:lnTo>
                      <a:pt x="14622" y="12484"/>
                    </a:lnTo>
                    <a:cubicBezTo>
                      <a:pt x="14980" y="12350"/>
                      <a:pt x="14154" y="11998"/>
                      <a:pt x="13967" y="11900"/>
                    </a:cubicBezTo>
                    <a:cubicBezTo>
                      <a:pt x="14071" y="11800"/>
                      <a:pt x="14103" y="11684"/>
                      <a:pt x="14244" y="11567"/>
                    </a:cubicBezTo>
                    <a:cubicBezTo>
                      <a:pt x="14337" y="11502"/>
                      <a:pt x="14296" y="11416"/>
                      <a:pt x="14221" y="11409"/>
                    </a:cubicBezTo>
                    <a:cubicBezTo>
                      <a:pt x="14114" y="11388"/>
                      <a:pt x="14018" y="11339"/>
                      <a:pt x="13904" y="11310"/>
                    </a:cubicBezTo>
                    <a:cubicBezTo>
                      <a:pt x="14002" y="11206"/>
                      <a:pt x="14575" y="10567"/>
                      <a:pt x="14539" y="10430"/>
                    </a:cubicBezTo>
                    <a:cubicBezTo>
                      <a:pt x="14525" y="10364"/>
                      <a:pt x="14259" y="10294"/>
                      <a:pt x="14194" y="10278"/>
                    </a:cubicBezTo>
                    <a:cubicBezTo>
                      <a:pt x="13949" y="10221"/>
                      <a:pt x="14035" y="10317"/>
                      <a:pt x="14194" y="10043"/>
                    </a:cubicBezTo>
                    <a:cubicBezTo>
                      <a:pt x="14286" y="9884"/>
                      <a:pt x="14388" y="9557"/>
                      <a:pt x="14230" y="9557"/>
                    </a:cubicBezTo>
                    <a:cubicBezTo>
                      <a:pt x="14223" y="9557"/>
                      <a:pt x="14215" y="9558"/>
                      <a:pt x="14207" y="9559"/>
                    </a:cubicBezTo>
                    <a:cubicBezTo>
                      <a:pt x="14142" y="9566"/>
                      <a:pt x="14081" y="9568"/>
                      <a:pt x="14021" y="9568"/>
                    </a:cubicBezTo>
                    <a:cubicBezTo>
                      <a:pt x="13949" y="9568"/>
                      <a:pt x="13878" y="9565"/>
                      <a:pt x="13805" y="9565"/>
                    </a:cubicBezTo>
                    <a:cubicBezTo>
                      <a:pt x="13762" y="9565"/>
                      <a:pt x="13717" y="9566"/>
                      <a:pt x="13670" y="9569"/>
                    </a:cubicBezTo>
                    <a:cubicBezTo>
                      <a:pt x="13888" y="9148"/>
                      <a:pt x="14095" y="8807"/>
                      <a:pt x="13906" y="8803"/>
                    </a:cubicBezTo>
                    <a:lnTo>
                      <a:pt x="13906" y="8803"/>
                    </a:lnTo>
                    <a:cubicBezTo>
                      <a:pt x="13906" y="8803"/>
                      <a:pt x="13609" y="8844"/>
                      <a:pt x="13589" y="8847"/>
                    </a:cubicBezTo>
                    <a:lnTo>
                      <a:pt x="13589" y="8847"/>
                    </a:lnTo>
                    <a:cubicBezTo>
                      <a:pt x="13660" y="8676"/>
                      <a:pt x="13702" y="8491"/>
                      <a:pt x="13773" y="8319"/>
                    </a:cubicBezTo>
                    <a:cubicBezTo>
                      <a:pt x="13788" y="8285"/>
                      <a:pt x="13770" y="8233"/>
                      <a:pt x="13717" y="8216"/>
                    </a:cubicBezTo>
                    <a:cubicBezTo>
                      <a:pt x="13494" y="8134"/>
                      <a:pt x="13471" y="8260"/>
                      <a:pt x="13746" y="8008"/>
                    </a:cubicBezTo>
                    <a:cubicBezTo>
                      <a:pt x="14130" y="7660"/>
                      <a:pt x="14433" y="7172"/>
                      <a:pt x="14665" y="6707"/>
                    </a:cubicBezTo>
                    <a:cubicBezTo>
                      <a:pt x="14738" y="6559"/>
                      <a:pt x="14809" y="6408"/>
                      <a:pt x="14882" y="6240"/>
                    </a:cubicBezTo>
                    <a:cubicBezTo>
                      <a:pt x="14953" y="6071"/>
                      <a:pt x="15020" y="5901"/>
                      <a:pt x="15085" y="5729"/>
                    </a:cubicBezTo>
                    <a:lnTo>
                      <a:pt x="15195" y="5445"/>
                    </a:lnTo>
                    <a:cubicBezTo>
                      <a:pt x="15270" y="5249"/>
                      <a:pt x="15345" y="5053"/>
                      <a:pt x="15424" y="4858"/>
                    </a:cubicBezTo>
                    <a:cubicBezTo>
                      <a:pt x="15439" y="4865"/>
                      <a:pt x="15454" y="4868"/>
                      <a:pt x="15470" y="4870"/>
                    </a:cubicBezTo>
                    <a:cubicBezTo>
                      <a:pt x="15499" y="4873"/>
                      <a:pt x="15526" y="4875"/>
                      <a:pt x="15555" y="4877"/>
                    </a:cubicBezTo>
                    <a:cubicBezTo>
                      <a:pt x="15596" y="4881"/>
                      <a:pt x="15636" y="4887"/>
                      <a:pt x="15679" y="4888"/>
                    </a:cubicBezTo>
                    <a:lnTo>
                      <a:pt x="15682" y="4888"/>
                    </a:lnTo>
                    <a:cubicBezTo>
                      <a:pt x="15695" y="4889"/>
                      <a:pt x="15709" y="4889"/>
                      <a:pt x="15721" y="4889"/>
                    </a:cubicBezTo>
                    <a:cubicBezTo>
                      <a:pt x="15781" y="4889"/>
                      <a:pt x="15833" y="4886"/>
                      <a:pt x="15885" y="4883"/>
                    </a:cubicBezTo>
                    <a:cubicBezTo>
                      <a:pt x="16030" y="4873"/>
                      <a:pt x="16180" y="4847"/>
                      <a:pt x="16331" y="4810"/>
                    </a:cubicBezTo>
                    <a:cubicBezTo>
                      <a:pt x="16535" y="4758"/>
                      <a:pt x="16710" y="4698"/>
                      <a:pt x="16866" y="4626"/>
                    </a:cubicBezTo>
                    <a:cubicBezTo>
                      <a:pt x="16994" y="4569"/>
                      <a:pt x="17118" y="4495"/>
                      <a:pt x="17246" y="4396"/>
                    </a:cubicBezTo>
                    <a:cubicBezTo>
                      <a:pt x="17343" y="4323"/>
                      <a:pt x="17433" y="4230"/>
                      <a:pt x="17525" y="4111"/>
                    </a:cubicBezTo>
                    <a:cubicBezTo>
                      <a:pt x="17668" y="3929"/>
                      <a:pt x="17767" y="3698"/>
                      <a:pt x="17808" y="3444"/>
                    </a:cubicBezTo>
                    <a:cubicBezTo>
                      <a:pt x="17848" y="3200"/>
                      <a:pt x="17841" y="2944"/>
                      <a:pt x="17787" y="2662"/>
                    </a:cubicBezTo>
                    <a:cubicBezTo>
                      <a:pt x="17738" y="2417"/>
                      <a:pt x="17651" y="2162"/>
                      <a:pt x="17519" y="1884"/>
                    </a:cubicBezTo>
                    <a:cubicBezTo>
                      <a:pt x="17146" y="1089"/>
                      <a:pt x="16232" y="36"/>
                      <a:pt x="15357" y="13"/>
                    </a:cubicBezTo>
                    <a:lnTo>
                      <a:pt x="15357" y="13"/>
                    </a:lnTo>
                    <a:cubicBezTo>
                      <a:pt x="15628" y="19"/>
                      <a:pt x="15898" y="25"/>
                      <a:pt x="15899" y="25"/>
                    </a:cubicBezTo>
                    <a:cubicBezTo>
                      <a:pt x="15899" y="25"/>
                      <a:pt x="15752" y="22"/>
                      <a:pt x="15353" y="13"/>
                    </a:cubicBezTo>
                    <a:lnTo>
                      <a:pt x="15353" y="13"/>
                    </a:lnTo>
                    <a:cubicBezTo>
                      <a:pt x="15354" y="13"/>
                      <a:pt x="15355" y="13"/>
                      <a:pt x="15357" y="13"/>
                    </a:cubicBezTo>
                    <a:lnTo>
                      <a:pt x="15357" y="13"/>
                    </a:lnTo>
                    <a:cubicBezTo>
                      <a:pt x="15355" y="13"/>
                      <a:pt x="15354" y="13"/>
                      <a:pt x="1535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0" name="Google Shape;6380;p45"/>
              <p:cNvSpPr/>
              <p:nvPr/>
            </p:nvSpPr>
            <p:spPr>
              <a:xfrm>
                <a:off x="8457416" y="1556113"/>
                <a:ext cx="51086" cy="48872"/>
              </a:xfrm>
              <a:custGeom>
                <a:rect b="b" l="l" r="r" t="t"/>
                <a:pathLst>
                  <a:path extrusionOk="0" h="1545" w="1615">
                    <a:moveTo>
                      <a:pt x="768" y="1"/>
                    </a:moveTo>
                    <a:cubicBezTo>
                      <a:pt x="708" y="1"/>
                      <a:pt x="645" y="9"/>
                      <a:pt x="579" y="25"/>
                    </a:cubicBezTo>
                    <a:cubicBezTo>
                      <a:pt x="510" y="44"/>
                      <a:pt x="440" y="75"/>
                      <a:pt x="379" y="118"/>
                    </a:cubicBezTo>
                    <a:cubicBezTo>
                      <a:pt x="311" y="165"/>
                      <a:pt x="254" y="228"/>
                      <a:pt x="210" y="303"/>
                    </a:cubicBezTo>
                    <a:cubicBezTo>
                      <a:pt x="202" y="314"/>
                      <a:pt x="200" y="330"/>
                      <a:pt x="200" y="344"/>
                    </a:cubicBezTo>
                    <a:cubicBezTo>
                      <a:pt x="142" y="400"/>
                      <a:pt x="96" y="455"/>
                      <a:pt x="65" y="518"/>
                    </a:cubicBezTo>
                    <a:cubicBezTo>
                      <a:pt x="38" y="569"/>
                      <a:pt x="18" y="625"/>
                      <a:pt x="9" y="682"/>
                    </a:cubicBezTo>
                    <a:cubicBezTo>
                      <a:pt x="1" y="740"/>
                      <a:pt x="1" y="797"/>
                      <a:pt x="9" y="864"/>
                    </a:cubicBezTo>
                    <a:cubicBezTo>
                      <a:pt x="23" y="969"/>
                      <a:pt x="75" y="1076"/>
                      <a:pt x="159" y="1186"/>
                    </a:cubicBezTo>
                    <a:cubicBezTo>
                      <a:pt x="231" y="1279"/>
                      <a:pt x="331" y="1364"/>
                      <a:pt x="447" y="1430"/>
                    </a:cubicBezTo>
                    <a:cubicBezTo>
                      <a:pt x="560" y="1493"/>
                      <a:pt x="688" y="1533"/>
                      <a:pt x="817" y="1543"/>
                    </a:cubicBezTo>
                    <a:cubicBezTo>
                      <a:pt x="831" y="1544"/>
                      <a:pt x="845" y="1544"/>
                      <a:pt x="861" y="1544"/>
                    </a:cubicBezTo>
                    <a:cubicBezTo>
                      <a:pt x="867" y="1544"/>
                      <a:pt x="872" y="1544"/>
                      <a:pt x="878" y="1544"/>
                    </a:cubicBezTo>
                    <a:cubicBezTo>
                      <a:pt x="984" y="1544"/>
                      <a:pt x="1093" y="1519"/>
                      <a:pt x="1195" y="1468"/>
                    </a:cubicBezTo>
                    <a:cubicBezTo>
                      <a:pt x="1248" y="1441"/>
                      <a:pt x="1302" y="1401"/>
                      <a:pt x="1354" y="1350"/>
                    </a:cubicBezTo>
                    <a:cubicBezTo>
                      <a:pt x="1407" y="1298"/>
                      <a:pt x="1455" y="1234"/>
                      <a:pt x="1498" y="1155"/>
                    </a:cubicBezTo>
                    <a:cubicBezTo>
                      <a:pt x="1518" y="1120"/>
                      <a:pt x="1534" y="1083"/>
                      <a:pt x="1550" y="1046"/>
                    </a:cubicBezTo>
                    <a:cubicBezTo>
                      <a:pt x="1570" y="1000"/>
                      <a:pt x="1583" y="960"/>
                      <a:pt x="1593" y="917"/>
                    </a:cubicBezTo>
                    <a:cubicBezTo>
                      <a:pt x="1603" y="877"/>
                      <a:pt x="1607" y="837"/>
                      <a:pt x="1611" y="795"/>
                    </a:cubicBezTo>
                    <a:cubicBezTo>
                      <a:pt x="1614" y="750"/>
                      <a:pt x="1610" y="704"/>
                      <a:pt x="1604" y="659"/>
                    </a:cubicBezTo>
                    <a:cubicBezTo>
                      <a:pt x="1597" y="595"/>
                      <a:pt x="1574" y="526"/>
                      <a:pt x="1535" y="450"/>
                    </a:cubicBezTo>
                    <a:cubicBezTo>
                      <a:pt x="1507" y="390"/>
                      <a:pt x="1464" y="333"/>
                      <a:pt x="1407" y="271"/>
                    </a:cubicBezTo>
                    <a:cubicBezTo>
                      <a:pt x="1361" y="223"/>
                      <a:pt x="1304" y="175"/>
                      <a:pt x="1232" y="131"/>
                    </a:cubicBezTo>
                    <a:cubicBezTo>
                      <a:pt x="1173" y="95"/>
                      <a:pt x="1104" y="65"/>
                      <a:pt x="1024" y="38"/>
                    </a:cubicBezTo>
                    <a:cubicBezTo>
                      <a:pt x="958" y="18"/>
                      <a:pt x="883" y="4"/>
                      <a:pt x="801" y="1"/>
                    </a:cubicBezTo>
                    <a:lnTo>
                      <a:pt x="782" y="1"/>
                    </a:lnTo>
                    <a:cubicBezTo>
                      <a:pt x="778" y="1"/>
                      <a:pt x="773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1" name="Google Shape;6381;p45"/>
              <p:cNvSpPr/>
              <p:nvPr/>
            </p:nvSpPr>
            <p:spPr>
              <a:xfrm>
                <a:off x="8564840" y="1493259"/>
                <a:ext cx="100686" cy="118812"/>
              </a:xfrm>
              <a:custGeom>
                <a:rect b="b" l="l" r="r" t="t"/>
                <a:pathLst>
                  <a:path extrusionOk="0" h="3756" w="3183">
                    <a:moveTo>
                      <a:pt x="970" y="0"/>
                    </a:moveTo>
                    <a:cubicBezTo>
                      <a:pt x="914" y="7"/>
                      <a:pt x="867" y="39"/>
                      <a:pt x="830" y="68"/>
                    </a:cubicBezTo>
                    <a:cubicBezTo>
                      <a:pt x="780" y="106"/>
                      <a:pt x="735" y="156"/>
                      <a:pt x="698" y="201"/>
                    </a:cubicBezTo>
                    <a:cubicBezTo>
                      <a:pt x="651" y="255"/>
                      <a:pt x="607" y="318"/>
                      <a:pt x="555" y="397"/>
                    </a:cubicBezTo>
                    <a:cubicBezTo>
                      <a:pt x="514" y="458"/>
                      <a:pt x="478" y="521"/>
                      <a:pt x="443" y="586"/>
                    </a:cubicBezTo>
                    <a:cubicBezTo>
                      <a:pt x="406" y="656"/>
                      <a:pt x="376" y="731"/>
                      <a:pt x="345" y="806"/>
                    </a:cubicBezTo>
                    <a:cubicBezTo>
                      <a:pt x="272" y="988"/>
                      <a:pt x="209" y="1179"/>
                      <a:pt x="151" y="1392"/>
                    </a:cubicBezTo>
                    <a:cubicBezTo>
                      <a:pt x="91" y="1615"/>
                      <a:pt x="50" y="1836"/>
                      <a:pt x="27" y="2044"/>
                    </a:cubicBezTo>
                    <a:cubicBezTo>
                      <a:pt x="1" y="2268"/>
                      <a:pt x="4" y="2482"/>
                      <a:pt x="30" y="2676"/>
                    </a:cubicBezTo>
                    <a:cubicBezTo>
                      <a:pt x="42" y="2762"/>
                      <a:pt x="64" y="2850"/>
                      <a:pt x="97" y="2946"/>
                    </a:cubicBezTo>
                    <a:cubicBezTo>
                      <a:pt x="123" y="3029"/>
                      <a:pt x="166" y="3112"/>
                      <a:pt x="223" y="3199"/>
                    </a:cubicBezTo>
                    <a:cubicBezTo>
                      <a:pt x="233" y="3212"/>
                      <a:pt x="249" y="3221"/>
                      <a:pt x="266" y="3221"/>
                    </a:cubicBezTo>
                    <a:cubicBezTo>
                      <a:pt x="280" y="3221"/>
                      <a:pt x="297" y="3215"/>
                      <a:pt x="307" y="3208"/>
                    </a:cubicBezTo>
                    <a:cubicBezTo>
                      <a:pt x="415" y="3315"/>
                      <a:pt x="531" y="3414"/>
                      <a:pt x="651" y="3493"/>
                    </a:cubicBezTo>
                    <a:cubicBezTo>
                      <a:pt x="737" y="3548"/>
                      <a:pt x="831" y="3599"/>
                      <a:pt x="937" y="3643"/>
                    </a:cubicBezTo>
                    <a:cubicBezTo>
                      <a:pt x="1039" y="3686"/>
                      <a:pt x="1152" y="3716"/>
                      <a:pt x="1281" y="3737"/>
                    </a:cubicBezTo>
                    <a:cubicBezTo>
                      <a:pt x="1344" y="3747"/>
                      <a:pt x="1410" y="3755"/>
                      <a:pt x="1480" y="3755"/>
                    </a:cubicBezTo>
                    <a:cubicBezTo>
                      <a:pt x="1492" y="3755"/>
                      <a:pt x="1505" y="3755"/>
                      <a:pt x="1517" y="3755"/>
                    </a:cubicBezTo>
                    <a:cubicBezTo>
                      <a:pt x="1551" y="3755"/>
                      <a:pt x="1585" y="3754"/>
                      <a:pt x="1618" y="3752"/>
                    </a:cubicBezTo>
                    <a:cubicBezTo>
                      <a:pt x="1662" y="3750"/>
                      <a:pt x="1709" y="3749"/>
                      <a:pt x="1752" y="3742"/>
                    </a:cubicBezTo>
                    <a:cubicBezTo>
                      <a:pt x="1774" y="3737"/>
                      <a:pt x="1795" y="3733"/>
                      <a:pt x="1815" y="3727"/>
                    </a:cubicBezTo>
                    <a:cubicBezTo>
                      <a:pt x="1938" y="3693"/>
                      <a:pt x="2054" y="3640"/>
                      <a:pt x="2153" y="3593"/>
                    </a:cubicBezTo>
                    <a:cubicBezTo>
                      <a:pt x="2280" y="3533"/>
                      <a:pt x="2412" y="3457"/>
                      <a:pt x="2557" y="3368"/>
                    </a:cubicBezTo>
                    <a:cubicBezTo>
                      <a:pt x="2699" y="3279"/>
                      <a:pt x="2817" y="3193"/>
                      <a:pt x="2922" y="3103"/>
                    </a:cubicBezTo>
                    <a:cubicBezTo>
                      <a:pt x="3004" y="3033"/>
                      <a:pt x="3092" y="2946"/>
                      <a:pt x="3141" y="2834"/>
                    </a:cubicBezTo>
                    <a:cubicBezTo>
                      <a:pt x="3158" y="2792"/>
                      <a:pt x="3164" y="2745"/>
                      <a:pt x="3158" y="2695"/>
                    </a:cubicBezTo>
                    <a:cubicBezTo>
                      <a:pt x="3157" y="2675"/>
                      <a:pt x="3150" y="2654"/>
                      <a:pt x="3137" y="2631"/>
                    </a:cubicBezTo>
                    <a:cubicBezTo>
                      <a:pt x="3128" y="2612"/>
                      <a:pt x="3118" y="2596"/>
                      <a:pt x="3101" y="2581"/>
                    </a:cubicBezTo>
                    <a:cubicBezTo>
                      <a:pt x="3112" y="2569"/>
                      <a:pt x="3121" y="2555"/>
                      <a:pt x="3130" y="2539"/>
                    </a:cubicBezTo>
                    <a:cubicBezTo>
                      <a:pt x="3161" y="2485"/>
                      <a:pt x="3177" y="2430"/>
                      <a:pt x="3178" y="2374"/>
                    </a:cubicBezTo>
                    <a:cubicBezTo>
                      <a:pt x="3183" y="2308"/>
                      <a:pt x="3158" y="2248"/>
                      <a:pt x="3137" y="2211"/>
                    </a:cubicBezTo>
                    <a:cubicBezTo>
                      <a:pt x="3107" y="2160"/>
                      <a:pt x="3062" y="2112"/>
                      <a:pt x="2999" y="2072"/>
                    </a:cubicBezTo>
                    <a:cubicBezTo>
                      <a:pt x="3004" y="2038"/>
                      <a:pt x="3005" y="2003"/>
                      <a:pt x="3004" y="1966"/>
                    </a:cubicBezTo>
                    <a:cubicBezTo>
                      <a:pt x="3001" y="1923"/>
                      <a:pt x="2992" y="1882"/>
                      <a:pt x="2976" y="1845"/>
                    </a:cubicBezTo>
                    <a:cubicBezTo>
                      <a:pt x="2962" y="1810"/>
                      <a:pt x="2943" y="1777"/>
                      <a:pt x="2915" y="1739"/>
                    </a:cubicBezTo>
                    <a:cubicBezTo>
                      <a:pt x="2893" y="1709"/>
                      <a:pt x="2865" y="1683"/>
                      <a:pt x="2835" y="1658"/>
                    </a:cubicBezTo>
                    <a:cubicBezTo>
                      <a:pt x="2797" y="1625"/>
                      <a:pt x="2760" y="1608"/>
                      <a:pt x="2724" y="1590"/>
                    </a:cubicBezTo>
                    <a:cubicBezTo>
                      <a:pt x="2683" y="1568"/>
                      <a:pt x="2646" y="1560"/>
                      <a:pt x="2610" y="1552"/>
                    </a:cubicBezTo>
                    <a:cubicBezTo>
                      <a:pt x="2614" y="1519"/>
                      <a:pt x="2611" y="1481"/>
                      <a:pt x="2604" y="1432"/>
                    </a:cubicBezTo>
                    <a:cubicBezTo>
                      <a:pt x="2598" y="1402"/>
                      <a:pt x="2585" y="1366"/>
                      <a:pt x="2568" y="1330"/>
                    </a:cubicBezTo>
                    <a:cubicBezTo>
                      <a:pt x="2548" y="1292"/>
                      <a:pt x="2520" y="1262"/>
                      <a:pt x="2484" y="1230"/>
                    </a:cubicBezTo>
                    <a:cubicBezTo>
                      <a:pt x="2461" y="1209"/>
                      <a:pt x="2428" y="1194"/>
                      <a:pt x="2398" y="1180"/>
                    </a:cubicBezTo>
                    <a:cubicBezTo>
                      <a:pt x="2376" y="1172"/>
                      <a:pt x="2352" y="1166"/>
                      <a:pt x="2333" y="1162"/>
                    </a:cubicBezTo>
                    <a:cubicBezTo>
                      <a:pt x="2313" y="1159"/>
                      <a:pt x="2296" y="1157"/>
                      <a:pt x="2276" y="1154"/>
                    </a:cubicBezTo>
                    <a:cubicBezTo>
                      <a:pt x="2273" y="1154"/>
                      <a:pt x="2270" y="1154"/>
                      <a:pt x="2268" y="1154"/>
                    </a:cubicBezTo>
                    <a:cubicBezTo>
                      <a:pt x="2221" y="1154"/>
                      <a:pt x="2181" y="1165"/>
                      <a:pt x="2144" y="1176"/>
                    </a:cubicBezTo>
                    <a:cubicBezTo>
                      <a:pt x="2146" y="1114"/>
                      <a:pt x="2140" y="1058"/>
                      <a:pt x="2127" y="1007"/>
                    </a:cubicBezTo>
                    <a:cubicBezTo>
                      <a:pt x="2119" y="967"/>
                      <a:pt x="2104" y="930"/>
                      <a:pt x="2083" y="892"/>
                    </a:cubicBezTo>
                    <a:cubicBezTo>
                      <a:pt x="2061" y="854"/>
                      <a:pt x="2034" y="825"/>
                      <a:pt x="2010" y="804"/>
                    </a:cubicBezTo>
                    <a:cubicBezTo>
                      <a:pt x="1983" y="779"/>
                      <a:pt x="1945" y="763"/>
                      <a:pt x="1917" y="752"/>
                    </a:cubicBezTo>
                    <a:cubicBezTo>
                      <a:pt x="1887" y="742"/>
                      <a:pt x="1852" y="736"/>
                      <a:pt x="1809" y="736"/>
                    </a:cubicBezTo>
                    <a:cubicBezTo>
                      <a:pt x="1738" y="736"/>
                      <a:pt x="1673" y="746"/>
                      <a:pt x="1596" y="771"/>
                    </a:cubicBezTo>
                    <a:cubicBezTo>
                      <a:pt x="1595" y="715"/>
                      <a:pt x="1586" y="656"/>
                      <a:pt x="1573" y="599"/>
                    </a:cubicBezTo>
                    <a:cubicBezTo>
                      <a:pt x="1553" y="510"/>
                      <a:pt x="1522" y="441"/>
                      <a:pt x="1479" y="385"/>
                    </a:cubicBezTo>
                    <a:cubicBezTo>
                      <a:pt x="1437" y="334"/>
                      <a:pt x="1371" y="300"/>
                      <a:pt x="1300" y="300"/>
                    </a:cubicBezTo>
                    <a:cubicBezTo>
                      <a:pt x="1297" y="299"/>
                      <a:pt x="1294" y="299"/>
                      <a:pt x="1292" y="299"/>
                    </a:cubicBezTo>
                    <a:cubicBezTo>
                      <a:pt x="1247" y="299"/>
                      <a:pt x="1201" y="311"/>
                      <a:pt x="1152" y="337"/>
                    </a:cubicBezTo>
                    <a:cubicBezTo>
                      <a:pt x="1156" y="291"/>
                      <a:pt x="1154" y="242"/>
                      <a:pt x="1151" y="194"/>
                    </a:cubicBezTo>
                    <a:cubicBezTo>
                      <a:pt x="1144" y="129"/>
                      <a:pt x="1124" y="79"/>
                      <a:pt x="1092" y="42"/>
                    </a:cubicBezTo>
                    <a:cubicBezTo>
                      <a:pt x="1071" y="20"/>
                      <a:pt x="1030" y="3"/>
                      <a:pt x="9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2" name="Google Shape;6382;p45"/>
              <p:cNvSpPr/>
              <p:nvPr/>
            </p:nvSpPr>
            <p:spPr>
              <a:xfrm>
                <a:off x="8450489" y="1623838"/>
                <a:ext cx="19138" cy="25749"/>
              </a:xfrm>
              <a:custGeom>
                <a:rect b="b" l="l" r="r" t="t"/>
                <a:pathLst>
                  <a:path extrusionOk="0" h="814" w="605">
                    <a:moveTo>
                      <a:pt x="105" y="645"/>
                    </a:moveTo>
                    <a:cubicBezTo>
                      <a:pt x="104" y="645"/>
                      <a:pt x="101" y="646"/>
                      <a:pt x="101" y="648"/>
                    </a:cubicBezTo>
                    <a:lnTo>
                      <a:pt x="105" y="645"/>
                    </a:lnTo>
                    <a:close/>
                    <a:moveTo>
                      <a:pt x="540" y="0"/>
                    </a:moveTo>
                    <a:cubicBezTo>
                      <a:pt x="527" y="0"/>
                      <a:pt x="519" y="2"/>
                      <a:pt x="512" y="6"/>
                    </a:cubicBezTo>
                    <a:cubicBezTo>
                      <a:pt x="497" y="13"/>
                      <a:pt x="487" y="23"/>
                      <a:pt x="483" y="38"/>
                    </a:cubicBezTo>
                    <a:cubicBezTo>
                      <a:pt x="447" y="111"/>
                      <a:pt x="414" y="187"/>
                      <a:pt x="377" y="258"/>
                    </a:cubicBezTo>
                    <a:cubicBezTo>
                      <a:pt x="301" y="397"/>
                      <a:pt x="212" y="526"/>
                      <a:pt x="106" y="645"/>
                    </a:cubicBezTo>
                    <a:lnTo>
                      <a:pt x="112" y="639"/>
                    </a:lnTo>
                    <a:lnTo>
                      <a:pt x="112" y="639"/>
                    </a:lnTo>
                    <a:cubicBezTo>
                      <a:pt x="83" y="669"/>
                      <a:pt x="53" y="701"/>
                      <a:pt x="25" y="729"/>
                    </a:cubicBezTo>
                    <a:cubicBezTo>
                      <a:pt x="6" y="746"/>
                      <a:pt x="0" y="775"/>
                      <a:pt x="19" y="796"/>
                    </a:cubicBezTo>
                    <a:cubicBezTo>
                      <a:pt x="28" y="807"/>
                      <a:pt x="43" y="813"/>
                      <a:pt x="57" y="813"/>
                    </a:cubicBezTo>
                    <a:cubicBezTo>
                      <a:pt x="68" y="813"/>
                      <a:pt x="78" y="810"/>
                      <a:pt x="86" y="802"/>
                    </a:cubicBezTo>
                    <a:cubicBezTo>
                      <a:pt x="189" y="702"/>
                      <a:pt x="284" y="596"/>
                      <a:pt x="370" y="480"/>
                    </a:cubicBezTo>
                    <a:cubicBezTo>
                      <a:pt x="414" y="418"/>
                      <a:pt x="456" y="357"/>
                      <a:pt x="493" y="292"/>
                    </a:cubicBezTo>
                    <a:cubicBezTo>
                      <a:pt x="533" y="224"/>
                      <a:pt x="569" y="152"/>
                      <a:pt x="593" y="78"/>
                    </a:cubicBezTo>
                    <a:cubicBezTo>
                      <a:pt x="605" y="46"/>
                      <a:pt x="589" y="15"/>
                      <a:pt x="559" y="3"/>
                    </a:cubicBezTo>
                    <a:cubicBezTo>
                      <a:pt x="552" y="2"/>
                      <a:pt x="547" y="0"/>
                      <a:pt x="5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3" name="Google Shape;6383;p45"/>
              <p:cNvSpPr/>
              <p:nvPr/>
            </p:nvSpPr>
            <p:spPr>
              <a:xfrm>
                <a:off x="8861269" y="1173929"/>
                <a:ext cx="16006" cy="48588"/>
              </a:xfrm>
              <a:custGeom>
                <a:rect b="b" l="l" r="r" t="t"/>
                <a:pathLst>
                  <a:path extrusionOk="0" h="1536" w="506">
                    <a:moveTo>
                      <a:pt x="196" y="825"/>
                    </a:moveTo>
                    <a:cubicBezTo>
                      <a:pt x="195" y="826"/>
                      <a:pt x="195" y="827"/>
                      <a:pt x="195" y="828"/>
                    </a:cubicBezTo>
                    <a:cubicBezTo>
                      <a:pt x="195" y="827"/>
                      <a:pt x="195" y="826"/>
                      <a:pt x="196" y="825"/>
                    </a:cubicBezTo>
                    <a:close/>
                    <a:moveTo>
                      <a:pt x="410" y="1"/>
                    </a:moveTo>
                    <a:cubicBezTo>
                      <a:pt x="365" y="1"/>
                      <a:pt x="334" y="36"/>
                      <a:pt x="327" y="78"/>
                    </a:cubicBezTo>
                    <a:cubicBezTo>
                      <a:pt x="292" y="327"/>
                      <a:pt x="250" y="577"/>
                      <a:pt x="196" y="825"/>
                    </a:cubicBezTo>
                    <a:lnTo>
                      <a:pt x="196" y="825"/>
                    </a:lnTo>
                    <a:cubicBezTo>
                      <a:pt x="196" y="824"/>
                      <a:pt x="197" y="824"/>
                      <a:pt x="198" y="824"/>
                    </a:cubicBezTo>
                    <a:lnTo>
                      <a:pt x="198" y="824"/>
                    </a:lnTo>
                    <a:cubicBezTo>
                      <a:pt x="197" y="827"/>
                      <a:pt x="196" y="830"/>
                      <a:pt x="196" y="833"/>
                    </a:cubicBezTo>
                    <a:lnTo>
                      <a:pt x="196" y="833"/>
                    </a:lnTo>
                    <a:cubicBezTo>
                      <a:pt x="194" y="836"/>
                      <a:pt x="193" y="838"/>
                      <a:pt x="193" y="843"/>
                    </a:cubicBezTo>
                    <a:cubicBezTo>
                      <a:pt x="193" y="842"/>
                      <a:pt x="193" y="842"/>
                      <a:pt x="193" y="842"/>
                    </a:cubicBezTo>
                    <a:lnTo>
                      <a:pt x="193" y="842"/>
                    </a:lnTo>
                    <a:cubicBezTo>
                      <a:pt x="144" y="1055"/>
                      <a:pt x="85" y="1265"/>
                      <a:pt x="9" y="1468"/>
                    </a:cubicBezTo>
                    <a:cubicBezTo>
                      <a:pt x="0" y="1494"/>
                      <a:pt x="13" y="1524"/>
                      <a:pt x="37" y="1531"/>
                    </a:cubicBezTo>
                    <a:cubicBezTo>
                      <a:pt x="44" y="1534"/>
                      <a:pt x="50" y="1535"/>
                      <a:pt x="56" y="1535"/>
                    </a:cubicBezTo>
                    <a:cubicBezTo>
                      <a:pt x="76" y="1535"/>
                      <a:pt x="94" y="1522"/>
                      <a:pt x="100" y="1503"/>
                    </a:cubicBezTo>
                    <a:cubicBezTo>
                      <a:pt x="188" y="1272"/>
                      <a:pt x="271" y="1042"/>
                      <a:pt x="341" y="802"/>
                    </a:cubicBezTo>
                    <a:cubicBezTo>
                      <a:pt x="408" y="570"/>
                      <a:pt x="460" y="334"/>
                      <a:pt x="498" y="94"/>
                    </a:cubicBezTo>
                    <a:cubicBezTo>
                      <a:pt x="506" y="48"/>
                      <a:pt x="464" y="5"/>
                      <a:pt x="420" y="1"/>
                    </a:cubicBezTo>
                    <a:lnTo>
                      <a:pt x="413" y="1"/>
                    </a:lnTo>
                    <a:cubicBezTo>
                      <a:pt x="412" y="1"/>
                      <a:pt x="411" y="1"/>
                      <a:pt x="41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4" name="Google Shape;6384;p45"/>
              <p:cNvSpPr/>
              <p:nvPr/>
            </p:nvSpPr>
            <p:spPr>
              <a:xfrm>
                <a:off x="8876168" y="1180192"/>
                <a:ext cx="17746" cy="45456"/>
              </a:xfrm>
              <a:custGeom>
                <a:rect b="b" l="l" r="r" t="t"/>
                <a:pathLst>
                  <a:path extrusionOk="0" h="1437" w="561">
                    <a:moveTo>
                      <a:pt x="257" y="431"/>
                    </a:moveTo>
                    <a:lnTo>
                      <a:pt x="257" y="431"/>
                    </a:lnTo>
                    <a:cubicBezTo>
                      <a:pt x="255" y="438"/>
                      <a:pt x="254" y="444"/>
                      <a:pt x="252" y="451"/>
                    </a:cubicBezTo>
                    <a:cubicBezTo>
                      <a:pt x="253" y="444"/>
                      <a:pt x="255" y="438"/>
                      <a:pt x="257" y="431"/>
                    </a:cubicBezTo>
                    <a:close/>
                    <a:moveTo>
                      <a:pt x="437" y="0"/>
                    </a:moveTo>
                    <a:cubicBezTo>
                      <a:pt x="407" y="3"/>
                      <a:pt x="378" y="13"/>
                      <a:pt x="357" y="32"/>
                    </a:cubicBezTo>
                    <a:cubicBezTo>
                      <a:pt x="330" y="53"/>
                      <a:pt x="318" y="82"/>
                      <a:pt x="314" y="115"/>
                    </a:cubicBezTo>
                    <a:cubicBezTo>
                      <a:pt x="297" y="218"/>
                      <a:pt x="281" y="319"/>
                      <a:pt x="259" y="421"/>
                    </a:cubicBezTo>
                    <a:lnTo>
                      <a:pt x="259" y="421"/>
                    </a:lnTo>
                    <a:cubicBezTo>
                      <a:pt x="259" y="420"/>
                      <a:pt x="259" y="419"/>
                      <a:pt x="259" y="418"/>
                    </a:cubicBezTo>
                    <a:lnTo>
                      <a:pt x="259" y="418"/>
                    </a:lnTo>
                    <a:cubicBezTo>
                      <a:pt x="224" y="573"/>
                      <a:pt x="186" y="725"/>
                      <a:pt x="145" y="876"/>
                    </a:cubicBezTo>
                    <a:cubicBezTo>
                      <a:pt x="123" y="954"/>
                      <a:pt x="103" y="1030"/>
                      <a:pt x="82" y="1106"/>
                    </a:cubicBezTo>
                    <a:cubicBezTo>
                      <a:pt x="60" y="1183"/>
                      <a:pt x="36" y="1259"/>
                      <a:pt x="13" y="1335"/>
                    </a:cubicBezTo>
                    <a:cubicBezTo>
                      <a:pt x="0" y="1375"/>
                      <a:pt x="16" y="1418"/>
                      <a:pt x="56" y="1432"/>
                    </a:cubicBezTo>
                    <a:cubicBezTo>
                      <a:pt x="64" y="1435"/>
                      <a:pt x="72" y="1436"/>
                      <a:pt x="81" y="1436"/>
                    </a:cubicBezTo>
                    <a:cubicBezTo>
                      <a:pt x="111" y="1436"/>
                      <a:pt x="142" y="1418"/>
                      <a:pt x="152" y="1388"/>
                    </a:cubicBezTo>
                    <a:cubicBezTo>
                      <a:pt x="182" y="1289"/>
                      <a:pt x="218" y="1194"/>
                      <a:pt x="258" y="1098"/>
                    </a:cubicBezTo>
                    <a:cubicBezTo>
                      <a:pt x="301" y="995"/>
                      <a:pt x="347" y="894"/>
                      <a:pt x="388" y="788"/>
                    </a:cubicBezTo>
                    <a:cubicBezTo>
                      <a:pt x="430" y="682"/>
                      <a:pt x="467" y="579"/>
                      <a:pt x="496" y="468"/>
                    </a:cubicBezTo>
                    <a:cubicBezTo>
                      <a:pt x="526" y="358"/>
                      <a:pt x="547" y="246"/>
                      <a:pt x="556" y="132"/>
                    </a:cubicBezTo>
                    <a:cubicBezTo>
                      <a:pt x="560" y="66"/>
                      <a:pt x="511" y="7"/>
                      <a:pt x="44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5" name="Google Shape;6385;p45"/>
              <p:cNvSpPr/>
              <p:nvPr/>
            </p:nvSpPr>
            <p:spPr>
              <a:xfrm>
                <a:off x="8886353" y="1191770"/>
                <a:ext cx="27172" cy="39382"/>
              </a:xfrm>
              <a:custGeom>
                <a:rect b="b" l="l" r="r" t="t"/>
                <a:pathLst>
                  <a:path extrusionOk="0" h="1245" w="859">
                    <a:moveTo>
                      <a:pt x="367" y="671"/>
                    </a:moveTo>
                    <a:lnTo>
                      <a:pt x="367" y="671"/>
                    </a:lnTo>
                    <a:cubicBezTo>
                      <a:pt x="366" y="673"/>
                      <a:pt x="365" y="675"/>
                      <a:pt x="364" y="677"/>
                    </a:cubicBezTo>
                    <a:lnTo>
                      <a:pt x="364" y="677"/>
                    </a:lnTo>
                    <a:cubicBezTo>
                      <a:pt x="365" y="675"/>
                      <a:pt x="366" y="673"/>
                      <a:pt x="367" y="671"/>
                    </a:cubicBezTo>
                    <a:close/>
                    <a:moveTo>
                      <a:pt x="364" y="677"/>
                    </a:moveTo>
                    <a:cubicBezTo>
                      <a:pt x="363" y="679"/>
                      <a:pt x="361" y="681"/>
                      <a:pt x="360" y="683"/>
                    </a:cubicBezTo>
                    <a:lnTo>
                      <a:pt x="360" y="683"/>
                    </a:lnTo>
                    <a:cubicBezTo>
                      <a:pt x="362" y="681"/>
                      <a:pt x="363" y="679"/>
                      <a:pt x="364" y="677"/>
                    </a:cubicBezTo>
                    <a:close/>
                    <a:moveTo>
                      <a:pt x="729" y="1"/>
                    </a:moveTo>
                    <a:cubicBezTo>
                      <a:pt x="679" y="2"/>
                      <a:pt x="633" y="34"/>
                      <a:pt x="612" y="81"/>
                    </a:cubicBezTo>
                    <a:cubicBezTo>
                      <a:pt x="569" y="183"/>
                      <a:pt x="533" y="289"/>
                      <a:pt x="493" y="393"/>
                    </a:cubicBezTo>
                    <a:cubicBezTo>
                      <a:pt x="453" y="493"/>
                      <a:pt x="410" y="589"/>
                      <a:pt x="360" y="685"/>
                    </a:cubicBezTo>
                    <a:cubicBezTo>
                      <a:pt x="360" y="684"/>
                      <a:pt x="360" y="684"/>
                      <a:pt x="360" y="683"/>
                    </a:cubicBezTo>
                    <a:lnTo>
                      <a:pt x="360" y="683"/>
                    </a:lnTo>
                    <a:cubicBezTo>
                      <a:pt x="298" y="800"/>
                      <a:pt x="229" y="912"/>
                      <a:pt x="142" y="1012"/>
                    </a:cubicBezTo>
                    <a:cubicBezTo>
                      <a:pt x="108" y="1047"/>
                      <a:pt x="73" y="1080"/>
                      <a:pt x="36" y="1110"/>
                    </a:cubicBezTo>
                    <a:cubicBezTo>
                      <a:pt x="6" y="1138"/>
                      <a:pt x="0" y="1185"/>
                      <a:pt x="28" y="1218"/>
                    </a:cubicBezTo>
                    <a:cubicBezTo>
                      <a:pt x="42" y="1236"/>
                      <a:pt x="63" y="1245"/>
                      <a:pt x="84" y="1245"/>
                    </a:cubicBezTo>
                    <a:cubicBezTo>
                      <a:pt x="102" y="1245"/>
                      <a:pt x="120" y="1239"/>
                      <a:pt x="135" y="1226"/>
                    </a:cubicBezTo>
                    <a:cubicBezTo>
                      <a:pt x="303" y="1085"/>
                      <a:pt x="460" y="929"/>
                      <a:pt x="583" y="747"/>
                    </a:cubicBezTo>
                    <a:cubicBezTo>
                      <a:pt x="646" y="654"/>
                      <a:pt x="701" y="553"/>
                      <a:pt x="746" y="452"/>
                    </a:cubicBezTo>
                    <a:cubicBezTo>
                      <a:pt x="794" y="350"/>
                      <a:pt x="825" y="243"/>
                      <a:pt x="847" y="131"/>
                    </a:cubicBezTo>
                    <a:cubicBezTo>
                      <a:pt x="858" y="79"/>
                      <a:pt x="815" y="25"/>
                      <a:pt x="768" y="8"/>
                    </a:cubicBezTo>
                    <a:cubicBezTo>
                      <a:pt x="755" y="2"/>
                      <a:pt x="741" y="1"/>
                      <a:pt x="72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6" name="Google Shape;6386;p45"/>
              <p:cNvSpPr/>
              <p:nvPr/>
            </p:nvSpPr>
            <p:spPr>
              <a:xfrm>
                <a:off x="8891826" y="1210623"/>
                <a:ext cx="31886" cy="35397"/>
              </a:xfrm>
              <a:custGeom>
                <a:rect b="b" l="l" r="r" t="t"/>
                <a:pathLst>
                  <a:path extrusionOk="0" h="1119" w="1008">
                    <a:moveTo>
                      <a:pt x="888" y="0"/>
                    </a:moveTo>
                    <a:cubicBezTo>
                      <a:pt x="854" y="3"/>
                      <a:pt x="818" y="18"/>
                      <a:pt x="800" y="48"/>
                    </a:cubicBezTo>
                    <a:cubicBezTo>
                      <a:pt x="765" y="99"/>
                      <a:pt x="735" y="155"/>
                      <a:pt x="702" y="208"/>
                    </a:cubicBezTo>
                    <a:cubicBezTo>
                      <a:pt x="671" y="262"/>
                      <a:pt x="636" y="315"/>
                      <a:pt x="601" y="366"/>
                    </a:cubicBezTo>
                    <a:cubicBezTo>
                      <a:pt x="526" y="471"/>
                      <a:pt x="445" y="570"/>
                      <a:pt x="359" y="665"/>
                    </a:cubicBezTo>
                    <a:cubicBezTo>
                      <a:pt x="260" y="771"/>
                      <a:pt x="157" y="870"/>
                      <a:pt x="44" y="960"/>
                    </a:cubicBezTo>
                    <a:cubicBezTo>
                      <a:pt x="4" y="990"/>
                      <a:pt x="1" y="1050"/>
                      <a:pt x="31" y="1087"/>
                    </a:cubicBezTo>
                    <a:cubicBezTo>
                      <a:pt x="49" y="1108"/>
                      <a:pt x="74" y="1118"/>
                      <a:pt x="99" y="1118"/>
                    </a:cubicBezTo>
                    <a:cubicBezTo>
                      <a:pt x="119" y="1118"/>
                      <a:pt x="140" y="1111"/>
                      <a:pt x="158" y="1097"/>
                    </a:cubicBezTo>
                    <a:cubicBezTo>
                      <a:pt x="321" y="971"/>
                      <a:pt x="479" y="837"/>
                      <a:pt x="618" y="685"/>
                    </a:cubicBezTo>
                    <a:cubicBezTo>
                      <a:pt x="688" y="608"/>
                      <a:pt x="754" y="527"/>
                      <a:pt x="817" y="443"/>
                    </a:cubicBezTo>
                    <a:cubicBezTo>
                      <a:pt x="883" y="351"/>
                      <a:pt x="947" y="254"/>
                      <a:pt x="989" y="148"/>
                    </a:cubicBezTo>
                    <a:cubicBezTo>
                      <a:pt x="1007" y="103"/>
                      <a:pt x="989" y="49"/>
                      <a:pt x="950" y="20"/>
                    </a:cubicBezTo>
                    <a:cubicBezTo>
                      <a:pt x="931" y="8"/>
                      <a:pt x="910" y="0"/>
                      <a:pt x="88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7" name="Google Shape;6387;p45"/>
              <p:cNvSpPr/>
              <p:nvPr/>
            </p:nvSpPr>
            <p:spPr>
              <a:xfrm>
                <a:off x="8898595" y="1232006"/>
                <a:ext cx="35175" cy="23977"/>
              </a:xfrm>
              <a:custGeom>
                <a:rect b="b" l="l" r="r" t="t"/>
                <a:pathLst>
                  <a:path extrusionOk="0" h="758" w="1112">
                    <a:moveTo>
                      <a:pt x="445" y="441"/>
                    </a:moveTo>
                    <a:cubicBezTo>
                      <a:pt x="444" y="444"/>
                      <a:pt x="442" y="446"/>
                      <a:pt x="438" y="446"/>
                    </a:cubicBezTo>
                    <a:cubicBezTo>
                      <a:pt x="442" y="444"/>
                      <a:pt x="444" y="444"/>
                      <a:pt x="445" y="441"/>
                    </a:cubicBezTo>
                    <a:close/>
                    <a:moveTo>
                      <a:pt x="1015" y="0"/>
                    </a:moveTo>
                    <a:cubicBezTo>
                      <a:pt x="994" y="0"/>
                      <a:pt x="968" y="7"/>
                      <a:pt x="948" y="23"/>
                    </a:cubicBezTo>
                    <a:cubicBezTo>
                      <a:pt x="909" y="53"/>
                      <a:pt x="873" y="88"/>
                      <a:pt x="838" y="119"/>
                    </a:cubicBezTo>
                    <a:cubicBezTo>
                      <a:pt x="793" y="161"/>
                      <a:pt x="747" y="202"/>
                      <a:pt x="703" y="241"/>
                    </a:cubicBezTo>
                    <a:cubicBezTo>
                      <a:pt x="626" y="310"/>
                      <a:pt x="543" y="375"/>
                      <a:pt x="456" y="433"/>
                    </a:cubicBezTo>
                    <a:lnTo>
                      <a:pt x="456" y="433"/>
                    </a:lnTo>
                    <a:cubicBezTo>
                      <a:pt x="454" y="434"/>
                      <a:pt x="453" y="436"/>
                      <a:pt x="451" y="437"/>
                    </a:cubicBezTo>
                    <a:lnTo>
                      <a:pt x="451" y="437"/>
                    </a:lnTo>
                    <a:cubicBezTo>
                      <a:pt x="450" y="438"/>
                      <a:pt x="448" y="439"/>
                      <a:pt x="447" y="440"/>
                    </a:cubicBezTo>
                    <a:cubicBezTo>
                      <a:pt x="359" y="496"/>
                      <a:pt x="268" y="544"/>
                      <a:pt x="172" y="582"/>
                    </a:cubicBezTo>
                    <a:cubicBezTo>
                      <a:pt x="137" y="592"/>
                      <a:pt x="103" y="602"/>
                      <a:pt x="67" y="609"/>
                    </a:cubicBezTo>
                    <a:cubicBezTo>
                      <a:pt x="29" y="617"/>
                      <a:pt x="0" y="655"/>
                      <a:pt x="7" y="696"/>
                    </a:cubicBezTo>
                    <a:cubicBezTo>
                      <a:pt x="14" y="731"/>
                      <a:pt x="45" y="757"/>
                      <a:pt x="81" y="757"/>
                    </a:cubicBezTo>
                    <a:cubicBezTo>
                      <a:pt x="85" y="757"/>
                      <a:pt x="89" y="757"/>
                      <a:pt x="93" y="756"/>
                    </a:cubicBezTo>
                    <a:cubicBezTo>
                      <a:pt x="188" y="738"/>
                      <a:pt x="281" y="709"/>
                      <a:pt x="371" y="673"/>
                    </a:cubicBezTo>
                    <a:cubicBezTo>
                      <a:pt x="461" y="637"/>
                      <a:pt x="547" y="587"/>
                      <a:pt x="629" y="533"/>
                    </a:cubicBezTo>
                    <a:cubicBezTo>
                      <a:pt x="712" y="477"/>
                      <a:pt x="795" y="417"/>
                      <a:pt x="873" y="352"/>
                    </a:cubicBezTo>
                    <a:cubicBezTo>
                      <a:pt x="948" y="289"/>
                      <a:pt x="1024" y="226"/>
                      <a:pt x="1090" y="153"/>
                    </a:cubicBezTo>
                    <a:cubicBezTo>
                      <a:pt x="1101" y="139"/>
                      <a:pt x="1105" y="123"/>
                      <a:pt x="1108" y="105"/>
                    </a:cubicBezTo>
                    <a:cubicBezTo>
                      <a:pt x="1111" y="80"/>
                      <a:pt x="1103" y="53"/>
                      <a:pt x="1087" y="33"/>
                    </a:cubicBezTo>
                    <a:cubicBezTo>
                      <a:pt x="1067" y="10"/>
                      <a:pt x="1041" y="0"/>
                      <a:pt x="101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8" name="Google Shape;6388;p45"/>
              <p:cNvSpPr/>
              <p:nvPr/>
            </p:nvSpPr>
            <p:spPr>
              <a:xfrm>
                <a:off x="8901758" y="1253927"/>
                <a:ext cx="38876" cy="17208"/>
              </a:xfrm>
              <a:custGeom>
                <a:rect b="b" l="l" r="r" t="t"/>
                <a:pathLst>
                  <a:path extrusionOk="0" h="544" w="1229">
                    <a:moveTo>
                      <a:pt x="393" y="271"/>
                    </a:moveTo>
                    <a:cubicBezTo>
                      <a:pt x="389" y="272"/>
                      <a:pt x="387" y="273"/>
                      <a:pt x="384" y="274"/>
                    </a:cubicBezTo>
                    <a:lnTo>
                      <a:pt x="384" y="274"/>
                    </a:lnTo>
                    <a:cubicBezTo>
                      <a:pt x="387" y="273"/>
                      <a:pt x="390" y="272"/>
                      <a:pt x="393" y="271"/>
                    </a:cubicBezTo>
                    <a:close/>
                    <a:moveTo>
                      <a:pt x="1119" y="0"/>
                    </a:moveTo>
                    <a:cubicBezTo>
                      <a:pt x="1109" y="2"/>
                      <a:pt x="1098" y="2"/>
                      <a:pt x="1091" y="5"/>
                    </a:cubicBezTo>
                    <a:cubicBezTo>
                      <a:pt x="972" y="39"/>
                      <a:pt x="859" y="86"/>
                      <a:pt x="746" y="135"/>
                    </a:cubicBezTo>
                    <a:cubicBezTo>
                      <a:pt x="622" y="188"/>
                      <a:pt x="494" y="238"/>
                      <a:pt x="365" y="281"/>
                    </a:cubicBezTo>
                    <a:cubicBezTo>
                      <a:pt x="371" y="278"/>
                      <a:pt x="377" y="276"/>
                      <a:pt x="384" y="274"/>
                    </a:cubicBezTo>
                    <a:lnTo>
                      <a:pt x="384" y="274"/>
                    </a:lnTo>
                    <a:cubicBezTo>
                      <a:pt x="288" y="302"/>
                      <a:pt x="192" y="324"/>
                      <a:pt x="95" y="337"/>
                    </a:cubicBezTo>
                    <a:cubicBezTo>
                      <a:pt x="37" y="345"/>
                      <a:pt x="0" y="405"/>
                      <a:pt x="10" y="460"/>
                    </a:cubicBezTo>
                    <a:cubicBezTo>
                      <a:pt x="21" y="513"/>
                      <a:pt x="65" y="544"/>
                      <a:pt x="116" y="544"/>
                    </a:cubicBezTo>
                    <a:cubicBezTo>
                      <a:pt x="121" y="544"/>
                      <a:pt x="127" y="544"/>
                      <a:pt x="132" y="543"/>
                    </a:cubicBezTo>
                    <a:cubicBezTo>
                      <a:pt x="311" y="521"/>
                      <a:pt x="486" y="477"/>
                      <a:pt x="657" y="421"/>
                    </a:cubicBezTo>
                    <a:cubicBezTo>
                      <a:pt x="743" y="393"/>
                      <a:pt x="829" y="358"/>
                      <a:pt x="912" y="325"/>
                    </a:cubicBezTo>
                    <a:cubicBezTo>
                      <a:pt x="997" y="291"/>
                      <a:pt x="1078" y="255"/>
                      <a:pt x="1160" y="211"/>
                    </a:cubicBezTo>
                    <a:cubicBezTo>
                      <a:pt x="1203" y="185"/>
                      <a:pt x="1229" y="142"/>
                      <a:pt x="1220" y="92"/>
                    </a:cubicBezTo>
                    <a:cubicBezTo>
                      <a:pt x="1212" y="46"/>
                      <a:pt x="1167" y="3"/>
                      <a:pt x="111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89" name="Google Shape;6389;p45"/>
              <p:cNvSpPr/>
              <p:nvPr/>
            </p:nvSpPr>
            <p:spPr>
              <a:xfrm>
                <a:off x="8907199" y="1271705"/>
                <a:ext cx="25243" cy="8414"/>
              </a:xfrm>
              <a:custGeom>
                <a:rect b="b" l="l" r="r" t="t"/>
                <a:pathLst>
                  <a:path extrusionOk="0" h="266" w="798">
                    <a:moveTo>
                      <a:pt x="719" y="1"/>
                    </a:moveTo>
                    <a:cubicBezTo>
                      <a:pt x="709" y="5"/>
                      <a:pt x="697" y="7"/>
                      <a:pt x="687" y="12"/>
                    </a:cubicBezTo>
                    <a:cubicBezTo>
                      <a:pt x="647" y="31"/>
                      <a:pt x="610" y="51"/>
                      <a:pt x="569" y="70"/>
                    </a:cubicBezTo>
                    <a:cubicBezTo>
                      <a:pt x="523" y="90"/>
                      <a:pt x="474" y="108"/>
                      <a:pt x="425" y="124"/>
                    </a:cubicBezTo>
                    <a:cubicBezTo>
                      <a:pt x="385" y="137"/>
                      <a:pt x="344" y="148"/>
                      <a:pt x="302" y="154"/>
                    </a:cubicBezTo>
                    <a:cubicBezTo>
                      <a:pt x="261" y="164"/>
                      <a:pt x="221" y="167"/>
                      <a:pt x="179" y="169"/>
                    </a:cubicBezTo>
                    <a:lnTo>
                      <a:pt x="178" y="169"/>
                    </a:lnTo>
                    <a:cubicBezTo>
                      <a:pt x="136" y="169"/>
                      <a:pt x="95" y="167"/>
                      <a:pt x="53" y="164"/>
                    </a:cubicBezTo>
                    <a:cubicBezTo>
                      <a:pt x="51" y="164"/>
                      <a:pt x="49" y="164"/>
                      <a:pt x="47" y="164"/>
                    </a:cubicBezTo>
                    <a:cubicBezTo>
                      <a:pt x="25" y="164"/>
                      <a:pt x="5" y="184"/>
                      <a:pt x="2" y="207"/>
                    </a:cubicBezTo>
                    <a:cubicBezTo>
                      <a:pt x="0" y="232"/>
                      <a:pt x="20" y="254"/>
                      <a:pt x="44" y="259"/>
                    </a:cubicBezTo>
                    <a:cubicBezTo>
                      <a:pt x="88" y="264"/>
                      <a:pt x="131" y="266"/>
                      <a:pt x="175" y="266"/>
                    </a:cubicBezTo>
                    <a:cubicBezTo>
                      <a:pt x="246" y="266"/>
                      <a:pt x="316" y="260"/>
                      <a:pt x="387" y="250"/>
                    </a:cubicBezTo>
                    <a:cubicBezTo>
                      <a:pt x="453" y="240"/>
                      <a:pt x="517" y="223"/>
                      <a:pt x="580" y="203"/>
                    </a:cubicBezTo>
                    <a:cubicBezTo>
                      <a:pt x="637" y="186"/>
                      <a:pt x="695" y="164"/>
                      <a:pt x="748" y="136"/>
                    </a:cubicBezTo>
                    <a:cubicBezTo>
                      <a:pt x="782" y="118"/>
                      <a:pt x="798" y="78"/>
                      <a:pt x="782" y="43"/>
                    </a:cubicBezTo>
                    <a:cubicBezTo>
                      <a:pt x="772" y="17"/>
                      <a:pt x="745" y="2"/>
                      <a:pt x="7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0" name="Google Shape;6390;p45"/>
              <p:cNvSpPr/>
              <p:nvPr/>
            </p:nvSpPr>
            <p:spPr>
              <a:xfrm>
                <a:off x="8463268" y="1470389"/>
                <a:ext cx="22301" cy="28090"/>
              </a:xfrm>
              <a:custGeom>
                <a:rect b="b" l="l" r="r" t="t"/>
                <a:pathLst>
                  <a:path extrusionOk="0" h="888" w="705">
                    <a:moveTo>
                      <a:pt x="172" y="222"/>
                    </a:moveTo>
                    <a:cubicBezTo>
                      <a:pt x="172" y="225"/>
                      <a:pt x="171" y="227"/>
                      <a:pt x="171" y="229"/>
                    </a:cubicBezTo>
                    <a:lnTo>
                      <a:pt x="171" y="229"/>
                    </a:lnTo>
                    <a:cubicBezTo>
                      <a:pt x="171" y="227"/>
                      <a:pt x="172" y="224"/>
                      <a:pt x="172" y="222"/>
                    </a:cubicBezTo>
                    <a:close/>
                    <a:moveTo>
                      <a:pt x="168" y="0"/>
                    </a:moveTo>
                    <a:cubicBezTo>
                      <a:pt x="143" y="0"/>
                      <a:pt x="119" y="15"/>
                      <a:pt x="112" y="36"/>
                    </a:cubicBezTo>
                    <a:cubicBezTo>
                      <a:pt x="96" y="96"/>
                      <a:pt x="80" y="155"/>
                      <a:pt x="69" y="214"/>
                    </a:cubicBezTo>
                    <a:cubicBezTo>
                      <a:pt x="55" y="282"/>
                      <a:pt x="47" y="350"/>
                      <a:pt x="39" y="418"/>
                    </a:cubicBezTo>
                    <a:cubicBezTo>
                      <a:pt x="23" y="556"/>
                      <a:pt x="17" y="695"/>
                      <a:pt x="3" y="835"/>
                    </a:cubicBezTo>
                    <a:cubicBezTo>
                      <a:pt x="0" y="859"/>
                      <a:pt x="22" y="884"/>
                      <a:pt x="46" y="887"/>
                    </a:cubicBezTo>
                    <a:cubicBezTo>
                      <a:pt x="49" y="887"/>
                      <a:pt x="51" y="887"/>
                      <a:pt x="53" y="887"/>
                    </a:cubicBezTo>
                    <a:cubicBezTo>
                      <a:pt x="77" y="887"/>
                      <a:pt x="95" y="868"/>
                      <a:pt x="98" y="844"/>
                    </a:cubicBezTo>
                    <a:cubicBezTo>
                      <a:pt x="119" y="638"/>
                      <a:pt x="129" y="432"/>
                      <a:pt x="171" y="229"/>
                    </a:cubicBezTo>
                    <a:lnTo>
                      <a:pt x="171" y="229"/>
                    </a:lnTo>
                    <a:cubicBezTo>
                      <a:pt x="170" y="230"/>
                      <a:pt x="170" y="231"/>
                      <a:pt x="170" y="231"/>
                    </a:cubicBezTo>
                    <a:lnTo>
                      <a:pt x="170" y="231"/>
                    </a:lnTo>
                    <a:cubicBezTo>
                      <a:pt x="177" y="198"/>
                      <a:pt x="185" y="164"/>
                      <a:pt x="196" y="133"/>
                    </a:cubicBezTo>
                    <a:cubicBezTo>
                      <a:pt x="219" y="148"/>
                      <a:pt x="244" y="162"/>
                      <a:pt x="264" y="176"/>
                    </a:cubicBezTo>
                    <a:cubicBezTo>
                      <a:pt x="311" y="208"/>
                      <a:pt x="355" y="246"/>
                      <a:pt x="397" y="284"/>
                    </a:cubicBezTo>
                    <a:cubicBezTo>
                      <a:pt x="471" y="357"/>
                      <a:pt x="541" y="435"/>
                      <a:pt x="606" y="519"/>
                    </a:cubicBezTo>
                    <a:cubicBezTo>
                      <a:pt x="616" y="531"/>
                      <a:pt x="632" y="537"/>
                      <a:pt x="648" y="537"/>
                    </a:cubicBezTo>
                    <a:cubicBezTo>
                      <a:pt x="661" y="537"/>
                      <a:pt x="674" y="533"/>
                      <a:pt x="683" y="526"/>
                    </a:cubicBezTo>
                    <a:cubicBezTo>
                      <a:pt x="693" y="516"/>
                      <a:pt x="700" y="501"/>
                      <a:pt x="703" y="487"/>
                    </a:cubicBezTo>
                    <a:cubicBezTo>
                      <a:pt x="705" y="473"/>
                      <a:pt x="699" y="461"/>
                      <a:pt x="690" y="448"/>
                    </a:cubicBezTo>
                    <a:cubicBezTo>
                      <a:pt x="627" y="358"/>
                      <a:pt x="554" y="275"/>
                      <a:pt x="474" y="201"/>
                    </a:cubicBezTo>
                    <a:cubicBezTo>
                      <a:pt x="427" y="161"/>
                      <a:pt x="381" y="120"/>
                      <a:pt x="328" y="86"/>
                    </a:cubicBezTo>
                    <a:cubicBezTo>
                      <a:pt x="284" y="55"/>
                      <a:pt x="234" y="29"/>
                      <a:pt x="184" y="4"/>
                    </a:cubicBezTo>
                    <a:cubicBezTo>
                      <a:pt x="178" y="3"/>
                      <a:pt x="173" y="0"/>
                      <a:pt x="16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1" name="Google Shape;6391;p45"/>
              <p:cNvSpPr/>
              <p:nvPr/>
            </p:nvSpPr>
            <p:spPr>
              <a:xfrm>
                <a:off x="8504169" y="1415253"/>
                <a:ext cx="44412" cy="57255"/>
              </a:xfrm>
              <a:custGeom>
                <a:rect b="b" l="l" r="r" t="t"/>
                <a:pathLst>
                  <a:path extrusionOk="0" h="1810" w="1404">
                    <a:moveTo>
                      <a:pt x="318" y="1033"/>
                    </a:moveTo>
                    <a:cubicBezTo>
                      <a:pt x="320" y="1035"/>
                      <a:pt x="323" y="1038"/>
                      <a:pt x="325" y="1040"/>
                    </a:cubicBezTo>
                    <a:lnTo>
                      <a:pt x="325" y="1040"/>
                    </a:lnTo>
                    <a:cubicBezTo>
                      <a:pt x="323" y="1038"/>
                      <a:pt x="320" y="1036"/>
                      <a:pt x="318" y="1033"/>
                    </a:cubicBezTo>
                    <a:close/>
                    <a:moveTo>
                      <a:pt x="204" y="1447"/>
                    </a:moveTo>
                    <a:cubicBezTo>
                      <a:pt x="204" y="1449"/>
                      <a:pt x="204" y="1450"/>
                      <a:pt x="205" y="1452"/>
                    </a:cubicBezTo>
                    <a:lnTo>
                      <a:pt x="205" y="1452"/>
                    </a:lnTo>
                    <a:cubicBezTo>
                      <a:pt x="205" y="1450"/>
                      <a:pt x="204" y="1448"/>
                      <a:pt x="204" y="1447"/>
                    </a:cubicBezTo>
                    <a:close/>
                    <a:moveTo>
                      <a:pt x="208" y="1460"/>
                    </a:moveTo>
                    <a:cubicBezTo>
                      <a:pt x="208" y="1461"/>
                      <a:pt x="208" y="1461"/>
                      <a:pt x="211" y="1463"/>
                    </a:cubicBezTo>
                    <a:cubicBezTo>
                      <a:pt x="211" y="1463"/>
                      <a:pt x="211" y="1461"/>
                      <a:pt x="208" y="1460"/>
                    </a:cubicBezTo>
                    <a:close/>
                    <a:moveTo>
                      <a:pt x="887" y="1"/>
                    </a:moveTo>
                    <a:cubicBezTo>
                      <a:pt x="862" y="6"/>
                      <a:pt x="835" y="11"/>
                      <a:pt x="814" y="24"/>
                    </a:cubicBezTo>
                    <a:cubicBezTo>
                      <a:pt x="792" y="38"/>
                      <a:pt x="778" y="51"/>
                      <a:pt x="762" y="72"/>
                    </a:cubicBezTo>
                    <a:cubicBezTo>
                      <a:pt x="748" y="88"/>
                      <a:pt x="738" y="109"/>
                      <a:pt x="729" y="127"/>
                    </a:cubicBezTo>
                    <a:cubicBezTo>
                      <a:pt x="708" y="170"/>
                      <a:pt x="698" y="218"/>
                      <a:pt x="686" y="267"/>
                    </a:cubicBezTo>
                    <a:cubicBezTo>
                      <a:pt x="650" y="416"/>
                      <a:pt x="626" y="566"/>
                      <a:pt x="592" y="712"/>
                    </a:cubicBezTo>
                    <a:lnTo>
                      <a:pt x="592" y="711"/>
                    </a:lnTo>
                    <a:cubicBezTo>
                      <a:pt x="577" y="774"/>
                      <a:pt x="562" y="834"/>
                      <a:pt x="543" y="897"/>
                    </a:cubicBezTo>
                    <a:cubicBezTo>
                      <a:pt x="533" y="933"/>
                      <a:pt x="521" y="969"/>
                      <a:pt x="509" y="1004"/>
                    </a:cubicBezTo>
                    <a:cubicBezTo>
                      <a:pt x="466" y="961"/>
                      <a:pt x="421" y="920"/>
                      <a:pt x="373" y="881"/>
                    </a:cubicBezTo>
                    <a:cubicBezTo>
                      <a:pt x="294" y="817"/>
                      <a:pt x="208" y="762"/>
                      <a:pt x="118" y="717"/>
                    </a:cubicBezTo>
                    <a:cubicBezTo>
                      <a:pt x="110" y="713"/>
                      <a:pt x="101" y="712"/>
                      <a:pt x="92" y="712"/>
                    </a:cubicBezTo>
                    <a:cubicBezTo>
                      <a:pt x="81" y="712"/>
                      <a:pt x="70" y="714"/>
                      <a:pt x="62" y="718"/>
                    </a:cubicBezTo>
                    <a:cubicBezTo>
                      <a:pt x="39" y="729"/>
                      <a:pt x="26" y="751"/>
                      <a:pt x="20" y="777"/>
                    </a:cubicBezTo>
                    <a:cubicBezTo>
                      <a:pt x="6" y="861"/>
                      <a:pt x="0" y="944"/>
                      <a:pt x="0" y="1027"/>
                    </a:cubicBezTo>
                    <a:cubicBezTo>
                      <a:pt x="0" y="1109"/>
                      <a:pt x="10" y="1189"/>
                      <a:pt x="22" y="1269"/>
                    </a:cubicBezTo>
                    <a:cubicBezTo>
                      <a:pt x="50" y="1442"/>
                      <a:pt x="113" y="1613"/>
                      <a:pt x="194" y="1770"/>
                    </a:cubicBezTo>
                    <a:cubicBezTo>
                      <a:pt x="207" y="1795"/>
                      <a:pt x="231" y="1809"/>
                      <a:pt x="256" y="1809"/>
                    </a:cubicBezTo>
                    <a:cubicBezTo>
                      <a:pt x="265" y="1809"/>
                      <a:pt x="275" y="1808"/>
                      <a:pt x="284" y="1803"/>
                    </a:cubicBezTo>
                    <a:cubicBezTo>
                      <a:pt x="315" y="1786"/>
                      <a:pt x="334" y="1746"/>
                      <a:pt x="315" y="1713"/>
                    </a:cubicBezTo>
                    <a:cubicBezTo>
                      <a:pt x="272" y="1633"/>
                      <a:pt x="236" y="1548"/>
                      <a:pt x="208" y="1463"/>
                    </a:cubicBezTo>
                    <a:lnTo>
                      <a:pt x="208" y="1461"/>
                    </a:lnTo>
                    <a:cubicBezTo>
                      <a:pt x="207" y="1457"/>
                      <a:pt x="206" y="1455"/>
                      <a:pt x="205" y="1452"/>
                    </a:cubicBezTo>
                    <a:lnTo>
                      <a:pt x="205" y="1452"/>
                    </a:lnTo>
                    <a:cubicBezTo>
                      <a:pt x="205" y="1452"/>
                      <a:pt x="205" y="1452"/>
                      <a:pt x="205" y="1453"/>
                    </a:cubicBezTo>
                    <a:lnTo>
                      <a:pt x="205" y="1453"/>
                    </a:lnTo>
                    <a:cubicBezTo>
                      <a:pt x="169" y="1332"/>
                      <a:pt x="146" y="1211"/>
                      <a:pt x="136" y="1085"/>
                    </a:cubicBezTo>
                    <a:lnTo>
                      <a:pt x="136" y="1103"/>
                    </a:lnTo>
                    <a:cubicBezTo>
                      <a:pt x="133" y="1034"/>
                      <a:pt x="135" y="967"/>
                      <a:pt x="142" y="898"/>
                    </a:cubicBezTo>
                    <a:cubicBezTo>
                      <a:pt x="208" y="944"/>
                      <a:pt x="271" y="991"/>
                      <a:pt x="332" y="1047"/>
                    </a:cubicBezTo>
                    <a:lnTo>
                      <a:pt x="332" y="1047"/>
                    </a:lnTo>
                    <a:cubicBezTo>
                      <a:pt x="382" y="1097"/>
                      <a:pt x="430" y="1147"/>
                      <a:pt x="473" y="1202"/>
                    </a:cubicBezTo>
                    <a:cubicBezTo>
                      <a:pt x="488" y="1219"/>
                      <a:pt x="510" y="1229"/>
                      <a:pt x="533" y="1229"/>
                    </a:cubicBezTo>
                    <a:cubicBezTo>
                      <a:pt x="538" y="1229"/>
                      <a:pt x="543" y="1229"/>
                      <a:pt x="549" y="1228"/>
                    </a:cubicBezTo>
                    <a:cubicBezTo>
                      <a:pt x="577" y="1223"/>
                      <a:pt x="597" y="1205"/>
                      <a:pt x="607" y="1178"/>
                    </a:cubicBezTo>
                    <a:cubicBezTo>
                      <a:pt x="722" y="926"/>
                      <a:pt x="765" y="648"/>
                      <a:pt x="824" y="380"/>
                    </a:cubicBezTo>
                    <a:cubicBezTo>
                      <a:pt x="838" y="316"/>
                      <a:pt x="855" y="247"/>
                      <a:pt x="884" y="188"/>
                    </a:cubicBezTo>
                    <a:cubicBezTo>
                      <a:pt x="884" y="187"/>
                      <a:pt x="885" y="187"/>
                      <a:pt x="885" y="185"/>
                    </a:cubicBezTo>
                    <a:cubicBezTo>
                      <a:pt x="888" y="188"/>
                      <a:pt x="892" y="190"/>
                      <a:pt x="895" y="194"/>
                    </a:cubicBezTo>
                    <a:cubicBezTo>
                      <a:pt x="938" y="238"/>
                      <a:pt x="974" y="290"/>
                      <a:pt x="1008" y="343"/>
                    </a:cubicBezTo>
                    <a:cubicBezTo>
                      <a:pt x="1007" y="340"/>
                      <a:pt x="1005" y="337"/>
                      <a:pt x="1005" y="336"/>
                    </a:cubicBezTo>
                    <a:lnTo>
                      <a:pt x="1005" y="336"/>
                    </a:lnTo>
                    <a:cubicBezTo>
                      <a:pt x="1081" y="454"/>
                      <a:pt x="1149" y="582"/>
                      <a:pt x="1214" y="708"/>
                    </a:cubicBezTo>
                    <a:cubicBezTo>
                      <a:pt x="1231" y="740"/>
                      <a:pt x="1263" y="761"/>
                      <a:pt x="1298" y="761"/>
                    </a:cubicBezTo>
                    <a:cubicBezTo>
                      <a:pt x="1311" y="761"/>
                      <a:pt x="1324" y="758"/>
                      <a:pt x="1336" y="752"/>
                    </a:cubicBezTo>
                    <a:cubicBezTo>
                      <a:pt x="1381" y="732"/>
                      <a:pt x="1403" y="675"/>
                      <a:pt x="1381" y="631"/>
                    </a:cubicBezTo>
                    <a:cubicBezTo>
                      <a:pt x="1322" y="522"/>
                      <a:pt x="1263" y="412"/>
                      <a:pt x="1199" y="304"/>
                    </a:cubicBezTo>
                    <a:cubicBezTo>
                      <a:pt x="1157" y="237"/>
                      <a:pt x="1113" y="171"/>
                      <a:pt x="1063" y="109"/>
                    </a:cubicBezTo>
                    <a:cubicBezTo>
                      <a:pt x="1028" y="71"/>
                      <a:pt x="988" y="36"/>
                      <a:pt x="942" y="13"/>
                    </a:cubicBezTo>
                    <a:cubicBezTo>
                      <a:pt x="927" y="6"/>
                      <a:pt x="907" y="1"/>
                      <a:pt x="88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2" name="Google Shape;6392;p45"/>
              <p:cNvSpPr/>
              <p:nvPr/>
            </p:nvSpPr>
            <p:spPr>
              <a:xfrm>
                <a:off x="8579581" y="1360181"/>
                <a:ext cx="98409" cy="62885"/>
              </a:xfrm>
              <a:custGeom>
                <a:rect b="b" l="l" r="r" t="t"/>
                <a:pathLst>
                  <a:path extrusionOk="0" h="1988" w="3111">
                    <a:moveTo>
                      <a:pt x="2562" y="390"/>
                    </a:moveTo>
                    <a:cubicBezTo>
                      <a:pt x="2560" y="394"/>
                      <a:pt x="2558" y="398"/>
                      <a:pt x="2556" y="402"/>
                    </a:cubicBezTo>
                    <a:lnTo>
                      <a:pt x="2556" y="402"/>
                    </a:lnTo>
                    <a:cubicBezTo>
                      <a:pt x="2558" y="398"/>
                      <a:pt x="2560" y="394"/>
                      <a:pt x="2562" y="390"/>
                    </a:cubicBezTo>
                    <a:close/>
                    <a:moveTo>
                      <a:pt x="1908" y="470"/>
                    </a:moveTo>
                    <a:lnTo>
                      <a:pt x="1908" y="470"/>
                    </a:lnTo>
                    <a:cubicBezTo>
                      <a:pt x="1905" y="473"/>
                      <a:pt x="1903" y="473"/>
                      <a:pt x="1902" y="474"/>
                    </a:cubicBezTo>
                    <a:cubicBezTo>
                      <a:pt x="1903" y="474"/>
                      <a:pt x="1905" y="473"/>
                      <a:pt x="1908" y="470"/>
                    </a:cubicBezTo>
                    <a:close/>
                    <a:moveTo>
                      <a:pt x="1335" y="980"/>
                    </a:moveTo>
                    <a:cubicBezTo>
                      <a:pt x="1335" y="982"/>
                      <a:pt x="1336" y="983"/>
                      <a:pt x="1336" y="984"/>
                    </a:cubicBezTo>
                    <a:cubicBezTo>
                      <a:pt x="1336" y="983"/>
                      <a:pt x="1335" y="982"/>
                      <a:pt x="1335" y="980"/>
                    </a:cubicBezTo>
                    <a:close/>
                    <a:moveTo>
                      <a:pt x="1339" y="986"/>
                    </a:moveTo>
                    <a:lnTo>
                      <a:pt x="1341" y="992"/>
                    </a:lnTo>
                    <a:lnTo>
                      <a:pt x="1341" y="992"/>
                    </a:lnTo>
                    <a:cubicBezTo>
                      <a:pt x="1340" y="990"/>
                      <a:pt x="1339" y="988"/>
                      <a:pt x="1339" y="986"/>
                    </a:cubicBezTo>
                    <a:close/>
                    <a:moveTo>
                      <a:pt x="340" y="1097"/>
                    </a:moveTo>
                    <a:cubicBezTo>
                      <a:pt x="341" y="1099"/>
                      <a:pt x="343" y="1103"/>
                      <a:pt x="344" y="1104"/>
                    </a:cubicBezTo>
                    <a:cubicBezTo>
                      <a:pt x="341" y="1103"/>
                      <a:pt x="340" y="1099"/>
                      <a:pt x="340" y="1097"/>
                    </a:cubicBezTo>
                    <a:close/>
                    <a:moveTo>
                      <a:pt x="2716" y="0"/>
                    </a:moveTo>
                    <a:cubicBezTo>
                      <a:pt x="2628" y="0"/>
                      <a:pt x="2549" y="58"/>
                      <a:pt x="2490" y="125"/>
                    </a:cubicBezTo>
                    <a:cubicBezTo>
                      <a:pt x="2414" y="211"/>
                      <a:pt x="2361" y="318"/>
                      <a:pt x="2316" y="423"/>
                    </a:cubicBezTo>
                    <a:cubicBezTo>
                      <a:pt x="2277" y="504"/>
                      <a:pt x="2245" y="590"/>
                      <a:pt x="2215" y="678"/>
                    </a:cubicBezTo>
                    <a:cubicBezTo>
                      <a:pt x="2195" y="602"/>
                      <a:pt x="2172" y="525"/>
                      <a:pt x="2138" y="451"/>
                    </a:cubicBezTo>
                    <a:cubicBezTo>
                      <a:pt x="2115" y="397"/>
                      <a:pt x="2082" y="346"/>
                      <a:pt x="2036" y="305"/>
                    </a:cubicBezTo>
                    <a:cubicBezTo>
                      <a:pt x="2002" y="277"/>
                      <a:pt x="1960" y="261"/>
                      <a:pt x="1917" y="261"/>
                    </a:cubicBezTo>
                    <a:cubicBezTo>
                      <a:pt x="1909" y="261"/>
                      <a:pt x="1901" y="261"/>
                      <a:pt x="1893" y="262"/>
                    </a:cubicBezTo>
                    <a:cubicBezTo>
                      <a:pt x="1845" y="268"/>
                      <a:pt x="1802" y="295"/>
                      <a:pt x="1766" y="325"/>
                    </a:cubicBezTo>
                    <a:cubicBezTo>
                      <a:pt x="1719" y="367"/>
                      <a:pt x="1683" y="419"/>
                      <a:pt x="1650" y="470"/>
                    </a:cubicBezTo>
                    <a:cubicBezTo>
                      <a:pt x="1603" y="542"/>
                      <a:pt x="1564" y="619"/>
                      <a:pt x="1524" y="696"/>
                    </a:cubicBezTo>
                    <a:cubicBezTo>
                      <a:pt x="1507" y="731"/>
                      <a:pt x="1489" y="764"/>
                      <a:pt x="1474" y="798"/>
                    </a:cubicBezTo>
                    <a:cubicBezTo>
                      <a:pt x="1465" y="777"/>
                      <a:pt x="1457" y="754"/>
                      <a:pt x="1445" y="732"/>
                    </a:cubicBezTo>
                    <a:cubicBezTo>
                      <a:pt x="1414" y="662"/>
                      <a:pt x="1371" y="592"/>
                      <a:pt x="1310" y="542"/>
                    </a:cubicBezTo>
                    <a:cubicBezTo>
                      <a:pt x="1272" y="509"/>
                      <a:pt x="1223" y="487"/>
                      <a:pt x="1170" y="483"/>
                    </a:cubicBezTo>
                    <a:cubicBezTo>
                      <a:pt x="1167" y="483"/>
                      <a:pt x="1163" y="483"/>
                      <a:pt x="1160" y="483"/>
                    </a:cubicBezTo>
                    <a:cubicBezTo>
                      <a:pt x="1104" y="483"/>
                      <a:pt x="1050" y="505"/>
                      <a:pt x="1007" y="537"/>
                    </a:cubicBezTo>
                    <a:cubicBezTo>
                      <a:pt x="960" y="569"/>
                      <a:pt x="921" y="613"/>
                      <a:pt x="884" y="659"/>
                    </a:cubicBezTo>
                    <a:cubicBezTo>
                      <a:pt x="835" y="718"/>
                      <a:pt x="794" y="782"/>
                      <a:pt x="752" y="847"/>
                    </a:cubicBezTo>
                    <a:cubicBezTo>
                      <a:pt x="688" y="950"/>
                      <a:pt x="629" y="1056"/>
                      <a:pt x="566" y="1160"/>
                    </a:cubicBezTo>
                    <a:cubicBezTo>
                      <a:pt x="483" y="1003"/>
                      <a:pt x="385" y="852"/>
                      <a:pt x="237" y="749"/>
                    </a:cubicBezTo>
                    <a:cubicBezTo>
                      <a:pt x="223" y="739"/>
                      <a:pt x="206" y="735"/>
                      <a:pt x="189" y="735"/>
                    </a:cubicBezTo>
                    <a:cubicBezTo>
                      <a:pt x="177" y="735"/>
                      <a:pt x="164" y="737"/>
                      <a:pt x="154" y="742"/>
                    </a:cubicBezTo>
                    <a:cubicBezTo>
                      <a:pt x="125" y="755"/>
                      <a:pt x="111" y="782"/>
                      <a:pt x="105" y="812"/>
                    </a:cubicBezTo>
                    <a:cubicBezTo>
                      <a:pt x="32" y="1176"/>
                      <a:pt x="0" y="1551"/>
                      <a:pt x="60" y="1921"/>
                    </a:cubicBezTo>
                    <a:cubicBezTo>
                      <a:pt x="67" y="1960"/>
                      <a:pt x="103" y="1988"/>
                      <a:pt x="141" y="1988"/>
                    </a:cubicBezTo>
                    <a:cubicBezTo>
                      <a:pt x="146" y="1988"/>
                      <a:pt x="151" y="1987"/>
                      <a:pt x="156" y="1986"/>
                    </a:cubicBezTo>
                    <a:cubicBezTo>
                      <a:pt x="201" y="1979"/>
                      <a:pt x="229" y="1935"/>
                      <a:pt x="222" y="1891"/>
                    </a:cubicBezTo>
                    <a:cubicBezTo>
                      <a:pt x="208" y="1803"/>
                      <a:pt x="201" y="1720"/>
                      <a:pt x="196" y="1631"/>
                    </a:cubicBezTo>
                    <a:cubicBezTo>
                      <a:pt x="189" y="1414"/>
                      <a:pt x="206" y="1195"/>
                      <a:pt x="242" y="980"/>
                    </a:cubicBezTo>
                    <a:cubicBezTo>
                      <a:pt x="275" y="1016"/>
                      <a:pt x="304" y="1054"/>
                      <a:pt x="330" y="1094"/>
                    </a:cubicBezTo>
                    <a:cubicBezTo>
                      <a:pt x="387" y="1186"/>
                      <a:pt x="436" y="1283"/>
                      <a:pt x="480" y="1379"/>
                    </a:cubicBezTo>
                    <a:cubicBezTo>
                      <a:pt x="495" y="1412"/>
                      <a:pt x="528" y="1430"/>
                      <a:pt x="561" y="1430"/>
                    </a:cubicBezTo>
                    <a:cubicBezTo>
                      <a:pt x="588" y="1430"/>
                      <a:pt x="616" y="1418"/>
                      <a:pt x="633" y="1394"/>
                    </a:cubicBezTo>
                    <a:cubicBezTo>
                      <a:pt x="709" y="1282"/>
                      <a:pt x="776" y="1162"/>
                      <a:pt x="845" y="1043"/>
                    </a:cubicBezTo>
                    <a:cubicBezTo>
                      <a:pt x="908" y="938"/>
                      <a:pt x="973" y="832"/>
                      <a:pt x="1053" y="739"/>
                    </a:cubicBezTo>
                    <a:cubicBezTo>
                      <a:pt x="1073" y="719"/>
                      <a:pt x="1093" y="702"/>
                      <a:pt x="1114" y="685"/>
                    </a:cubicBezTo>
                    <a:cubicBezTo>
                      <a:pt x="1123" y="681"/>
                      <a:pt x="1134" y="675"/>
                      <a:pt x="1144" y="671"/>
                    </a:cubicBezTo>
                    <a:cubicBezTo>
                      <a:pt x="1146" y="671"/>
                      <a:pt x="1150" y="669"/>
                      <a:pt x="1152" y="669"/>
                    </a:cubicBezTo>
                    <a:lnTo>
                      <a:pt x="1160" y="669"/>
                    </a:lnTo>
                    <a:cubicBezTo>
                      <a:pt x="1164" y="671"/>
                      <a:pt x="1167" y="671"/>
                      <a:pt x="1172" y="673"/>
                    </a:cubicBezTo>
                    <a:lnTo>
                      <a:pt x="1193" y="689"/>
                    </a:lnTo>
                    <a:cubicBezTo>
                      <a:pt x="1207" y="703"/>
                      <a:pt x="1220" y="719"/>
                      <a:pt x="1230" y="736"/>
                    </a:cubicBezTo>
                    <a:cubicBezTo>
                      <a:pt x="1277" y="813"/>
                      <a:pt x="1308" y="896"/>
                      <a:pt x="1335" y="980"/>
                    </a:cubicBezTo>
                    <a:lnTo>
                      <a:pt x="1335" y="980"/>
                    </a:lnTo>
                    <a:cubicBezTo>
                      <a:pt x="1335" y="979"/>
                      <a:pt x="1335" y="977"/>
                      <a:pt x="1335" y="976"/>
                    </a:cubicBezTo>
                    <a:lnTo>
                      <a:pt x="1335" y="976"/>
                    </a:lnTo>
                    <a:cubicBezTo>
                      <a:pt x="1336" y="978"/>
                      <a:pt x="1336" y="983"/>
                      <a:pt x="1338" y="984"/>
                    </a:cubicBezTo>
                    <a:cubicBezTo>
                      <a:pt x="1339" y="988"/>
                      <a:pt x="1340" y="990"/>
                      <a:pt x="1341" y="993"/>
                    </a:cubicBezTo>
                    <a:lnTo>
                      <a:pt x="1341" y="993"/>
                    </a:lnTo>
                    <a:lnTo>
                      <a:pt x="1366" y="1077"/>
                    </a:lnTo>
                    <a:cubicBezTo>
                      <a:pt x="1368" y="1096"/>
                      <a:pt x="1375" y="1110"/>
                      <a:pt x="1386" y="1122"/>
                    </a:cubicBezTo>
                    <a:cubicBezTo>
                      <a:pt x="1402" y="1142"/>
                      <a:pt x="1428" y="1155"/>
                      <a:pt x="1452" y="1156"/>
                    </a:cubicBezTo>
                    <a:cubicBezTo>
                      <a:pt x="1456" y="1156"/>
                      <a:pt x="1459" y="1156"/>
                      <a:pt x="1462" y="1156"/>
                    </a:cubicBezTo>
                    <a:cubicBezTo>
                      <a:pt x="1504" y="1156"/>
                      <a:pt x="1534" y="1130"/>
                      <a:pt x="1551" y="1093"/>
                    </a:cubicBezTo>
                    <a:cubicBezTo>
                      <a:pt x="1610" y="968"/>
                      <a:pt x="1668" y="842"/>
                      <a:pt x="1733" y="721"/>
                    </a:cubicBezTo>
                    <a:cubicBezTo>
                      <a:pt x="1776" y="642"/>
                      <a:pt x="1822" y="563"/>
                      <a:pt x="1879" y="496"/>
                    </a:cubicBezTo>
                    <a:cubicBezTo>
                      <a:pt x="1888" y="487"/>
                      <a:pt x="1898" y="477"/>
                      <a:pt x="1908" y="469"/>
                    </a:cubicBezTo>
                    <a:cubicBezTo>
                      <a:pt x="1910" y="473"/>
                      <a:pt x="1915" y="477"/>
                      <a:pt x="1916" y="482"/>
                    </a:cubicBezTo>
                    <a:cubicBezTo>
                      <a:pt x="1939" y="523"/>
                      <a:pt x="1958" y="567"/>
                      <a:pt x="1973" y="612"/>
                    </a:cubicBezTo>
                    <a:cubicBezTo>
                      <a:pt x="2022" y="768"/>
                      <a:pt x="2054" y="928"/>
                      <a:pt x="2081" y="1090"/>
                    </a:cubicBezTo>
                    <a:cubicBezTo>
                      <a:pt x="2088" y="1136"/>
                      <a:pt x="2129" y="1172"/>
                      <a:pt x="2175" y="1176"/>
                    </a:cubicBezTo>
                    <a:cubicBezTo>
                      <a:pt x="2178" y="1176"/>
                      <a:pt x="2180" y="1176"/>
                      <a:pt x="2182" y="1176"/>
                    </a:cubicBezTo>
                    <a:cubicBezTo>
                      <a:pt x="2228" y="1176"/>
                      <a:pt x="2266" y="1148"/>
                      <a:pt x="2283" y="1107"/>
                    </a:cubicBezTo>
                    <a:cubicBezTo>
                      <a:pt x="2298" y="1071"/>
                      <a:pt x="2311" y="1034"/>
                      <a:pt x="2324" y="997"/>
                    </a:cubicBezTo>
                    <a:cubicBezTo>
                      <a:pt x="2346" y="935"/>
                      <a:pt x="2366" y="874"/>
                      <a:pt x="2389" y="811"/>
                    </a:cubicBezTo>
                    <a:cubicBezTo>
                      <a:pt x="2437" y="672"/>
                      <a:pt x="2489" y="533"/>
                      <a:pt x="2556" y="402"/>
                    </a:cubicBezTo>
                    <a:lnTo>
                      <a:pt x="2556" y="402"/>
                    </a:lnTo>
                    <a:cubicBezTo>
                      <a:pt x="2554" y="405"/>
                      <a:pt x="2551" y="409"/>
                      <a:pt x="2549" y="413"/>
                    </a:cubicBezTo>
                    <a:cubicBezTo>
                      <a:pt x="2578" y="360"/>
                      <a:pt x="2609" y="310"/>
                      <a:pt x="2648" y="262"/>
                    </a:cubicBezTo>
                    <a:cubicBezTo>
                      <a:pt x="2662" y="248"/>
                      <a:pt x="2678" y="234"/>
                      <a:pt x="2695" y="222"/>
                    </a:cubicBezTo>
                    <a:cubicBezTo>
                      <a:pt x="2699" y="218"/>
                      <a:pt x="2705" y="217"/>
                      <a:pt x="2712" y="212"/>
                    </a:cubicBezTo>
                    <a:cubicBezTo>
                      <a:pt x="2717" y="212"/>
                      <a:pt x="2718" y="211"/>
                      <a:pt x="2721" y="211"/>
                    </a:cubicBezTo>
                    <a:cubicBezTo>
                      <a:pt x="2731" y="211"/>
                      <a:pt x="2739" y="212"/>
                      <a:pt x="2747" y="212"/>
                    </a:cubicBezTo>
                    <a:cubicBezTo>
                      <a:pt x="2757" y="217"/>
                      <a:pt x="2767" y="220"/>
                      <a:pt x="2777" y="224"/>
                    </a:cubicBezTo>
                    <a:cubicBezTo>
                      <a:pt x="2784" y="227"/>
                      <a:pt x="2790" y="232"/>
                      <a:pt x="2797" y="238"/>
                    </a:cubicBezTo>
                    <a:cubicBezTo>
                      <a:pt x="2807" y="248"/>
                      <a:pt x="2817" y="261"/>
                      <a:pt x="2825" y="274"/>
                    </a:cubicBezTo>
                    <a:cubicBezTo>
                      <a:pt x="2840" y="297"/>
                      <a:pt x="2850" y="323"/>
                      <a:pt x="2860" y="347"/>
                    </a:cubicBezTo>
                    <a:cubicBezTo>
                      <a:pt x="2881" y="419"/>
                      <a:pt x="2890" y="494"/>
                      <a:pt x="2896" y="570"/>
                    </a:cubicBezTo>
                    <a:cubicBezTo>
                      <a:pt x="2898" y="668"/>
                      <a:pt x="2896" y="766"/>
                      <a:pt x="2890" y="862"/>
                    </a:cubicBezTo>
                    <a:cubicBezTo>
                      <a:pt x="2884" y="943"/>
                      <a:pt x="2876" y="1021"/>
                      <a:pt x="2870" y="1103"/>
                    </a:cubicBezTo>
                    <a:cubicBezTo>
                      <a:pt x="2867" y="1160"/>
                      <a:pt x="2907" y="1210"/>
                      <a:pt x="2964" y="1218"/>
                    </a:cubicBezTo>
                    <a:cubicBezTo>
                      <a:pt x="2967" y="1218"/>
                      <a:pt x="2969" y="1218"/>
                      <a:pt x="2972" y="1218"/>
                    </a:cubicBezTo>
                    <a:cubicBezTo>
                      <a:pt x="3025" y="1218"/>
                      <a:pt x="3075" y="1176"/>
                      <a:pt x="3077" y="1122"/>
                    </a:cubicBezTo>
                    <a:cubicBezTo>
                      <a:pt x="3085" y="1029"/>
                      <a:pt x="3096" y="938"/>
                      <a:pt x="3100" y="845"/>
                    </a:cubicBezTo>
                    <a:cubicBezTo>
                      <a:pt x="3107" y="724"/>
                      <a:pt x="3110" y="602"/>
                      <a:pt x="3099" y="480"/>
                    </a:cubicBezTo>
                    <a:cubicBezTo>
                      <a:pt x="3093" y="424"/>
                      <a:pt x="3085" y="368"/>
                      <a:pt x="3070" y="315"/>
                    </a:cubicBezTo>
                    <a:cubicBezTo>
                      <a:pt x="3056" y="265"/>
                      <a:pt x="3039" y="215"/>
                      <a:pt x="3012" y="169"/>
                    </a:cubicBezTo>
                    <a:cubicBezTo>
                      <a:pt x="2983" y="125"/>
                      <a:pt x="2950" y="86"/>
                      <a:pt x="2906" y="55"/>
                    </a:cubicBezTo>
                    <a:cubicBezTo>
                      <a:pt x="2857" y="22"/>
                      <a:pt x="2798" y="5"/>
                      <a:pt x="2741" y="0"/>
                    </a:cubicBezTo>
                    <a:lnTo>
                      <a:pt x="2728" y="0"/>
                    </a:lnTo>
                    <a:cubicBezTo>
                      <a:pt x="2724" y="0"/>
                      <a:pt x="2720" y="0"/>
                      <a:pt x="271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3" name="Google Shape;6393;p45"/>
              <p:cNvSpPr/>
              <p:nvPr/>
            </p:nvSpPr>
            <p:spPr>
              <a:xfrm>
                <a:off x="8626967" y="1431164"/>
                <a:ext cx="18505" cy="18948"/>
              </a:xfrm>
              <a:custGeom>
                <a:rect b="b" l="l" r="r" t="t"/>
                <a:pathLst>
                  <a:path extrusionOk="0" h="599" w="585">
                    <a:moveTo>
                      <a:pt x="235" y="153"/>
                    </a:moveTo>
                    <a:cubicBezTo>
                      <a:pt x="235" y="154"/>
                      <a:pt x="234" y="155"/>
                      <a:pt x="233" y="155"/>
                    </a:cubicBezTo>
                    <a:lnTo>
                      <a:pt x="235" y="153"/>
                    </a:lnTo>
                    <a:close/>
                    <a:moveTo>
                      <a:pt x="392" y="165"/>
                    </a:moveTo>
                    <a:lnTo>
                      <a:pt x="392" y="165"/>
                    </a:lnTo>
                    <a:cubicBezTo>
                      <a:pt x="395" y="169"/>
                      <a:pt x="397" y="171"/>
                      <a:pt x="398" y="173"/>
                    </a:cubicBezTo>
                    <a:cubicBezTo>
                      <a:pt x="398" y="171"/>
                      <a:pt x="395" y="166"/>
                      <a:pt x="392" y="165"/>
                    </a:cubicBezTo>
                    <a:close/>
                    <a:moveTo>
                      <a:pt x="117" y="394"/>
                    </a:moveTo>
                    <a:lnTo>
                      <a:pt x="117" y="394"/>
                    </a:lnTo>
                    <a:cubicBezTo>
                      <a:pt x="117" y="395"/>
                      <a:pt x="117" y="396"/>
                      <a:pt x="117" y="398"/>
                    </a:cubicBezTo>
                    <a:lnTo>
                      <a:pt x="117" y="398"/>
                    </a:lnTo>
                    <a:cubicBezTo>
                      <a:pt x="117" y="397"/>
                      <a:pt x="117" y="395"/>
                      <a:pt x="117" y="394"/>
                    </a:cubicBezTo>
                    <a:close/>
                    <a:moveTo>
                      <a:pt x="321" y="0"/>
                    </a:moveTo>
                    <a:cubicBezTo>
                      <a:pt x="288" y="0"/>
                      <a:pt x="258" y="12"/>
                      <a:pt x="232" y="27"/>
                    </a:cubicBezTo>
                    <a:cubicBezTo>
                      <a:pt x="200" y="43"/>
                      <a:pt x="176" y="66"/>
                      <a:pt x="155" y="93"/>
                    </a:cubicBezTo>
                    <a:cubicBezTo>
                      <a:pt x="125" y="129"/>
                      <a:pt x="102" y="171"/>
                      <a:pt x="80" y="212"/>
                    </a:cubicBezTo>
                    <a:cubicBezTo>
                      <a:pt x="53" y="264"/>
                      <a:pt x="37" y="317"/>
                      <a:pt x="24" y="374"/>
                    </a:cubicBezTo>
                    <a:cubicBezTo>
                      <a:pt x="11" y="431"/>
                      <a:pt x="4" y="488"/>
                      <a:pt x="3" y="546"/>
                    </a:cubicBezTo>
                    <a:cubicBezTo>
                      <a:pt x="0" y="571"/>
                      <a:pt x="19" y="594"/>
                      <a:pt x="46" y="599"/>
                    </a:cubicBezTo>
                    <a:cubicBezTo>
                      <a:pt x="47" y="599"/>
                      <a:pt x="49" y="599"/>
                      <a:pt x="51" y="599"/>
                    </a:cubicBezTo>
                    <a:cubicBezTo>
                      <a:pt x="73" y="599"/>
                      <a:pt x="96" y="580"/>
                      <a:pt x="97" y="554"/>
                    </a:cubicBezTo>
                    <a:cubicBezTo>
                      <a:pt x="99" y="503"/>
                      <a:pt x="105" y="452"/>
                      <a:pt x="116" y="402"/>
                    </a:cubicBezTo>
                    <a:lnTo>
                      <a:pt x="116" y="402"/>
                    </a:lnTo>
                    <a:cubicBezTo>
                      <a:pt x="130" y="342"/>
                      <a:pt x="151" y="288"/>
                      <a:pt x="179" y="235"/>
                    </a:cubicBezTo>
                    <a:cubicBezTo>
                      <a:pt x="179" y="232"/>
                      <a:pt x="182" y="231"/>
                      <a:pt x="182" y="229"/>
                    </a:cubicBezTo>
                    <a:lnTo>
                      <a:pt x="182" y="229"/>
                    </a:lnTo>
                    <a:cubicBezTo>
                      <a:pt x="182" y="230"/>
                      <a:pt x="181" y="231"/>
                      <a:pt x="180" y="231"/>
                    </a:cubicBezTo>
                    <a:lnTo>
                      <a:pt x="180" y="231"/>
                    </a:lnTo>
                    <a:cubicBezTo>
                      <a:pt x="197" y="207"/>
                      <a:pt x="212" y="182"/>
                      <a:pt x="232" y="159"/>
                    </a:cubicBezTo>
                    <a:cubicBezTo>
                      <a:pt x="243" y="145"/>
                      <a:pt x="258" y="135"/>
                      <a:pt x="272" y="123"/>
                    </a:cubicBezTo>
                    <a:cubicBezTo>
                      <a:pt x="282" y="118"/>
                      <a:pt x="291" y="115"/>
                      <a:pt x="299" y="110"/>
                    </a:cubicBezTo>
                    <a:cubicBezTo>
                      <a:pt x="306" y="109"/>
                      <a:pt x="312" y="108"/>
                      <a:pt x="319" y="108"/>
                    </a:cubicBezTo>
                    <a:lnTo>
                      <a:pt x="329" y="108"/>
                    </a:lnTo>
                    <a:cubicBezTo>
                      <a:pt x="337" y="109"/>
                      <a:pt x="344" y="113"/>
                      <a:pt x="351" y="116"/>
                    </a:cubicBezTo>
                    <a:cubicBezTo>
                      <a:pt x="355" y="118"/>
                      <a:pt x="358" y="122"/>
                      <a:pt x="362" y="123"/>
                    </a:cubicBezTo>
                    <a:cubicBezTo>
                      <a:pt x="375" y="136"/>
                      <a:pt x="385" y="149"/>
                      <a:pt x="397" y="163"/>
                    </a:cubicBezTo>
                    <a:cubicBezTo>
                      <a:pt x="414" y="193"/>
                      <a:pt x="427" y="224"/>
                      <a:pt x="437" y="256"/>
                    </a:cubicBezTo>
                    <a:cubicBezTo>
                      <a:pt x="447" y="285"/>
                      <a:pt x="454" y="311"/>
                      <a:pt x="458" y="340"/>
                    </a:cubicBezTo>
                    <a:cubicBezTo>
                      <a:pt x="465" y="367"/>
                      <a:pt x="487" y="388"/>
                      <a:pt x="516" y="388"/>
                    </a:cubicBezTo>
                    <a:cubicBezTo>
                      <a:pt x="520" y="388"/>
                      <a:pt x="524" y="388"/>
                      <a:pt x="528" y="387"/>
                    </a:cubicBezTo>
                    <a:cubicBezTo>
                      <a:pt x="558" y="381"/>
                      <a:pt x="584" y="350"/>
                      <a:pt x="576" y="318"/>
                    </a:cubicBezTo>
                    <a:cubicBezTo>
                      <a:pt x="561" y="259"/>
                      <a:pt x="541" y="202"/>
                      <a:pt x="517" y="149"/>
                    </a:cubicBezTo>
                    <a:cubicBezTo>
                      <a:pt x="505" y="125"/>
                      <a:pt x="491" y="106"/>
                      <a:pt x="477" y="85"/>
                    </a:cubicBezTo>
                    <a:cubicBezTo>
                      <a:pt x="464" y="66"/>
                      <a:pt x="448" y="52"/>
                      <a:pt x="432" y="37"/>
                    </a:cubicBezTo>
                    <a:cubicBezTo>
                      <a:pt x="418" y="25"/>
                      <a:pt x="400" y="17"/>
                      <a:pt x="384" y="10"/>
                    </a:cubicBezTo>
                    <a:cubicBezTo>
                      <a:pt x="368" y="3"/>
                      <a:pt x="349" y="2"/>
                      <a:pt x="334" y="0"/>
                    </a:cubicBezTo>
                    <a:lnTo>
                      <a:pt x="327" y="0"/>
                    </a:lnTo>
                    <a:cubicBezTo>
                      <a:pt x="325" y="0"/>
                      <a:pt x="323" y="0"/>
                      <a:pt x="32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4" name="Google Shape;6394;p45"/>
              <p:cNvSpPr/>
              <p:nvPr/>
            </p:nvSpPr>
            <p:spPr>
              <a:xfrm>
                <a:off x="8693047" y="1363534"/>
                <a:ext cx="33530" cy="39667"/>
              </a:xfrm>
              <a:custGeom>
                <a:rect b="b" l="l" r="r" t="t"/>
                <a:pathLst>
                  <a:path extrusionOk="0" h="1254" w="1060">
                    <a:moveTo>
                      <a:pt x="692" y="351"/>
                    </a:moveTo>
                    <a:cubicBezTo>
                      <a:pt x="691" y="352"/>
                      <a:pt x="690" y="353"/>
                      <a:pt x="689" y="354"/>
                    </a:cubicBezTo>
                    <a:cubicBezTo>
                      <a:pt x="690" y="353"/>
                      <a:pt x="691" y="352"/>
                      <a:pt x="692" y="351"/>
                    </a:cubicBezTo>
                    <a:close/>
                    <a:moveTo>
                      <a:pt x="919" y="1"/>
                    </a:moveTo>
                    <a:cubicBezTo>
                      <a:pt x="910" y="1"/>
                      <a:pt x="902" y="4"/>
                      <a:pt x="894" y="9"/>
                    </a:cubicBezTo>
                    <a:cubicBezTo>
                      <a:pt x="845" y="35"/>
                      <a:pt x="801" y="66"/>
                      <a:pt x="756" y="98"/>
                    </a:cubicBezTo>
                    <a:cubicBezTo>
                      <a:pt x="709" y="134"/>
                      <a:pt x="666" y="174"/>
                      <a:pt x="626" y="217"/>
                    </a:cubicBezTo>
                    <a:cubicBezTo>
                      <a:pt x="540" y="304"/>
                      <a:pt x="466" y="400"/>
                      <a:pt x="398" y="503"/>
                    </a:cubicBezTo>
                    <a:cubicBezTo>
                      <a:pt x="258" y="708"/>
                      <a:pt x="149" y="933"/>
                      <a:pt x="20" y="1144"/>
                    </a:cubicBezTo>
                    <a:cubicBezTo>
                      <a:pt x="0" y="1177"/>
                      <a:pt x="4" y="1216"/>
                      <a:pt x="36" y="1240"/>
                    </a:cubicBezTo>
                    <a:cubicBezTo>
                      <a:pt x="47" y="1249"/>
                      <a:pt x="61" y="1253"/>
                      <a:pt x="76" y="1253"/>
                    </a:cubicBezTo>
                    <a:cubicBezTo>
                      <a:pt x="97" y="1253"/>
                      <a:pt x="119" y="1243"/>
                      <a:pt x="130" y="1223"/>
                    </a:cubicBezTo>
                    <a:cubicBezTo>
                      <a:pt x="308" y="930"/>
                      <a:pt x="457" y="613"/>
                      <a:pt x="686" y="356"/>
                    </a:cubicBezTo>
                    <a:cubicBezTo>
                      <a:pt x="686" y="354"/>
                      <a:pt x="687" y="354"/>
                      <a:pt x="687" y="354"/>
                    </a:cubicBezTo>
                    <a:lnTo>
                      <a:pt x="687" y="354"/>
                    </a:lnTo>
                    <a:lnTo>
                      <a:pt x="687" y="354"/>
                    </a:lnTo>
                    <a:lnTo>
                      <a:pt x="693" y="348"/>
                    </a:lnTo>
                    <a:lnTo>
                      <a:pt x="693" y="348"/>
                    </a:lnTo>
                    <a:cubicBezTo>
                      <a:pt x="692" y="349"/>
                      <a:pt x="692" y="350"/>
                      <a:pt x="692" y="351"/>
                    </a:cubicBezTo>
                    <a:lnTo>
                      <a:pt x="692" y="351"/>
                    </a:lnTo>
                    <a:cubicBezTo>
                      <a:pt x="748" y="291"/>
                      <a:pt x="810" y="237"/>
                      <a:pt x="879" y="192"/>
                    </a:cubicBezTo>
                    <a:cubicBezTo>
                      <a:pt x="886" y="231"/>
                      <a:pt x="889" y="268"/>
                      <a:pt x="894" y="305"/>
                    </a:cubicBezTo>
                    <a:cubicBezTo>
                      <a:pt x="895" y="357"/>
                      <a:pt x="892" y="410"/>
                      <a:pt x="888" y="461"/>
                    </a:cubicBezTo>
                    <a:cubicBezTo>
                      <a:pt x="882" y="524"/>
                      <a:pt x="868" y="586"/>
                      <a:pt x="856" y="649"/>
                    </a:cubicBezTo>
                    <a:cubicBezTo>
                      <a:pt x="856" y="646"/>
                      <a:pt x="858" y="642"/>
                      <a:pt x="858" y="639"/>
                    </a:cubicBezTo>
                    <a:lnTo>
                      <a:pt x="858" y="639"/>
                    </a:lnTo>
                    <a:cubicBezTo>
                      <a:pt x="839" y="718"/>
                      <a:pt x="818" y="792"/>
                      <a:pt x="799" y="870"/>
                    </a:cubicBezTo>
                    <a:cubicBezTo>
                      <a:pt x="792" y="892"/>
                      <a:pt x="791" y="914"/>
                      <a:pt x="801" y="937"/>
                    </a:cubicBezTo>
                    <a:cubicBezTo>
                      <a:pt x="812" y="957"/>
                      <a:pt x="828" y="976"/>
                      <a:pt x="849" y="983"/>
                    </a:cubicBezTo>
                    <a:cubicBezTo>
                      <a:pt x="859" y="986"/>
                      <a:pt x="869" y="988"/>
                      <a:pt x="879" y="988"/>
                    </a:cubicBezTo>
                    <a:cubicBezTo>
                      <a:pt x="892" y="988"/>
                      <a:pt x="905" y="985"/>
                      <a:pt x="917" y="978"/>
                    </a:cubicBezTo>
                    <a:cubicBezTo>
                      <a:pt x="935" y="970"/>
                      <a:pt x="957" y="951"/>
                      <a:pt x="962" y="930"/>
                    </a:cubicBezTo>
                    <a:cubicBezTo>
                      <a:pt x="1000" y="779"/>
                      <a:pt x="1037" y="629"/>
                      <a:pt x="1053" y="476"/>
                    </a:cubicBezTo>
                    <a:cubicBezTo>
                      <a:pt x="1060" y="403"/>
                      <a:pt x="1058" y="328"/>
                      <a:pt x="1051" y="257"/>
                    </a:cubicBezTo>
                    <a:cubicBezTo>
                      <a:pt x="1045" y="184"/>
                      <a:pt x="1024" y="114"/>
                      <a:pt x="1000" y="46"/>
                    </a:cubicBezTo>
                    <a:cubicBezTo>
                      <a:pt x="988" y="19"/>
                      <a:pt x="958" y="2"/>
                      <a:pt x="929" y="2"/>
                    </a:cubicBezTo>
                    <a:cubicBezTo>
                      <a:pt x="926" y="1"/>
                      <a:pt x="922" y="1"/>
                      <a:pt x="9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5" name="Google Shape;6395;p45"/>
              <p:cNvSpPr/>
              <p:nvPr/>
            </p:nvSpPr>
            <p:spPr>
              <a:xfrm>
                <a:off x="8750871" y="1364799"/>
                <a:ext cx="25085" cy="25464"/>
              </a:xfrm>
              <a:custGeom>
                <a:rect b="b" l="l" r="r" t="t"/>
                <a:pathLst>
                  <a:path extrusionOk="0" h="805" w="793">
                    <a:moveTo>
                      <a:pt x="169" y="582"/>
                    </a:moveTo>
                    <a:lnTo>
                      <a:pt x="169" y="582"/>
                    </a:lnTo>
                    <a:cubicBezTo>
                      <a:pt x="167" y="585"/>
                      <a:pt x="166" y="587"/>
                      <a:pt x="164" y="590"/>
                    </a:cubicBezTo>
                    <a:lnTo>
                      <a:pt x="164" y="590"/>
                    </a:lnTo>
                    <a:cubicBezTo>
                      <a:pt x="166" y="587"/>
                      <a:pt x="168" y="585"/>
                      <a:pt x="169" y="582"/>
                    </a:cubicBezTo>
                    <a:close/>
                    <a:moveTo>
                      <a:pt x="603" y="0"/>
                    </a:moveTo>
                    <a:cubicBezTo>
                      <a:pt x="603" y="2"/>
                      <a:pt x="602" y="2"/>
                      <a:pt x="599" y="2"/>
                    </a:cubicBezTo>
                    <a:cubicBezTo>
                      <a:pt x="549" y="2"/>
                      <a:pt x="505" y="21"/>
                      <a:pt x="462" y="45"/>
                    </a:cubicBezTo>
                    <a:cubicBezTo>
                      <a:pt x="409" y="78"/>
                      <a:pt x="360" y="121"/>
                      <a:pt x="317" y="165"/>
                    </a:cubicBezTo>
                    <a:cubicBezTo>
                      <a:pt x="188" y="300"/>
                      <a:pt x="94" y="464"/>
                      <a:pt x="12" y="632"/>
                    </a:cubicBezTo>
                    <a:cubicBezTo>
                      <a:pt x="1" y="661"/>
                      <a:pt x="19" y="696"/>
                      <a:pt x="46" y="709"/>
                    </a:cubicBezTo>
                    <a:cubicBezTo>
                      <a:pt x="53" y="712"/>
                      <a:pt x="60" y="713"/>
                      <a:pt x="67" y="713"/>
                    </a:cubicBezTo>
                    <a:cubicBezTo>
                      <a:pt x="91" y="713"/>
                      <a:pt x="113" y="697"/>
                      <a:pt x="124" y="675"/>
                    </a:cubicBezTo>
                    <a:cubicBezTo>
                      <a:pt x="136" y="648"/>
                      <a:pt x="149" y="620"/>
                      <a:pt x="163" y="592"/>
                    </a:cubicBezTo>
                    <a:lnTo>
                      <a:pt x="163" y="592"/>
                    </a:lnTo>
                    <a:cubicBezTo>
                      <a:pt x="163" y="592"/>
                      <a:pt x="164" y="591"/>
                      <a:pt x="164" y="590"/>
                    </a:cubicBezTo>
                    <a:lnTo>
                      <a:pt x="164" y="590"/>
                    </a:lnTo>
                    <a:cubicBezTo>
                      <a:pt x="164" y="591"/>
                      <a:pt x="164" y="591"/>
                      <a:pt x="163" y="592"/>
                    </a:cubicBezTo>
                    <a:lnTo>
                      <a:pt x="163" y="592"/>
                    </a:lnTo>
                    <a:cubicBezTo>
                      <a:pt x="165" y="587"/>
                      <a:pt x="168" y="583"/>
                      <a:pt x="170" y="579"/>
                    </a:cubicBezTo>
                    <a:lnTo>
                      <a:pt x="170" y="579"/>
                    </a:lnTo>
                    <a:cubicBezTo>
                      <a:pt x="169" y="580"/>
                      <a:pt x="169" y="581"/>
                      <a:pt x="169" y="582"/>
                    </a:cubicBezTo>
                    <a:lnTo>
                      <a:pt x="169" y="582"/>
                    </a:lnTo>
                    <a:cubicBezTo>
                      <a:pt x="226" y="478"/>
                      <a:pt x="292" y="376"/>
                      <a:pt x="373" y="287"/>
                    </a:cubicBezTo>
                    <a:lnTo>
                      <a:pt x="373" y="287"/>
                    </a:lnTo>
                    <a:cubicBezTo>
                      <a:pt x="372" y="287"/>
                      <a:pt x="371" y="288"/>
                      <a:pt x="370" y="288"/>
                    </a:cubicBezTo>
                    <a:lnTo>
                      <a:pt x="374" y="285"/>
                    </a:lnTo>
                    <a:lnTo>
                      <a:pt x="374" y="285"/>
                    </a:lnTo>
                    <a:cubicBezTo>
                      <a:pt x="374" y="286"/>
                      <a:pt x="373" y="287"/>
                      <a:pt x="373" y="287"/>
                    </a:cubicBezTo>
                    <a:lnTo>
                      <a:pt x="373" y="287"/>
                    </a:lnTo>
                    <a:cubicBezTo>
                      <a:pt x="374" y="287"/>
                      <a:pt x="374" y="286"/>
                      <a:pt x="374" y="285"/>
                    </a:cubicBezTo>
                    <a:lnTo>
                      <a:pt x="374" y="285"/>
                    </a:lnTo>
                    <a:cubicBezTo>
                      <a:pt x="374" y="285"/>
                      <a:pt x="374" y="285"/>
                      <a:pt x="374" y="285"/>
                    </a:cubicBezTo>
                    <a:cubicBezTo>
                      <a:pt x="411" y="246"/>
                      <a:pt x="451" y="210"/>
                      <a:pt x="495" y="179"/>
                    </a:cubicBezTo>
                    <a:lnTo>
                      <a:pt x="495" y="179"/>
                    </a:lnTo>
                    <a:cubicBezTo>
                      <a:pt x="495" y="179"/>
                      <a:pt x="495" y="179"/>
                      <a:pt x="495" y="179"/>
                    </a:cubicBezTo>
                    <a:cubicBezTo>
                      <a:pt x="496" y="179"/>
                      <a:pt x="497" y="178"/>
                      <a:pt x="498" y="178"/>
                    </a:cubicBezTo>
                    <a:lnTo>
                      <a:pt x="498" y="178"/>
                    </a:lnTo>
                    <a:cubicBezTo>
                      <a:pt x="497" y="178"/>
                      <a:pt x="496" y="179"/>
                      <a:pt x="495" y="179"/>
                    </a:cubicBezTo>
                    <a:lnTo>
                      <a:pt x="495" y="179"/>
                    </a:lnTo>
                    <a:cubicBezTo>
                      <a:pt x="498" y="178"/>
                      <a:pt x="501" y="176"/>
                      <a:pt x="505" y="173"/>
                    </a:cubicBezTo>
                    <a:lnTo>
                      <a:pt x="505" y="173"/>
                    </a:lnTo>
                    <a:cubicBezTo>
                      <a:pt x="502" y="174"/>
                      <a:pt x="500" y="176"/>
                      <a:pt x="498" y="178"/>
                    </a:cubicBezTo>
                    <a:lnTo>
                      <a:pt x="498" y="178"/>
                    </a:lnTo>
                    <a:cubicBezTo>
                      <a:pt x="501" y="175"/>
                      <a:pt x="504" y="173"/>
                      <a:pt x="508" y="171"/>
                    </a:cubicBezTo>
                    <a:lnTo>
                      <a:pt x="508" y="171"/>
                    </a:lnTo>
                    <a:cubicBezTo>
                      <a:pt x="507" y="172"/>
                      <a:pt x="506" y="172"/>
                      <a:pt x="505" y="173"/>
                    </a:cubicBezTo>
                    <a:lnTo>
                      <a:pt x="505" y="173"/>
                    </a:lnTo>
                    <a:cubicBezTo>
                      <a:pt x="521" y="163"/>
                      <a:pt x="538" y="155"/>
                      <a:pt x="556" y="148"/>
                    </a:cubicBezTo>
                    <a:lnTo>
                      <a:pt x="583" y="142"/>
                    </a:lnTo>
                    <a:lnTo>
                      <a:pt x="596" y="142"/>
                    </a:lnTo>
                    <a:cubicBezTo>
                      <a:pt x="598" y="142"/>
                      <a:pt x="599" y="144"/>
                      <a:pt x="602" y="144"/>
                    </a:cubicBezTo>
                    <a:cubicBezTo>
                      <a:pt x="603" y="145"/>
                      <a:pt x="605" y="145"/>
                      <a:pt x="606" y="147"/>
                    </a:cubicBezTo>
                    <a:lnTo>
                      <a:pt x="612" y="152"/>
                    </a:lnTo>
                    <a:cubicBezTo>
                      <a:pt x="615" y="158"/>
                      <a:pt x="618" y="165"/>
                      <a:pt x="621" y="171"/>
                    </a:cubicBezTo>
                    <a:cubicBezTo>
                      <a:pt x="626" y="194"/>
                      <a:pt x="629" y="215"/>
                      <a:pt x="632" y="238"/>
                    </a:cubicBezTo>
                    <a:cubicBezTo>
                      <a:pt x="632" y="317"/>
                      <a:pt x="619" y="394"/>
                      <a:pt x="603" y="472"/>
                    </a:cubicBezTo>
                    <a:cubicBezTo>
                      <a:pt x="585" y="546"/>
                      <a:pt x="562" y="620"/>
                      <a:pt x="539" y="694"/>
                    </a:cubicBezTo>
                    <a:cubicBezTo>
                      <a:pt x="525" y="736"/>
                      <a:pt x="543" y="782"/>
                      <a:pt x="586" y="799"/>
                    </a:cubicBezTo>
                    <a:cubicBezTo>
                      <a:pt x="595" y="803"/>
                      <a:pt x="605" y="804"/>
                      <a:pt x="614" y="804"/>
                    </a:cubicBezTo>
                    <a:cubicBezTo>
                      <a:pt x="648" y="804"/>
                      <a:pt x="681" y="784"/>
                      <a:pt x="692" y="751"/>
                    </a:cubicBezTo>
                    <a:cubicBezTo>
                      <a:pt x="728" y="643"/>
                      <a:pt x="757" y="535"/>
                      <a:pt x="777" y="423"/>
                    </a:cubicBezTo>
                    <a:cubicBezTo>
                      <a:pt x="790" y="348"/>
                      <a:pt x="792" y="273"/>
                      <a:pt x="784" y="195"/>
                    </a:cubicBezTo>
                    <a:cubicBezTo>
                      <a:pt x="777" y="145"/>
                      <a:pt x="757" y="94"/>
                      <a:pt x="725" y="56"/>
                    </a:cubicBezTo>
                    <a:cubicBezTo>
                      <a:pt x="694" y="22"/>
                      <a:pt x="649" y="2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6" name="Google Shape;6396;p45"/>
              <p:cNvSpPr/>
              <p:nvPr/>
            </p:nvSpPr>
            <p:spPr>
              <a:xfrm>
                <a:off x="8781808" y="1382767"/>
                <a:ext cx="20877" cy="19897"/>
              </a:xfrm>
              <a:custGeom>
                <a:rect b="b" l="l" r="r" t="t"/>
                <a:pathLst>
                  <a:path extrusionOk="0" h="629" w="660">
                    <a:moveTo>
                      <a:pt x="430" y="1"/>
                    </a:moveTo>
                    <a:cubicBezTo>
                      <a:pt x="416" y="4"/>
                      <a:pt x="402" y="4"/>
                      <a:pt x="390" y="5"/>
                    </a:cubicBezTo>
                    <a:cubicBezTo>
                      <a:pt x="363" y="8"/>
                      <a:pt x="337" y="14"/>
                      <a:pt x="314" y="22"/>
                    </a:cubicBezTo>
                    <a:cubicBezTo>
                      <a:pt x="194" y="68"/>
                      <a:pt x="105" y="163"/>
                      <a:pt x="32" y="263"/>
                    </a:cubicBezTo>
                    <a:cubicBezTo>
                      <a:pt x="1" y="302"/>
                      <a:pt x="14" y="360"/>
                      <a:pt x="54" y="389"/>
                    </a:cubicBezTo>
                    <a:cubicBezTo>
                      <a:pt x="69" y="399"/>
                      <a:pt x="86" y="404"/>
                      <a:pt x="104" y="404"/>
                    </a:cubicBezTo>
                    <a:cubicBezTo>
                      <a:pt x="132" y="404"/>
                      <a:pt x="159" y="391"/>
                      <a:pt x="177" y="368"/>
                    </a:cubicBezTo>
                    <a:cubicBezTo>
                      <a:pt x="194" y="343"/>
                      <a:pt x="214" y="320"/>
                      <a:pt x="233" y="297"/>
                    </a:cubicBezTo>
                    <a:cubicBezTo>
                      <a:pt x="261" y="269"/>
                      <a:pt x="291" y="241"/>
                      <a:pt x="326" y="219"/>
                    </a:cubicBezTo>
                    <a:cubicBezTo>
                      <a:pt x="343" y="207"/>
                      <a:pt x="361" y="199"/>
                      <a:pt x="380" y="191"/>
                    </a:cubicBezTo>
                    <a:cubicBezTo>
                      <a:pt x="392" y="189"/>
                      <a:pt x="402" y="186"/>
                      <a:pt x="413" y="184"/>
                    </a:cubicBezTo>
                    <a:cubicBezTo>
                      <a:pt x="420" y="184"/>
                      <a:pt x="429" y="186"/>
                      <a:pt x="436" y="186"/>
                    </a:cubicBezTo>
                    <a:cubicBezTo>
                      <a:pt x="437" y="186"/>
                      <a:pt x="440" y="187"/>
                      <a:pt x="442" y="187"/>
                    </a:cubicBezTo>
                    <a:cubicBezTo>
                      <a:pt x="445" y="190"/>
                      <a:pt x="449" y="193"/>
                      <a:pt x="455" y="197"/>
                    </a:cubicBezTo>
                    <a:cubicBezTo>
                      <a:pt x="456" y="199"/>
                      <a:pt x="457" y="200"/>
                      <a:pt x="457" y="201"/>
                    </a:cubicBezTo>
                    <a:cubicBezTo>
                      <a:pt x="462" y="210"/>
                      <a:pt x="465" y="214"/>
                      <a:pt x="466" y="221"/>
                    </a:cubicBezTo>
                    <a:cubicBezTo>
                      <a:pt x="469" y="230"/>
                      <a:pt x="470" y="240"/>
                      <a:pt x="470" y="249"/>
                    </a:cubicBezTo>
                    <a:cubicBezTo>
                      <a:pt x="470" y="266"/>
                      <a:pt x="466" y="284"/>
                      <a:pt x="465" y="302"/>
                    </a:cubicBezTo>
                    <a:cubicBezTo>
                      <a:pt x="456" y="330"/>
                      <a:pt x="445" y="359"/>
                      <a:pt x="430" y="386"/>
                    </a:cubicBezTo>
                    <a:cubicBezTo>
                      <a:pt x="412" y="419"/>
                      <a:pt x="390" y="451"/>
                      <a:pt x="369" y="479"/>
                    </a:cubicBezTo>
                    <a:cubicBezTo>
                      <a:pt x="336" y="521"/>
                      <a:pt x="350" y="584"/>
                      <a:pt x="390" y="612"/>
                    </a:cubicBezTo>
                    <a:cubicBezTo>
                      <a:pt x="406" y="624"/>
                      <a:pt x="425" y="629"/>
                      <a:pt x="443" y="629"/>
                    </a:cubicBezTo>
                    <a:cubicBezTo>
                      <a:pt x="473" y="629"/>
                      <a:pt x="502" y="615"/>
                      <a:pt x="522" y="591"/>
                    </a:cubicBezTo>
                    <a:cubicBezTo>
                      <a:pt x="595" y="499"/>
                      <a:pt x="651" y="392"/>
                      <a:pt x="658" y="273"/>
                    </a:cubicBezTo>
                    <a:cubicBezTo>
                      <a:pt x="659" y="227"/>
                      <a:pt x="651" y="184"/>
                      <a:pt x="635" y="141"/>
                    </a:cubicBezTo>
                    <a:cubicBezTo>
                      <a:pt x="621" y="104"/>
                      <a:pt x="591" y="73"/>
                      <a:pt x="559" y="47"/>
                    </a:cubicBezTo>
                    <a:cubicBezTo>
                      <a:pt x="529" y="21"/>
                      <a:pt x="486" y="11"/>
                      <a:pt x="447" y="4"/>
                    </a:cubicBezTo>
                    <a:cubicBezTo>
                      <a:pt x="442" y="4"/>
                      <a:pt x="436" y="1"/>
                      <a:pt x="4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7" name="Google Shape;6397;p45"/>
              <p:cNvSpPr/>
              <p:nvPr/>
            </p:nvSpPr>
            <p:spPr>
              <a:xfrm>
                <a:off x="8785667" y="1418828"/>
                <a:ext cx="28975" cy="17303"/>
              </a:xfrm>
              <a:custGeom>
                <a:rect b="b" l="l" r="r" t="t"/>
                <a:pathLst>
                  <a:path extrusionOk="0" h="547" w="916">
                    <a:moveTo>
                      <a:pt x="486" y="197"/>
                    </a:moveTo>
                    <a:cubicBezTo>
                      <a:pt x="484" y="197"/>
                      <a:pt x="481" y="198"/>
                      <a:pt x="480" y="198"/>
                    </a:cubicBezTo>
                    <a:cubicBezTo>
                      <a:pt x="483" y="198"/>
                      <a:pt x="484" y="198"/>
                      <a:pt x="486" y="197"/>
                    </a:cubicBezTo>
                    <a:close/>
                    <a:moveTo>
                      <a:pt x="708" y="1"/>
                    </a:moveTo>
                    <a:cubicBezTo>
                      <a:pt x="692" y="2"/>
                      <a:pt x="678" y="4"/>
                      <a:pt x="663" y="4"/>
                    </a:cubicBezTo>
                    <a:cubicBezTo>
                      <a:pt x="635" y="4"/>
                      <a:pt x="607" y="9"/>
                      <a:pt x="579" y="12"/>
                    </a:cubicBezTo>
                    <a:cubicBezTo>
                      <a:pt x="513" y="24"/>
                      <a:pt x="447" y="47"/>
                      <a:pt x="384" y="69"/>
                    </a:cubicBezTo>
                    <a:cubicBezTo>
                      <a:pt x="321" y="94"/>
                      <a:pt x="262" y="124"/>
                      <a:pt x="205" y="158"/>
                    </a:cubicBezTo>
                    <a:cubicBezTo>
                      <a:pt x="146" y="194"/>
                      <a:pt x="89" y="233"/>
                      <a:pt x="39" y="281"/>
                    </a:cubicBezTo>
                    <a:cubicBezTo>
                      <a:pt x="7" y="310"/>
                      <a:pt x="0" y="354"/>
                      <a:pt x="29" y="389"/>
                    </a:cubicBezTo>
                    <a:cubicBezTo>
                      <a:pt x="44" y="406"/>
                      <a:pt x="68" y="416"/>
                      <a:pt x="91" y="416"/>
                    </a:cubicBezTo>
                    <a:cubicBezTo>
                      <a:pt x="108" y="416"/>
                      <a:pt x="126" y="410"/>
                      <a:pt x="139" y="397"/>
                    </a:cubicBezTo>
                    <a:cubicBezTo>
                      <a:pt x="172" y="366"/>
                      <a:pt x="211" y="334"/>
                      <a:pt x="249" y="309"/>
                    </a:cubicBezTo>
                    <a:cubicBezTo>
                      <a:pt x="325" y="260"/>
                      <a:pt x="407" y="223"/>
                      <a:pt x="491" y="194"/>
                    </a:cubicBezTo>
                    <a:cubicBezTo>
                      <a:pt x="550" y="175"/>
                      <a:pt x="609" y="163"/>
                      <a:pt x="670" y="158"/>
                    </a:cubicBezTo>
                    <a:cubicBezTo>
                      <a:pt x="691" y="158"/>
                      <a:pt x="709" y="158"/>
                      <a:pt x="729" y="161"/>
                    </a:cubicBezTo>
                    <a:cubicBezTo>
                      <a:pt x="735" y="163"/>
                      <a:pt x="742" y="164"/>
                      <a:pt x="748" y="168"/>
                    </a:cubicBezTo>
                    <a:lnTo>
                      <a:pt x="748" y="175"/>
                    </a:lnTo>
                    <a:cubicBezTo>
                      <a:pt x="743" y="190"/>
                      <a:pt x="738" y="203"/>
                      <a:pt x="731" y="217"/>
                    </a:cubicBezTo>
                    <a:cubicBezTo>
                      <a:pt x="702" y="267"/>
                      <a:pt x="666" y="310"/>
                      <a:pt x="629" y="353"/>
                    </a:cubicBezTo>
                    <a:cubicBezTo>
                      <a:pt x="613" y="369"/>
                      <a:pt x="597" y="387"/>
                      <a:pt x="580" y="403"/>
                    </a:cubicBezTo>
                    <a:cubicBezTo>
                      <a:pt x="564" y="419"/>
                      <a:pt x="554" y="435"/>
                      <a:pt x="552" y="459"/>
                    </a:cubicBezTo>
                    <a:cubicBezTo>
                      <a:pt x="550" y="480"/>
                      <a:pt x="557" y="502"/>
                      <a:pt x="570" y="518"/>
                    </a:cubicBezTo>
                    <a:cubicBezTo>
                      <a:pt x="586" y="536"/>
                      <a:pt x="612" y="547"/>
                      <a:pt x="636" y="547"/>
                    </a:cubicBezTo>
                    <a:cubicBezTo>
                      <a:pt x="655" y="547"/>
                      <a:pt x="672" y="541"/>
                      <a:pt x="685" y="528"/>
                    </a:cubicBezTo>
                    <a:cubicBezTo>
                      <a:pt x="745" y="468"/>
                      <a:pt x="805" y="405"/>
                      <a:pt x="852" y="331"/>
                    </a:cubicBezTo>
                    <a:cubicBezTo>
                      <a:pt x="884" y="287"/>
                      <a:pt x="907" y="234"/>
                      <a:pt x="910" y="181"/>
                    </a:cubicBezTo>
                    <a:cubicBezTo>
                      <a:pt x="915" y="138"/>
                      <a:pt x="900" y="91"/>
                      <a:pt x="869" y="61"/>
                    </a:cubicBezTo>
                    <a:cubicBezTo>
                      <a:pt x="834" y="24"/>
                      <a:pt x="785" y="9"/>
                      <a:pt x="736" y="2"/>
                    </a:cubicBezTo>
                    <a:cubicBezTo>
                      <a:pt x="728" y="1"/>
                      <a:pt x="719" y="1"/>
                      <a:pt x="70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8" name="Google Shape;6398;p45"/>
              <p:cNvSpPr/>
              <p:nvPr/>
            </p:nvSpPr>
            <p:spPr>
              <a:xfrm>
                <a:off x="8718733" y="1432335"/>
                <a:ext cx="44539" cy="32645"/>
              </a:xfrm>
              <a:custGeom>
                <a:rect b="b" l="l" r="r" t="t"/>
                <a:pathLst>
                  <a:path extrusionOk="0" h="1032" w="1408">
                    <a:moveTo>
                      <a:pt x="1217" y="519"/>
                    </a:moveTo>
                    <a:lnTo>
                      <a:pt x="1221" y="523"/>
                    </a:lnTo>
                    <a:cubicBezTo>
                      <a:pt x="1219" y="522"/>
                      <a:pt x="1217" y="520"/>
                      <a:pt x="1217" y="519"/>
                    </a:cubicBezTo>
                    <a:close/>
                    <a:moveTo>
                      <a:pt x="1227" y="529"/>
                    </a:moveTo>
                    <a:lnTo>
                      <a:pt x="1229" y="530"/>
                    </a:lnTo>
                    <a:cubicBezTo>
                      <a:pt x="1229" y="530"/>
                      <a:pt x="1227" y="530"/>
                      <a:pt x="1227" y="529"/>
                    </a:cubicBezTo>
                    <a:close/>
                    <a:moveTo>
                      <a:pt x="629" y="0"/>
                    </a:moveTo>
                    <a:cubicBezTo>
                      <a:pt x="580" y="5"/>
                      <a:pt x="530" y="15"/>
                      <a:pt x="481" y="32"/>
                    </a:cubicBezTo>
                    <a:cubicBezTo>
                      <a:pt x="422" y="51"/>
                      <a:pt x="367" y="78"/>
                      <a:pt x="315" y="111"/>
                    </a:cubicBezTo>
                    <a:cubicBezTo>
                      <a:pt x="193" y="185"/>
                      <a:pt x="89" y="293"/>
                      <a:pt x="16" y="419"/>
                    </a:cubicBezTo>
                    <a:cubicBezTo>
                      <a:pt x="0" y="443"/>
                      <a:pt x="3" y="474"/>
                      <a:pt x="29" y="493"/>
                    </a:cubicBezTo>
                    <a:cubicBezTo>
                      <a:pt x="38" y="499"/>
                      <a:pt x="50" y="503"/>
                      <a:pt x="61" y="503"/>
                    </a:cubicBezTo>
                    <a:cubicBezTo>
                      <a:pt x="78" y="503"/>
                      <a:pt x="95" y="495"/>
                      <a:pt x="105" y="480"/>
                    </a:cubicBezTo>
                    <a:cubicBezTo>
                      <a:pt x="133" y="430"/>
                      <a:pt x="168" y="384"/>
                      <a:pt x="208" y="341"/>
                    </a:cubicBezTo>
                    <a:lnTo>
                      <a:pt x="208" y="341"/>
                    </a:lnTo>
                    <a:lnTo>
                      <a:pt x="200" y="348"/>
                    </a:lnTo>
                    <a:lnTo>
                      <a:pt x="208" y="340"/>
                    </a:lnTo>
                    <a:lnTo>
                      <a:pt x="208" y="340"/>
                    </a:lnTo>
                    <a:cubicBezTo>
                      <a:pt x="209" y="340"/>
                      <a:pt x="209" y="340"/>
                      <a:pt x="209" y="338"/>
                    </a:cubicBezTo>
                    <a:lnTo>
                      <a:pt x="209" y="338"/>
                    </a:lnTo>
                    <a:lnTo>
                      <a:pt x="209" y="338"/>
                    </a:lnTo>
                    <a:lnTo>
                      <a:pt x="209" y="337"/>
                    </a:lnTo>
                    <a:cubicBezTo>
                      <a:pt x="253" y="293"/>
                      <a:pt x="301" y="251"/>
                      <a:pt x="354" y="215"/>
                    </a:cubicBezTo>
                    <a:cubicBezTo>
                      <a:pt x="401" y="185"/>
                      <a:pt x="451" y="159"/>
                      <a:pt x="504" y="142"/>
                    </a:cubicBezTo>
                    <a:cubicBezTo>
                      <a:pt x="538" y="132"/>
                      <a:pt x="573" y="124"/>
                      <a:pt x="609" y="122"/>
                    </a:cubicBezTo>
                    <a:cubicBezTo>
                      <a:pt x="624" y="122"/>
                      <a:pt x="642" y="124"/>
                      <a:pt x="659" y="126"/>
                    </a:cubicBezTo>
                    <a:cubicBezTo>
                      <a:pt x="660" y="127"/>
                      <a:pt x="662" y="127"/>
                      <a:pt x="663" y="128"/>
                    </a:cubicBezTo>
                    <a:lnTo>
                      <a:pt x="663" y="128"/>
                    </a:lnTo>
                    <a:cubicBezTo>
                      <a:pt x="663" y="128"/>
                      <a:pt x="663" y="128"/>
                      <a:pt x="663" y="128"/>
                    </a:cubicBezTo>
                    <a:cubicBezTo>
                      <a:pt x="663" y="128"/>
                      <a:pt x="663" y="128"/>
                      <a:pt x="664" y="128"/>
                    </a:cubicBezTo>
                    <a:lnTo>
                      <a:pt x="664" y="128"/>
                    </a:lnTo>
                    <a:cubicBezTo>
                      <a:pt x="672" y="131"/>
                      <a:pt x="682" y="134"/>
                      <a:pt x="689" y="136"/>
                    </a:cubicBezTo>
                    <a:lnTo>
                      <a:pt x="705" y="148"/>
                    </a:lnTo>
                    <a:cubicBezTo>
                      <a:pt x="710" y="152"/>
                      <a:pt x="713" y="158"/>
                      <a:pt x="719" y="165"/>
                    </a:cubicBezTo>
                    <a:cubicBezTo>
                      <a:pt x="723" y="172"/>
                      <a:pt x="726" y="178"/>
                      <a:pt x="727" y="185"/>
                    </a:cubicBezTo>
                    <a:cubicBezTo>
                      <a:pt x="732" y="198"/>
                      <a:pt x="733" y="208"/>
                      <a:pt x="733" y="221"/>
                    </a:cubicBezTo>
                    <a:cubicBezTo>
                      <a:pt x="733" y="250"/>
                      <a:pt x="729" y="278"/>
                      <a:pt x="725" y="307"/>
                    </a:cubicBezTo>
                    <a:cubicBezTo>
                      <a:pt x="706" y="373"/>
                      <a:pt x="679" y="436"/>
                      <a:pt x="647" y="496"/>
                    </a:cubicBezTo>
                    <a:cubicBezTo>
                      <a:pt x="636" y="517"/>
                      <a:pt x="646" y="550"/>
                      <a:pt x="660" y="567"/>
                    </a:cubicBezTo>
                    <a:cubicBezTo>
                      <a:pt x="675" y="585"/>
                      <a:pt x="695" y="594"/>
                      <a:pt x="716" y="594"/>
                    </a:cubicBezTo>
                    <a:cubicBezTo>
                      <a:pt x="726" y="594"/>
                      <a:pt x="736" y="592"/>
                      <a:pt x="746" y="587"/>
                    </a:cubicBezTo>
                    <a:cubicBezTo>
                      <a:pt x="794" y="568"/>
                      <a:pt x="840" y="549"/>
                      <a:pt x="890" y="532"/>
                    </a:cubicBezTo>
                    <a:lnTo>
                      <a:pt x="890" y="532"/>
                    </a:lnTo>
                    <a:cubicBezTo>
                      <a:pt x="889" y="533"/>
                      <a:pt x="889" y="534"/>
                      <a:pt x="889" y="534"/>
                    </a:cubicBezTo>
                    <a:cubicBezTo>
                      <a:pt x="954" y="514"/>
                      <a:pt x="1020" y="499"/>
                      <a:pt x="1090" y="494"/>
                    </a:cubicBezTo>
                    <a:lnTo>
                      <a:pt x="1068" y="494"/>
                    </a:lnTo>
                    <a:cubicBezTo>
                      <a:pt x="1076" y="494"/>
                      <a:pt x="1083" y="494"/>
                      <a:pt x="1090" y="494"/>
                    </a:cubicBezTo>
                    <a:cubicBezTo>
                      <a:pt x="1114" y="494"/>
                      <a:pt x="1138" y="496"/>
                      <a:pt x="1163" y="500"/>
                    </a:cubicBezTo>
                    <a:cubicBezTo>
                      <a:pt x="1177" y="503"/>
                      <a:pt x="1191" y="509"/>
                      <a:pt x="1206" y="514"/>
                    </a:cubicBezTo>
                    <a:cubicBezTo>
                      <a:pt x="1211" y="517"/>
                      <a:pt x="1216" y="522"/>
                      <a:pt x="1221" y="527"/>
                    </a:cubicBezTo>
                    <a:cubicBezTo>
                      <a:pt x="1223" y="530"/>
                      <a:pt x="1227" y="533"/>
                      <a:pt x="1229" y="536"/>
                    </a:cubicBezTo>
                    <a:cubicBezTo>
                      <a:pt x="1230" y="539"/>
                      <a:pt x="1233" y="545"/>
                      <a:pt x="1234" y="549"/>
                    </a:cubicBezTo>
                    <a:lnTo>
                      <a:pt x="1240" y="575"/>
                    </a:lnTo>
                    <a:cubicBezTo>
                      <a:pt x="1240" y="592"/>
                      <a:pt x="1237" y="609"/>
                      <a:pt x="1234" y="625"/>
                    </a:cubicBezTo>
                    <a:cubicBezTo>
                      <a:pt x="1223" y="661"/>
                      <a:pt x="1209" y="696"/>
                      <a:pt x="1193" y="731"/>
                    </a:cubicBezTo>
                    <a:cubicBezTo>
                      <a:pt x="1161" y="788"/>
                      <a:pt x="1125" y="844"/>
                      <a:pt x="1085" y="895"/>
                    </a:cubicBezTo>
                    <a:cubicBezTo>
                      <a:pt x="1057" y="933"/>
                      <a:pt x="1070" y="988"/>
                      <a:pt x="1105" y="1016"/>
                    </a:cubicBezTo>
                    <a:cubicBezTo>
                      <a:pt x="1120" y="1026"/>
                      <a:pt x="1138" y="1031"/>
                      <a:pt x="1155" y="1031"/>
                    </a:cubicBezTo>
                    <a:cubicBezTo>
                      <a:pt x="1182" y="1031"/>
                      <a:pt x="1209" y="1018"/>
                      <a:pt x="1226" y="996"/>
                    </a:cubicBezTo>
                    <a:cubicBezTo>
                      <a:pt x="1250" y="961"/>
                      <a:pt x="1273" y="925"/>
                      <a:pt x="1297" y="892"/>
                    </a:cubicBezTo>
                    <a:cubicBezTo>
                      <a:pt x="1314" y="864"/>
                      <a:pt x="1330" y="832"/>
                      <a:pt x="1347" y="801"/>
                    </a:cubicBezTo>
                    <a:cubicBezTo>
                      <a:pt x="1373" y="749"/>
                      <a:pt x="1390" y="695"/>
                      <a:pt x="1402" y="639"/>
                    </a:cubicBezTo>
                    <a:cubicBezTo>
                      <a:pt x="1406" y="618"/>
                      <a:pt x="1408" y="596"/>
                      <a:pt x="1406" y="575"/>
                    </a:cubicBezTo>
                    <a:cubicBezTo>
                      <a:pt x="1405" y="553"/>
                      <a:pt x="1402" y="534"/>
                      <a:pt x="1398" y="513"/>
                    </a:cubicBezTo>
                    <a:cubicBezTo>
                      <a:pt x="1385" y="467"/>
                      <a:pt x="1359" y="429"/>
                      <a:pt x="1322" y="400"/>
                    </a:cubicBezTo>
                    <a:cubicBezTo>
                      <a:pt x="1292" y="374"/>
                      <a:pt x="1256" y="360"/>
                      <a:pt x="1219" y="350"/>
                    </a:cubicBezTo>
                    <a:cubicBezTo>
                      <a:pt x="1178" y="340"/>
                      <a:pt x="1139" y="338"/>
                      <a:pt x="1099" y="338"/>
                    </a:cubicBezTo>
                    <a:cubicBezTo>
                      <a:pt x="1085" y="338"/>
                      <a:pt x="1072" y="338"/>
                      <a:pt x="1058" y="338"/>
                    </a:cubicBezTo>
                    <a:cubicBezTo>
                      <a:pt x="1001" y="343"/>
                      <a:pt x="946" y="357"/>
                      <a:pt x="892" y="371"/>
                    </a:cubicBezTo>
                    <a:cubicBezTo>
                      <a:pt x="875" y="377"/>
                      <a:pt x="859" y="381"/>
                      <a:pt x="841" y="387"/>
                    </a:cubicBezTo>
                    <a:cubicBezTo>
                      <a:pt x="848" y="363"/>
                      <a:pt x="855" y="337"/>
                      <a:pt x="859" y="310"/>
                    </a:cubicBezTo>
                    <a:cubicBezTo>
                      <a:pt x="869" y="257"/>
                      <a:pt x="868" y="195"/>
                      <a:pt x="848" y="144"/>
                    </a:cubicBezTo>
                    <a:cubicBezTo>
                      <a:pt x="833" y="101"/>
                      <a:pt x="806" y="66"/>
                      <a:pt x="770" y="41"/>
                    </a:cubicBezTo>
                    <a:cubicBezTo>
                      <a:pt x="732" y="12"/>
                      <a:pt x="680" y="2"/>
                      <a:pt x="6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99" name="Google Shape;6399;p45"/>
              <p:cNvSpPr/>
              <p:nvPr/>
            </p:nvSpPr>
            <p:spPr>
              <a:xfrm>
                <a:off x="8764505" y="1498763"/>
                <a:ext cx="31601" cy="19391"/>
              </a:xfrm>
              <a:custGeom>
                <a:rect b="b" l="l" r="r" t="t"/>
                <a:pathLst>
                  <a:path extrusionOk="0" h="613" w="999">
                    <a:moveTo>
                      <a:pt x="825" y="166"/>
                    </a:moveTo>
                    <a:cubicBezTo>
                      <a:pt x="827" y="166"/>
                      <a:pt x="827" y="167"/>
                      <a:pt x="830" y="167"/>
                    </a:cubicBezTo>
                    <a:cubicBezTo>
                      <a:pt x="830" y="166"/>
                      <a:pt x="827" y="166"/>
                      <a:pt x="825" y="166"/>
                    </a:cubicBezTo>
                    <a:close/>
                    <a:moveTo>
                      <a:pt x="861" y="189"/>
                    </a:moveTo>
                    <a:lnTo>
                      <a:pt x="863" y="190"/>
                    </a:lnTo>
                    <a:cubicBezTo>
                      <a:pt x="863" y="189"/>
                      <a:pt x="861" y="189"/>
                      <a:pt x="861" y="189"/>
                    </a:cubicBezTo>
                    <a:close/>
                    <a:moveTo>
                      <a:pt x="887" y="270"/>
                    </a:moveTo>
                    <a:cubicBezTo>
                      <a:pt x="884" y="273"/>
                      <a:pt x="884" y="274"/>
                      <a:pt x="883" y="276"/>
                    </a:cubicBezTo>
                    <a:cubicBezTo>
                      <a:pt x="884" y="274"/>
                      <a:pt x="887" y="273"/>
                      <a:pt x="887" y="270"/>
                    </a:cubicBezTo>
                    <a:close/>
                    <a:moveTo>
                      <a:pt x="854" y="323"/>
                    </a:moveTo>
                    <a:cubicBezTo>
                      <a:pt x="853" y="323"/>
                      <a:pt x="851" y="325"/>
                      <a:pt x="851" y="326"/>
                    </a:cubicBezTo>
                    <a:lnTo>
                      <a:pt x="854" y="323"/>
                    </a:lnTo>
                    <a:close/>
                    <a:moveTo>
                      <a:pt x="489" y="1"/>
                    </a:moveTo>
                    <a:cubicBezTo>
                      <a:pt x="407" y="1"/>
                      <a:pt x="330" y="5"/>
                      <a:pt x="254" y="15"/>
                    </a:cubicBezTo>
                    <a:cubicBezTo>
                      <a:pt x="178" y="25"/>
                      <a:pt x="104" y="44"/>
                      <a:pt x="32" y="68"/>
                    </a:cubicBezTo>
                    <a:cubicBezTo>
                      <a:pt x="8" y="77"/>
                      <a:pt x="1" y="110"/>
                      <a:pt x="9" y="131"/>
                    </a:cubicBezTo>
                    <a:cubicBezTo>
                      <a:pt x="15" y="141"/>
                      <a:pt x="24" y="151"/>
                      <a:pt x="36" y="154"/>
                    </a:cubicBezTo>
                    <a:cubicBezTo>
                      <a:pt x="42" y="157"/>
                      <a:pt x="47" y="158"/>
                      <a:pt x="53" y="158"/>
                    </a:cubicBezTo>
                    <a:cubicBezTo>
                      <a:pt x="60" y="158"/>
                      <a:pt x="66" y="156"/>
                      <a:pt x="74" y="153"/>
                    </a:cubicBezTo>
                    <a:cubicBezTo>
                      <a:pt x="79" y="151"/>
                      <a:pt x="87" y="148"/>
                      <a:pt x="92" y="147"/>
                    </a:cubicBezTo>
                    <a:lnTo>
                      <a:pt x="89" y="147"/>
                    </a:lnTo>
                    <a:cubicBezTo>
                      <a:pt x="190" y="117"/>
                      <a:pt x="293" y="101"/>
                      <a:pt x="396" y="95"/>
                    </a:cubicBezTo>
                    <a:cubicBezTo>
                      <a:pt x="417" y="95"/>
                      <a:pt x="438" y="94"/>
                      <a:pt x="459" y="94"/>
                    </a:cubicBezTo>
                    <a:cubicBezTo>
                      <a:pt x="544" y="94"/>
                      <a:pt x="629" y="101"/>
                      <a:pt x="712" y="120"/>
                    </a:cubicBezTo>
                    <a:cubicBezTo>
                      <a:pt x="709" y="120"/>
                      <a:pt x="704" y="118"/>
                      <a:pt x="701" y="118"/>
                    </a:cubicBezTo>
                    <a:lnTo>
                      <a:pt x="701" y="118"/>
                    </a:lnTo>
                    <a:cubicBezTo>
                      <a:pt x="741" y="130"/>
                      <a:pt x="782" y="141"/>
                      <a:pt x="823" y="160"/>
                    </a:cubicBezTo>
                    <a:lnTo>
                      <a:pt x="820" y="160"/>
                    </a:lnTo>
                    <a:cubicBezTo>
                      <a:pt x="838" y="168"/>
                      <a:pt x="854" y="180"/>
                      <a:pt x="870" y="191"/>
                    </a:cubicBezTo>
                    <a:cubicBezTo>
                      <a:pt x="876" y="197"/>
                      <a:pt x="881" y="203"/>
                      <a:pt x="887" y="210"/>
                    </a:cubicBezTo>
                    <a:cubicBezTo>
                      <a:pt x="890" y="216"/>
                      <a:pt x="891" y="223"/>
                      <a:pt x="896" y="227"/>
                    </a:cubicBezTo>
                    <a:cubicBezTo>
                      <a:pt x="896" y="230"/>
                      <a:pt x="896" y="231"/>
                      <a:pt x="897" y="233"/>
                    </a:cubicBezTo>
                    <a:cubicBezTo>
                      <a:pt x="897" y="240"/>
                      <a:pt x="897" y="247"/>
                      <a:pt x="896" y="254"/>
                    </a:cubicBezTo>
                    <a:cubicBezTo>
                      <a:pt x="894" y="262"/>
                      <a:pt x="890" y="269"/>
                      <a:pt x="888" y="276"/>
                    </a:cubicBezTo>
                    <a:cubicBezTo>
                      <a:pt x="877" y="295"/>
                      <a:pt x="866" y="312"/>
                      <a:pt x="851" y="327"/>
                    </a:cubicBezTo>
                    <a:cubicBezTo>
                      <a:pt x="813" y="366"/>
                      <a:pt x="770" y="396"/>
                      <a:pt x="727" y="426"/>
                    </a:cubicBezTo>
                    <a:cubicBezTo>
                      <a:pt x="679" y="456"/>
                      <a:pt x="629" y="485"/>
                      <a:pt x="576" y="511"/>
                    </a:cubicBezTo>
                    <a:cubicBezTo>
                      <a:pt x="550" y="525"/>
                      <a:pt x="538" y="555"/>
                      <a:pt x="552" y="582"/>
                    </a:cubicBezTo>
                    <a:cubicBezTo>
                      <a:pt x="561" y="600"/>
                      <a:pt x="581" y="612"/>
                      <a:pt x="601" y="612"/>
                    </a:cubicBezTo>
                    <a:cubicBezTo>
                      <a:pt x="609" y="612"/>
                      <a:pt x="616" y="611"/>
                      <a:pt x="624" y="607"/>
                    </a:cubicBezTo>
                    <a:cubicBezTo>
                      <a:pt x="709" y="561"/>
                      <a:pt x="794" y="511"/>
                      <a:pt x="870" y="449"/>
                    </a:cubicBezTo>
                    <a:cubicBezTo>
                      <a:pt x="918" y="409"/>
                      <a:pt x="961" y="362"/>
                      <a:pt x="987" y="303"/>
                    </a:cubicBezTo>
                    <a:cubicBezTo>
                      <a:pt x="996" y="283"/>
                      <a:pt x="999" y="259"/>
                      <a:pt x="999" y="237"/>
                    </a:cubicBezTo>
                    <a:cubicBezTo>
                      <a:pt x="997" y="216"/>
                      <a:pt x="992" y="194"/>
                      <a:pt x="983" y="174"/>
                    </a:cubicBezTo>
                    <a:cubicBezTo>
                      <a:pt x="974" y="154"/>
                      <a:pt x="959" y="137"/>
                      <a:pt x="941" y="123"/>
                    </a:cubicBezTo>
                    <a:cubicBezTo>
                      <a:pt x="924" y="104"/>
                      <a:pt x="903" y="91"/>
                      <a:pt x="881" y="80"/>
                    </a:cubicBezTo>
                    <a:cubicBezTo>
                      <a:pt x="833" y="53"/>
                      <a:pt x="780" y="37"/>
                      <a:pt x="725" y="25"/>
                    </a:cubicBezTo>
                    <a:cubicBezTo>
                      <a:pt x="651" y="10"/>
                      <a:pt x="575" y="2"/>
                      <a:pt x="5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0" name="Google Shape;6400;p45"/>
              <p:cNvSpPr/>
              <p:nvPr/>
            </p:nvSpPr>
            <p:spPr>
              <a:xfrm>
                <a:off x="8667520" y="1443564"/>
                <a:ext cx="18062" cy="37263"/>
              </a:xfrm>
              <a:custGeom>
                <a:rect b="b" l="l" r="r" t="t"/>
                <a:pathLst>
                  <a:path extrusionOk="0" h="1178" w="571">
                    <a:moveTo>
                      <a:pt x="289" y="317"/>
                    </a:moveTo>
                    <a:cubicBezTo>
                      <a:pt x="289" y="318"/>
                      <a:pt x="287" y="321"/>
                      <a:pt x="287" y="321"/>
                    </a:cubicBezTo>
                    <a:cubicBezTo>
                      <a:pt x="287" y="321"/>
                      <a:pt x="287" y="318"/>
                      <a:pt x="289" y="317"/>
                    </a:cubicBezTo>
                    <a:close/>
                    <a:moveTo>
                      <a:pt x="410" y="0"/>
                    </a:moveTo>
                    <a:cubicBezTo>
                      <a:pt x="394" y="0"/>
                      <a:pt x="381" y="9"/>
                      <a:pt x="370" y="22"/>
                    </a:cubicBezTo>
                    <a:cubicBezTo>
                      <a:pt x="340" y="56"/>
                      <a:pt x="313" y="92"/>
                      <a:pt x="289" y="128"/>
                    </a:cubicBezTo>
                    <a:cubicBezTo>
                      <a:pt x="262" y="165"/>
                      <a:pt x="239" y="207"/>
                      <a:pt x="216" y="245"/>
                    </a:cubicBezTo>
                    <a:cubicBezTo>
                      <a:pt x="166" y="333"/>
                      <a:pt x="127" y="426"/>
                      <a:pt x="96" y="523"/>
                    </a:cubicBezTo>
                    <a:cubicBezTo>
                      <a:pt x="63" y="619"/>
                      <a:pt x="40" y="719"/>
                      <a:pt x="24" y="820"/>
                    </a:cubicBezTo>
                    <a:cubicBezTo>
                      <a:pt x="8" y="920"/>
                      <a:pt x="1" y="1024"/>
                      <a:pt x="2" y="1126"/>
                    </a:cubicBezTo>
                    <a:cubicBezTo>
                      <a:pt x="2" y="1139"/>
                      <a:pt x="4" y="1152"/>
                      <a:pt x="12" y="1162"/>
                    </a:cubicBezTo>
                    <a:cubicBezTo>
                      <a:pt x="22" y="1170"/>
                      <a:pt x="33" y="1176"/>
                      <a:pt x="45" y="1178"/>
                    </a:cubicBezTo>
                    <a:cubicBezTo>
                      <a:pt x="47" y="1178"/>
                      <a:pt x="48" y="1178"/>
                      <a:pt x="50" y="1178"/>
                    </a:cubicBezTo>
                    <a:cubicBezTo>
                      <a:pt x="72" y="1178"/>
                      <a:pt x="97" y="1159"/>
                      <a:pt x="97" y="1135"/>
                    </a:cubicBezTo>
                    <a:cubicBezTo>
                      <a:pt x="97" y="1070"/>
                      <a:pt x="98" y="1006"/>
                      <a:pt x="104" y="941"/>
                    </a:cubicBezTo>
                    <a:cubicBezTo>
                      <a:pt x="111" y="864"/>
                      <a:pt x="126" y="789"/>
                      <a:pt x="141" y="715"/>
                    </a:cubicBezTo>
                    <a:lnTo>
                      <a:pt x="141" y="716"/>
                    </a:lnTo>
                    <a:cubicBezTo>
                      <a:pt x="157" y="653"/>
                      <a:pt x="176" y="590"/>
                      <a:pt x="197" y="530"/>
                    </a:cubicBezTo>
                    <a:cubicBezTo>
                      <a:pt x="222" y="459"/>
                      <a:pt x="253" y="390"/>
                      <a:pt x="286" y="324"/>
                    </a:cubicBezTo>
                    <a:lnTo>
                      <a:pt x="286" y="324"/>
                    </a:lnTo>
                    <a:cubicBezTo>
                      <a:pt x="285" y="326"/>
                      <a:pt x="285" y="327"/>
                      <a:pt x="283" y="330"/>
                    </a:cubicBezTo>
                    <a:cubicBezTo>
                      <a:pt x="285" y="326"/>
                      <a:pt x="286" y="323"/>
                      <a:pt x="289" y="321"/>
                    </a:cubicBezTo>
                    <a:lnTo>
                      <a:pt x="289" y="318"/>
                    </a:lnTo>
                    <a:cubicBezTo>
                      <a:pt x="310" y="281"/>
                      <a:pt x="332" y="245"/>
                      <a:pt x="355" y="210"/>
                    </a:cubicBezTo>
                    <a:cubicBezTo>
                      <a:pt x="368" y="190"/>
                      <a:pt x="382" y="171"/>
                      <a:pt x="398" y="152"/>
                    </a:cubicBezTo>
                    <a:cubicBezTo>
                      <a:pt x="400" y="164"/>
                      <a:pt x="405" y="174"/>
                      <a:pt x="408" y="182"/>
                    </a:cubicBezTo>
                    <a:cubicBezTo>
                      <a:pt x="422" y="232"/>
                      <a:pt x="435" y="281"/>
                      <a:pt x="443" y="333"/>
                    </a:cubicBezTo>
                    <a:cubicBezTo>
                      <a:pt x="453" y="386"/>
                      <a:pt x="456" y="439"/>
                      <a:pt x="461" y="493"/>
                    </a:cubicBezTo>
                    <a:lnTo>
                      <a:pt x="461" y="490"/>
                    </a:lnTo>
                    <a:lnTo>
                      <a:pt x="461" y="490"/>
                    </a:lnTo>
                    <a:cubicBezTo>
                      <a:pt x="465" y="659"/>
                      <a:pt x="455" y="825"/>
                      <a:pt x="443" y="994"/>
                    </a:cubicBezTo>
                    <a:cubicBezTo>
                      <a:pt x="442" y="1020"/>
                      <a:pt x="462" y="1046"/>
                      <a:pt x="489" y="1047"/>
                    </a:cubicBezTo>
                    <a:cubicBezTo>
                      <a:pt x="491" y="1048"/>
                      <a:pt x="494" y="1048"/>
                      <a:pt x="496" y="1048"/>
                    </a:cubicBezTo>
                    <a:cubicBezTo>
                      <a:pt x="520" y="1048"/>
                      <a:pt x="542" y="1028"/>
                      <a:pt x="544" y="1003"/>
                    </a:cubicBezTo>
                    <a:cubicBezTo>
                      <a:pt x="557" y="831"/>
                      <a:pt x="571" y="659"/>
                      <a:pt x="564" y="487"/>
                    </a:cubicBezTo>
                    <a:cubicBezTo>
                      <a:pt x="561" y="409"/>
                      <a:pt x="551" y="330"/>
                      <a:pt x="535" y="253"/>
                    </a:cubicBezTo>
                    <a:cubicBezTo>
                      <a:pt x="519" y="175"/>
                      <a:pt x="494" y="102"/>
                      <a:pt x="461" y="31"/>
                    </a:cubicBezTo>
                    <a:cubicBezTo>
                      <a:pt x="453" y="15"/>
                      <a:pt x="436" y="2"/>
                      <a:pt x="418" y="1"/>
                    </a:cubicBezTo>
                    <a:lnTo>
                      <a:pt x="413" y="1"/>
                    </a:lnTo>
                    <a:cubicBezTo>
                      <a:pt x="412" y="0"/>
                      <a:pt x="411" y="0"/>
                      <a:pt x="41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1" name="Google Shape;6401;p45"/>
              <p:cNvSpPr/>
              <p:nvPr/>
            </p:nvSpPr>
            <p:spPr>
              <a:xfrm>
                <a:off x="8695071" y="1483453"/>
                <a:ext cx="25749" cy="16544"/>
              </a:xfrm>
              <a:custGeom>
                <a:rect b="b" l="l" r="r" t="t"/>
                <a:pathLst>
                  <a:path extrusionOk="0" h="523" w="814">
                    <a:moveTo>
                      <a:pt x="681" y="137"/>
                    </a:moveTo>
                    <a:cubicBezTo>
                      <a:pt x="681" y="138"/>
                      <a:pt x="684" y="141"/>
                      <a:pt x="684" y="141"/>
                    </a:cubicBezTo>
                    <a:cubicBezTo>
                      <a:pt x="681" y="141"/>
                      <a:pt x="681" y="138"/>
                      <a:pt x="681" y="137"/>
                    </a:cubicBezTo>
                    <a:close/>
                    <a:moveTo>
                      <a:pt x="617" y="325"/>
                    </a:moveTo>
                    <a:cubicBezTo>
                      <a:pt x="616" y="326"/>
                      <a:pt x="615" y="327"/>
                      <a:pt x="615" y="329"/>
                    </a:cubicBezTo>
                    <a:cubicBezTo>
                      <a:pt x="616" y="328"/>
                      <a:pt x="616" y="326"/>
                      <a:pt x="617" y="325"/>
                    </a:cubicBezTo>
                    <a:close/>
                    <a:moveTo>
                      <a:pt x="166" y="411"/>
                    </a:moveTo>
                    <a:cubicBezTo>
                      <a:pt x="164" y="413"/>
                      <a:pt x="163" y="415"/>
                      <a:pt x="161" y="416"/>
                    </a:cubicBezTo>
                    <a:cubicBezTo>
                      <a:pt x="163" y="415"/>
                      <a:pt x="164" y="413"/>
                      <a:pt x="166" y="411"/>
                    </a:cubicBezTo>
                    <a:close/>
                    <a:moveTo>
                      <a:pt x="664" y="1"/>
                    </a:moveTo>
                    <a:cubicBezTo>
                      <a:pt x="643" y="2"/>
                      <a:pt x="626" y="7"/>
                      <a:pt x="608" y="10"/>
                    </a:cubicBezTo>
                    <a:cubicBezTo>
                      <a:pt x="586" y="14"/>
                      <a:pt x="566" y="22"/>
                      <a:pt x="545" y="28"/>
                    </a:cubicBezTo>
                    <a:cubicBezTo>
                      <a:pt x="516" y="37"/>
                      <a:pt x="492" y="51"/>
                      <a:pt x="465" y="64"/>
                    </a:cubicBezTo>
                    <a:cubicBezTo>
                      <a:pt x="409" y="91"/>
                      <a:pt x="357" y="124"/>
                      <a:pt x="307" y="160"/>
                    </a:cubicBezTo>
                    <a:cubicBezTo>
                      <a:pt x="197" y="239"/>
                      <a:pt x="92" y="336"/>
                      <a:pt x="15" y="446"/>
                    </a:cubicBezTo>
                    <a:cubicBezTo>
                      <a:pt x="1" y="468"/>
                      <a:pt x="5" y="499"/>
                      <a:pt x="26" y="514"/>
                    </a:cubicBezTo>
                    <a:cubicBezTo>
                      <a:pt x="35" y="520"/>
                      <a:pt x="44" y="523"/>
                      <a:pt x="53" y="523"/>
                    </a:cubicBezTo>
                    <a:cubicBezTo>
                      <a:pt x="68" y="523"/>
                      <a:pt x="83" y="515"/>
                      <a:pt x="92" y="502"/>
                    </a:cubicBezTo>
                    <a:cubicBezTo>
                      <a:pt x="115" y="471"/>
                      <a:pt x="141" y="438"/>
                      <a:pt x="170" y="408"/>
                    </a:cubicBezTo>
                    <a:lnTo>
                      <a:pt x="170" y="408"/>
                    </a:lnTo>
                    <a:cubicBezTo>
                      <a:pt x="169" y="408"/>
                      <a:pt x="168" y="408"/>
                      <a:pt x="168" y="409"/>
                    </a:cubicBezTo>
                    <a:lnTo>
                      <a:pt x="168" y="409"/>
                    </a:lnTo>
                    <a:cubicBezTo>
                      <a:pt x="235" y="339"/>
                      <a:pt x="311" y="275"/>
                      <a:pt x="394" y="222"/>
                    </a:cubicBezTo>
                    <a:cubicBezTo>
                      <a:pt x="452" y="186"/>
                      <a:pt x="513" y="153"/>
                      <a:pt x="578" y="134"/>
                    </a:cubicBezTo>
                    <a:cubicBezTo>
                      <a:pt x="599" y="128"/>
                      <a:pt x="622" y="123"/>
                      <a:pt x="645" y="121"/>
                    </a:cubicBezTo>
                    <a:cubicBezTo>
                      <a:pt x="652" y="121"/>
                      <a:pt x="658" y="121"/>
                      <a:pt x="665" y="123"/>
                    </a:cubicBezTo>
                    <a:cubicBezTo>
                      <a:pt x="669" y="124"/>
                      <a:pt x="672" y="124"/>
                      <a:pt x="676" y="127"/>
                    </a:cubicBezTo>
                    <a:cubicBezTo>
                      <a:pt x="676" y="128"/>
                      <a:pt x="678" y="128"/>
                      <a:pt x="678" y="130"/>
                    </a:cubicBezTo>
                    <a:cubicBezTo>
                      <a:pt x="679" y="133"/>
                      <a:pt x="679" y="137"/>
                      <a:pt x="679" y="143"/>
                    </a:cubicBezTo>
                    <a:cubicBezTo>
                      <a:pt x="679" y="154"/>
                      <a:pt x="678" y="167"/>
                      <a:pt x="676" y="179"/>
                    </a:cubicBezTo>
                    <a:cubicBezTo>
                      <a:pt x="662" y="229"/>
                      <a:pt x="642" y="278"/>
                      <a:pt x="617" y="325"/>
                    </a:cubicBezTo>
                    <a:lnTo>
                      <a:pt x="617" y="325"/>
                    </a:lnTo>
                    <a:cubicBezTo>
                      <a:pt x="617" y="324"/>
                      <a:pt x="618" y="324"/>
                      <a:pt x="618" y="323"/>
                    </a:cubicBezTo>
                    <a:lnTo>
                      <a:pt x="618" y="323"/>
                    </a:lnTo>
                    <a:cubicBezTo>
                      <a:pt x="606" y="346"/>
                      <a:pt x="593" y="369"/>
                      <a:pt x="580" y="390"/>
                    </a:cubicBezTo>
                    <a:cubicBezTo>
                      <a:pt x="572" y="408"/>
                      <a:pt x="566" y="423"/>
                      <a:pt x="570" y="441"/>
                    </a:cubicBezTo>
                    <a:cubicBezTo>
                      <a:pt x="573" y="459"/>
                      <a:pt x="583" y="474"/>
                      <a:pt x="598" y="485"/>
                    </a:cubicBezTo>
                    <a:cubicBezTo>
                      <a:pt x="609" y="492"/>
                      <a:pt x="622" y="497"/>
                      <a:pt x="635" y="497"/>
                    </a:cubicBezTo>
                    <a:cubicBezTo>
                      <a:pt x="640" y="497"/>
                      <a:pt x="644" y="496"/>
                      <a:pt x="649" y="495"/>
                    </a:cubicBezTo>
                    <a:cubicBezTo>
                      <a:pt x="665" y="492"/>
                      <a:pt x="685" y="482"/>
                      <a:pt x="692" y="466"/>
                    </a:cubicBezTo>
                    <a:cubicBezTo>
                      <a:pt x="731" y="395"/>
                      <a:pt x="770" y="323"/>
                      <a:pt x="792" y="244"/>
                    </a:cubicBezTo>
                    <a:cubicBezTo>
                      <a:pt x="807" y="200"/>
                      <a:pt x="814" y="147"/>
                      <a:pt x="801" y="101"/>
                    </a:cubicBezTo>
                    <a:cubicBezTo>
                      <a:pt x="795" y="81"/>
                      <a:pt x="787" y="67"/>
                      <a:pt x="777" y="51"/>
                    </a:cubicBezTo>
                    <a:cubicBezTo>
                      <a:pt x="764" y="32"/>
                      <a:pt x="744" y="24"/>
                      <a:pt x="727" y="14"/>
                    </a:cubicBezTo>
                    <a:cubicBezTo>
                      <a:pt x="712" y="7"/>
                      <a:pt x="694" y="4"/>
                      <a:pt x="678" y="2"/>
                    </a:cubicBezTo>
                    <a:cubicBezTo>
                      <a:pt x="672" y="2"/>
                      <a:pt x="669" y="2"/>
                      <a:pt x="66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2" name="Google Shape;6402;p45"/>
              <p:cNvSpPr/>
              <p:nvPr/>
            </p:nvSpPr>
            <p:spPr>
              <a:xfrm>
                <a:off x="8541432" y="1483295"/>
                <a:ext cx="14203" cy="21447"/>
              </a:xfrm>
              <a:custGeom>
                <a:rect b="b" l="l" r="r" t="t"/>
                <a:pathLst>
                  <a:path extrusionOk="0" h="678" w="449">
                    <a:moveTo>
                      <a:pt x="339" y="304"/>
                    </a:moveTo>
                    <a:cubicBezTo>
                      <a:pt x="339" y="305"/>
                      <a:pt x="340" y="307"/>
                      <a:pt x="340" y="307"/>
                    </a:cubicBezTo>
                    <a:cubicBezTo>
                      <a:pt x="340" y="305"/>
                      <a:pt x="340" y="304"/>
                      <a:pt x="339" y="304"/>
                    </a:cubicBezTo>
                    <a:close/>
                    <a:moveTo>
                      <a:pt x="69" y="0"/>
                    </a:moveTo>
                    <a:cubicBezTo>
                      <a:pt x="56" y="6"/>
                      <a:pt x="45" y="10"/>
                      <a:pt x="36" y="19"/>
                    </a:cubicBezTo>
                    <a:cubicBezTo>
                      <a:pt x="25" y="27"/>
                      <a:pt x="22" y="39"/>
                      <a:pt x="21" y="50"/>
                    </a:cubicBezTo>
                    <a:cubicBezTo>
                      <a:pt x="15" y="72"/>
                      <a:pt x="11" y="92"/>
                      <a:pt x="8" y="113"/>
                    </a:cubicBezTo>
                    <a:cubicBezTo>
                      <a:pt x="2" y="143"/>
                      <a:pt x="2" y="176"/>
                      <a:pt x="2" y="206"/>
                    </a:cubicBezTo>
                    <a:cubicBezTo>
                      <a:pt x="1" y="264"/>
                      <a:pt x="9" y="320"/>
                      <a:pt x="22" y="375"/>
                    </a:cubicBezTo>
                    <a:cubicBezTo>
                      <a:pt x="31" y="420"/>
                      <a:pt x="49" y="464"/>
                      <a:pt x="65" y="507"/>
                    </a:cubicBezTo>
                    <a:cubicBezTo>
                      <a:pt x="87" y="562"/>
                      <a:pt x="118" y="612"/>
                      <a:pt x="150" y="662"/>
                    </a:cubicBezTo>
                    <a:cubicBezTo>
                      <a:pt x="157" y="670"/>
                      <a:pt x="171" y="678"/>
                      <a:pt x="181" y="678"/>
                    </a:cubicBezTo>
                    <a:cubicBezTo>
                      <a:pt x="183" y="678"/>
                      <a:pt x="185" y="678"/>
                      <a:pt x="187" y="678"/>
                    </a:cubicBezTo>
                    <a:cubicBezTo>
                      <a:pt x="198" y="678"/>
                      <a:pt x="208" y="675"/>
                      <a:pt x="217" y="666"/>
                    </a:cubicBezTo>
                    <a:cubicBezTo>
                      <a:pt x="225" y="657"/>
                      <a:pt x="233" y="647"/>
                      <a:pt x="233" y="635"/>
                    </a:cubicBezTo>
                    <a:cubicBezTo>
                      <a:pt x="235" y="620"/>
                      <a:pt x="230" y="612"/>
                      <a:pt x="223" y="599"/>
                    </a:cubicBezTo>
                    <a:cubicBezTo>
                      <a:pt x="217" y="592"/>
                      <a:pt x="211" y="584"/>
                      <a:pt x="208" y="576"/>
                    </a:cubicBezTo>
                    <a:cubicBezTo>
                      <a:pt x="193" y="549"/>
                      <a:pt x="178" y="521"/>
                      <a:pt x="164" y="493"/>
                    </a:cubicBezTo>
                    <a:cubicBezTo>
                      <a:pt x="151" y="468"/>
                      <a:pt x="140" y="441"/>
                      <a:pt x="131" y="413"/>
                    </a:cubicBezTo>
                    <a:cubicBezTo>
                      <a:pt x="122" y="383"/>
                      <a:pt x="114" y="354"/>
                      <a:pt x="108" y="322"/>
                    </a:cubicBezTo>
                    <a:cubicBezTo>
                      <a:pt x="101" y="292"/>
                      <a:pt x="99" y="261"/>
                      <a:pt x="97" y="228"/>
                    </a:cubicBezTo>
                    <a:cubicBezTo>
                      <a:pt x="97" y="201"/>
                      <a:pt x="97" y="175"/>
                      <a:pt x="99" y="146"/>
                    </a:cubicBezTo>
                    <a:cubicBezTo>
                      <a:pt x="101" y="132"/>
                      <a:pt x="102" y="115"/>
                      <a:pt x="104" y="100"/>
                    </a:cubicBezTo>
                    <a:cubicBezTo>
                      <a:pt x="130" y="108"/>
                      <a:pt x="151" y="115"/>
                      <a:pt x="174" y="126"/>
                    </a:cubicBezTo>
                    <a:lnTo>
                      <a:pt x="164" y="121"/>
                    </a:lnTo>
                    <a:lnTo>
                      <a:pt x="164" y="121"/>
                    </a:lnTo>
                    <a:cubicBezTo>
                      <a:pt x="178" y="128"/>
                      <a:pt x="193" y="136"/>
                      <a:pt x="204" y="146"/>
                    </a:cubicBezTo>
                    <a:cubicBezTo>
                      <a:pt x="217" y="155"/>
                      <a:pt x="227" y="164"/>
                      <a:pt x="240" y="175"/>
                    </a:cubicBezTo>
                    <a:cubicBezTo>
                      <a:pt x="256" y="191"/>
                      <a:pt x="271" y="205"/>
                      <a:pt x="286" y="221"/>
                    </a:cubicBezTo>
                    <a:cubicBezTo>
                      <a:pt x="309" y="248"/>
                      <a:pt x="327" y="278"/>
                      <a:pt x="347" y="307"/>
                    </a:cubicBezTo>
                    <a:cubicBezTo>
                      <a:pt x="351" y="312"/>
                      <a:pt x="353" y="315"/>
                      <a:pt x="357" y="321"/>
                    </a:cubicBezTo>
                    <a:cubicBezTo>
                      <a:pt x="363" y="332"/>
                      <a:pt x="370" y="341"/>
                      <a:pt x="383" y="347"/>
                    </a:cubicBezTo>
                    <a:cubicBezTo>
                      <a:pt x="388" y="348"/>
                      <a:pt x="393" y="349"/>
                      <a:pt x="398" y="349"/>
                    </a:cubicBezTo>
                    <a:cubicBezTo>
                      <a:pt x="406" y="349"/>
                      <a:pt x="413" y="347"/>
                      <a:pt x="419" y="344"/>
                    </a:cubicBezTo>
                    <a:cubicBezTo>
                      <a:pt x="430" y="340"/>
                      <a:pt x="439" y="330"/>
                      <a:pt x="445" y="318"/>
                    </a:cubicBezTo>
                    <a:cubicBezTo>
                      <a:pt x="447" y="307"/>
                      <a:pt x="449" y="291"/>
                      <a:pt x="442" y="279"/>
                    </a:cubicBezTo>
                    <a:cubicBezTo>
                      <a:pt x="402" y="215"/>
                      <a:pt x="359" y="148"/>
                      <a:pt x="298" y="98"/>
                    </a:cubicBezTo>
                    <a:cubicBezTo>
                      <a:pt x="273" y="75"/>
                      <a:pt x="244" y="53"/>
                      <a:pt x="210" y="39"/>
                    </a:cubicBezTo>
                    <a:cubicBezTo>
                      <a:pt x="187" y="27"/>
                      <a:pt x="165" y="20"/>
                      <a:pt x="140" y="13"/>
                    </a:cubicBezTo>
                    <a:cubicBezTo>
                      <a:pt x="118" y="6"/>
                      <a:pt x="95" y="5"/>
                      <a:pt x="7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3" name="Google Shape;6403;p45"/>
              <p:cNvSpPr/>
              <p:nvPr/>
            </p:nvSpPr>
            <p:spPr>
              <a:xfrm>
                <a:off x="8497147" y="1512175"/>
                <a:ext cx="14298" cy="21858"/>
              </a:xfrm>
              <a:custGeom>
                <a:rect b="b" l="l" r="r" t="t"/>
                <a:pathLst>
                  <a:path extrusionOk="0" h="691" w="452">
                    <a:moveTo>
                      <a:pt x="204" y="476"/>
                    </a:moveTo>
                    <a:cubicBezTo>
                      <a:pt x="204" y="479"/>
                      <a:pt x="205" y="481"/>
                      <a:pt x="205" y="482"/>
                    </a:cubicBezTo>
                    <a:cubicBezTo>
                      <a:pt x="205" y="479"/>
                      <a:pt x="204" y="479"/>
                      <a:pt x="204" y="476"/>
                    </a:cubicBezTo>
                    <a:close/>
                    <a:moveTo>
                      <a:pt x="138" y="0"/>
                    </a:moveTo>
                    <a:cubicBezTo>
                      <a:pt x="136" y="0"/>
                      <a:pt x="133" y="1"/>
                      <a:pt x="129" y="1"/>
                    </a:cubicBezTo>
                    <a:cubicBezTo>
                      <a:pt x="108" y="4"/>
                      <a:pt x="89" y="21"/>
                      <a:pt x="80" y="42"/>
                    </a:cubicBezTo>
                    <a:cubicBezTo>
                      <a:pt x="0" y="238"/>
                      <a:pt x="35" y="465"/>
                      <a:pt x="128" y="652"/>
                    </a:cubicBezTo>
                    <a:cubicBezTo>
                      <a:pt x="141" y="675"/>
                      <a:pt x="165" y="691"/>
                      <a:pt x="191" y="691"/>
                    </a:cubicBezTo>
                    <a:cubicBezTo>
                      <a:pt x="200" y="691"/>
                      <a:pt x="210" y="688"/>
                      <a:pt x="219" y="684"/>
                    </a:cubicBezTo>
                    <a:cubicBezTo>
                      <a:pt x="251" y="668"/>
                      <a:pt x="269" y="627"/>
                      <a:pt x="251" y="594"/>
                    </a:cubicBezTo>
                    <a:cubicBezTo>
                      <a:pt x="234" y="558"/>
                      <a:pt x="219" y="523"/>
                      <a:pt x="205" y="486"/>
                    </a:cubicBezTo>
                    <a:cubicBezTo>
                      <a:pt x="195" y="459"/>
                      <a:pt x="188" y="430"/>
                      <a:pt x="182" y="402"/>
                    </a:cubicBezTo>
                    <a:cubicBezTo>
                      <a:pt x="172" y="364"/>
                      <a:pt x="171" y="324"/>
                      <a:pt x="169" y="287"/>
                    </a:cubicBezTo>
                    <a:cubicBezTo>
                      <a:pt x="169" y="253"/>
                      <a:pt x="171" y="218"/>
                      <a:pt x="176" y="186"/>
                    </a:cubicBezTo>
                    <a:cubicBezTo>
                      <a:pt x="202" y="214"/>
                      <a:pt x="227" y="246"/>
                      <a:pt x="249" y="279"/>
                    </a:cubicBezTo>
                    <a:cubicBezTo>
                      <a:pt x="284" y="333"/>
                      <a:pt x="310" y="393"/>
                      <a:pt x="335" y="453"/>
                    </a:cubicBezTo>
                    <a:cubicBezTo>
                      <a:pt x="345" y="475"/>
                      <a:pt x="367" y="487"/>
                      <a:pt x="389" y="487"/>
                    </a:cubicBezTo>
                    <a:cubicBezTo>
                      <a:pt x="397" y="487"/>
                      <a:pt x="405" y="485"/>
                      <a:pt x="413" y="482"/>
                    </a:cubicBezTo>
                    <a:cubicBezTo>
                      <a:pt x="443" y="468"/>
                      <a:pt x="451" y="433"/>
                      <a:pt x="438" y="405"/>
                    </a:cubicBezTo>
                    <a:cubicBezTo>
                      <a:pt x="410" y="330"/>
                      <a:pt x="378" y="259"/>
                      <a:pt x="334" y="190"/>
                    </a:cubicBezTo>
                    <a:cubicBezTo>
                      <a:pt x="315" y="161"/>
                      <a:pt x="294" y="135"/>
                      <a:pt x="272" y="107"/>
                    </a:cubicBezTo>
                    <a:cubicBezTo>
                      <a:pt x="244" y="72"/>
                      <a:pt x="208" y="42"/>
                      <a:pt x="176" y="11"/>
                    </a:cubicBezTo>
                    <a:cubicBezTo>
                      <a:pt x="166" y="4"/>
                      <a:pt x="152" y="1"/>
                      <a:pt x="141" y="1"/>
                    </a:cubicBezTo>
                    <a:cubicBezTo>
                      <a:pt x="140" y="0"/>
                      <a:pt x="139" y="0"/>
                      <a:pt x="13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4" name="Google Shape;6404;p45"/>
              <p:cNvSpPr/>
              <p:nvPr/>
            </p:nvSpPr>
            <p:spPr>
              <a:xfrm>
                <a:off x="8708832" y="1553677"/>
                <a:ext cx="39889" cy="39477"/>
              </a:xfrm>
              <a:custGeom>
                <a:rect b="b" l="l" r="r" t="t"/>
                <a:pathLst>
                  <a:path extrusionOk="0" h="1248" w="1261">
                    <a:moveTo>
                      <a:pt x="884" y="154"/>
                    </a:moveTo>
                    <a:cubicBezTo>
                      <a:pt x="886" y="154"/>
                      <a:pt x="887" y="155"/>
                      <a:pt x="889" y="155"/>
                    </a:cubicBezTo>
                    <a:cubicBezTo>
                      <a:pt x="888" y="155"/>
                      <a:pt x="886" y="155"/>
                      <a:pt x="884" y="154"/>
                    </a:cubicBezTo>
                    <a:close/>
                    <a:moveTo>
                      <a:pt x="1054" y="214"/>
                    </a:moveTo>
                    <a:lnTo>
                      <a:pt x="1054" y="214"/>
                    </a:lnTo>
                    <a:cubicBezTo>
                      <a:pt x="1057" y="216"/>
                      <a:pt x="1061" y="218"/>
                      <a:pt x="1065" y="219"/>
                    </a:cubicBezTo>
                    <a:lnTo>
                      <a:pt x="1054" y="214"/>
                    </a:lnTo>
                    <a:close/>
                    <a:moveTo>
                      <a:pt x="43" y="0"/>
                    </a:moveTo>
                    <a:cubicBezTo>
                      <a:pt x="21" y="0"/>
                      <a:pt x="5" y="18"/>
                      <a:pt x="2" y="40"/>
                    </a:cubicBezTo>
                    <a:cubicBezTo>
                      <a:pt x="1" y="65"/>
                      <a:pt x="21" y="88"/>
                      <a:pt x="45" y="92"/>
                    </a:cubicBezTo>
                    <a:cubicBezTo>
                      <a:pt x="324" y="120"/>
                      <a:pt x="603" y="94"/>
                      <a:pt x="877" y="153"/>
                    </a:cubicBezTo>
                    <a:lnTo>
                      <a:pt x="877" y="153"/>
                    </a:lnTo>
                    <a:cubicBezTo>
                      <a:pt x="940" y="169"/>
                      <a:pt x="996" y="186"/>
                      <a:pt x="1053" y="214"/>
                    </a:cubicBezTo>
                    <a:lnTo>
                      <a:pt x="1053" y="214"/>
                    </a:lnTo>
                    <a:cubicBezTo>
                      <a:pt x="1081" y="228"/>
                      <a:pt x="1105" y="244"/>
                      <a:pt x="1131" y="261"/>
                    </a:cubicBezTo>
                    <a:cubicBezTo>
                      <a:pt x="1118" y="278"/>
                      <a:pt x="1108" y="292"/>
                      <a:pt x="1092" y="308"/>
                    </a:cubicBezTo>
                    <a:lnTo>
                      <a:pt x="1099" y="301"/>
                    </a:lnTo>
                    <a:lnTo>
                      <a:pt x="1099" y="301"/>
                    </a:lnTo>
                    <a:cubicBezTo>
                      <a:pt x="1096" y="304"/>
                      <a:pt x="1092" y="308"/>
                      <a:pt x="1091" y="311"/>
                    </a:cubicBezTo>
                    <a:cubicBezTo>
                      <a:pt x="1068" y="335"/>
                      <a:pt x="1045" y="357"/>
                      <a:pt x="1019" y="378"/>
                    </a:cubicBezTo>
                    <a:cubicBezTo>
                      <a:pt x="992" y="401"/>
                      <a:pt x="960" y="423"/>
                      <a:pt x="930" y="443"/>
                    </a:cubicBezTo>
                    <a:cubicBezTo>
                      <a:pt x="851" y="489"/>
                      <a:pt x="768" y="524"/>
                      <a:pt x="682" y="553"/>
                    </a:cubicBezTo>
                    <a:cubicBezTo>
                      <a:pt x="687" y="552"/>
                      <a:pt x="691" y="550"/>
                      <a:pt x="697" y="550"/>
                    </a:cubicBezTo>
                    <a:cubicBezTo>
                      <a:pt x="661" y="560"/>
                      <a:pt x="625" y="572"/>
                      <a:pt x="588" y="580"/>
                    </a:cubicBezTo>
                    <a:cubicBezTo>
                      <a:pt x="561" y="586"/>
                      <a:pt x="539" y="608"/>
                      <a:pt x="538" y="636"/>
                    </a:cubicBezTo>
                    <a:cubicBezTo>
                      <a:pt x="534" y="665"/>
                      <a:pt x="552" y="688"/>
                      <a:pt x="578" y="701"/>
                    </a:cubicBezTo>
                    <a:cubicBezTo>
                      <a:pt x="631" y="725"/>
                      <a:pt x="685" y="748"/>
                      <a:pt x="737" y="775"/>
                    </a:cubicBezTo>
                    <a:cubicBezTo>
                      <a:pt x="799" y="810"/>
                      <a:pt x="859" y="852"/>
                      <a:pt x="914" y="899"/>
                    </a:cubicBezTo>
                    <a:lnTo>
                      <a:pt x="914" y="899"/>
                    </a:lnTo>
                    <a:cubicBezTo>
                      <a:pt x="913" y="899"/>
                      <a:pt x="913" y="898"/>
                      <a:pt x="913" y="898"/>
                    </a:cubicBezTo>
                    <a:lnTo>
                      <a:pt x="913" y="898"/>
                    </a:lnTo>
                    <a:cubicBezTo>
                      <a:pt x="913" y="898"/>
                      <a:pt x="913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5" y="900"/>
                      <a:pt x="916" y="901"/>
                    </a:cubicBezTo>
                    <a:lnTo>
                      <a:pt x="916" y="901"/>
                    </a:lnTo>
                    <a:cubicBezTo>
                      <a:pt x="915" y="900"/>
                      <a:pt x="915" y="900"/>
                      <a:pt x="914" y="899"/>
                    </a:cubicBezTo>
                    <a:lnTo>
                      <a:pt x="914" y="899"/>
                    </a:lnTo>
                    <a:cubicBezTo>
                      <a:pt x="941" y="925"/>
                      <a:pt x="963" y="952"/>
                      <a:pt x="987" y="981"/>
                    </a:cubicBezTo>
                    <a:cubicBezTo>
                      <a:pt x="996" y="996"/>
                      <a:pt x="1003" y="1011"/>
                      <a:pt x="1010" y="1027"/>
                    </a:cubicBezTo>
                    <a:cubicBezTo>
                      <a:pt x="1012" y="1033"/>
                      <a:pt x="1013" y="1040"/>
                      <a:pt x="1013" y="1046"/>
                    </a:cubicBezTo>
                    <a:cubicBezTo>
                      <a:pt x="1013" y="1049"/>
                      <a:pt x="1013" y="1053"/>
                      <a:pt x="1012" y="1056"/>
                    </a:cubicBezTo>
                    <a:cubicBezTo>
                      <a:pt x="1010" y="1059"/>
                      <a:pt x="1009" y="1060"/>
                      <a:pt x="1007" y="1063"/>
                    </a:cubicBezTo>
                    <a:cubicBezTo>
                      <a:pt x="1003" y="1066"/>
                      <a:pt x="1002" y="1067"/>
                      <a:pt x="997" y="1070"/>
                    </a:cubicBezTo>
                    <a:cubicBezTo>
                      <a:pt x="990" y="1074"/>
                      <a:pt x="982" y="1077"/>
                      <a:pt x="973" y="1081"/>
                    </a:cubicBezTo>
                    <a:cubicBezTo>
                      <a:pt x="946" y="1089"/>
                      <a:pt x="922" y="1091"/>
                      <a:pt x="893" y="1094"/>
                    </a:cubicBezTo>
                    <a:cubicBezTo>
                      <a:pt x="888" y="1094"/>
                      <a:pt x="884" y="1094"/>
                      <a:pt x="879" y="1094"/>
                    </a:cubicBezTo>
                    <a:cubicBezTo>
                      <a:pt x="785" y="1094"/>
                      <a:pt x="691" y="1081"/>
                      <a:pt x="601" y="1061"/>
                    </a:cubicBezTo>
                    <a:cubicBezTo>
                      <a:pt x="598" y="1061"/>
                      <a:pt x="596" y="1061"/>
                      <a:pt x="593" y="1061"/>
                    </a:cubicBezTo>
                    <a:cubicBezTo>
                      <a:pt x="575" y="1061"/>
                      <a:pt x="556" y="1069"/>
                      <a:pt x="544" y="1080"/>
                    </a:cubicBezTo>
                    <a:cubicBezTo>
                      <a:pt x="528" y="1094"/>
                      <a:pt x="518" y="1112"/>
                      <a:pt x="516" y="1133"/>
                    </a:cubicBezTo>
                    <a:cubicBezTo>
                      <a:pt x="515" y="1154"/>
                      <a:pt x="521" y="1175"/>
                      <a:pt x="535" y="1190"/>
                    </a:cubicBezTo>
                    <a:cubicBezTo>
                      <a:pt x="548" y="1206"/>
                      <a:pt x="566" y="1213"/>
                      <a:pt x="588" y="1217"/>
                    </a:cubicBezTo>
                    <a:cubicBezTo>
                      <a:pt x="675" y="1233"/>
                      <a:pt x="763" y="1246"/>
                      <a:pt x="853" y="1248"/>
                    </a:cubicBezTo>
                    <a:cubicBezTo>
                      <a:pt x="912" y="1248"/>
                      <a:pt x="972" y="1242"/>
                      <a:pt x="1026" y="1223"/>
                    </a:cubicBezTo>
                    <a:cubicBezTo>
                      <a:pt x="1048" y="1216"/>
                      <a:pt x="1068" y="1205"/>
                      <a:pt x="1085" y="1192"/>
                    </a:cubicBezTo>
                    <a:cubicBezTo>
                      <a:pt x="1102" y="1182"/>
                      <a:pt x="1115" y="1167"/>
                      <a:pt x="1126" y="1152"/>
                    </a:cubicBezTo>
                    <a:cubicBezTo>
                      <a:pt x="1138" y="1137"/>
                      <a:pt x="1146" y="1119"/>
                      <a:pt x="1149" y="1102"/>
                    </a:cubicBezTo>
                    <a:cubicBezTo>
                      <a:pt x="1156" y="1076"/>
                      <a:pt x="1156" y="1053"/>
                      <a:pt x="1155" y="1026"/>
                    </a:cubicBezTo>
                    <a:cubicBezTo>
                      <a:pt x="1154" y="1006"/>
                      <a:pt x="1146" y="987"/>
                      <a:pt x="1139" y="968"/>
                    </a:cubicBezTo>
                    <a:cubicBezTo>
                      <a:pt x="1132" y="947"/>
                      <a:pt x="1119" y="930"/>
                      <a:pt x="1106" y="911"/>
                    </a:cubicBezTo>
                    <a:cubicBezTo>
                      <a:pt x="1075" y="865"/>
                      <a:pt x="1035" y="825"/>
                      <a:pt x="992" y="788"/>
                    </a:cubicBezTo>
                    <a:cubicBezTo>
                      <a:pt x="944" y="745"/>
                      <a:pt x="890" y="711"/>
                      <a:pt x="837" y="679"/>
                    </a:cubicBezTo>
                    <a:cubicBezTo>
                      <a:pt x="817" y="668"/>
                      <a:pt x="796" y="655"/>
                      <a:pt x="774" y="645"/>
                    </a:cubicBezTo>
                    <a:cubicBezTo>
                      <a:pt x="787" y="639"/>
                      <a:pt x="801" y="633"/>
                      <a:pt x="813" y="629"/>
                    </a:cubicBezTo>
                    <a:cubicBezTo>
                      <a:pt x="874" y="602"/>
                      <a:pt x="933" y="572"/>
                      <a:pt x="989" y="536"/>
                    </a:cubicBezTo>
                    <a:cubicBezTo>
                      <a:pt x="1092" y="471"/>
                      <a:pt x="1181" y="387"/>
                      <a:pt x="1245" y="282"/>
                    </a:cubicBezTo>
                    <a:cubicBezTo>
                      <a:pt x="1261" y="258"/>
                      <a:pt x="1255" y="229"/>
                      <a:pt x="1232" y="209"/>
                    </a:cubicBezTo>
                    <a:cubicBezTo>
                      <a:pt x="1078" y="86"/>
                      <a:pt x="881" y="46"/>
                      <a:pt x="690" y="30"/>
                    </a:cubicBezTo>
                    <a:cubicBezTo>
                      <a:pt x="588" y="22"/>
                      <a:pt x="486" y="20"/>
                      <a:pt x="383" y="18"/>
                    </a:cubicBezTo>
                    <a:cubicBezTo>
                      <a:pt x="274" y="16"/>
                      <a:pt x="166" y="13"/>
                      <a:pt x="57" y="2"/>
                    </a:cubicBezTo>
                    <a:lnTo>
                      <a:pt x="54" y="2"/>
                    </a:lnTo>
                    <a:cubicBezTo>
                      <a:pt x="50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5" name="Google Shape;6405;p45"/>
              <p:cNvSpPr/>
              <p:nvPr/>
            </p:nvSpPr>
            <p:spPr>
              <a:xfrm>
                <a:off x="8561772" y="1712789"/>
                <a:ext cx="51529" cy="24072"/>
              </a:xfrm>
              <a:custGeom>
                <a:rect b="b" l="l" r="r" t="t"/>
                <a:pathLst>
                  <a:path extrusionOk="0" h="761" w="1629">
                    <a:moveTo>
                      <a:pt x="941" y="359"/>
                    </a:moveTo>
                    <a:cubicBezTo>
                      <a:pt x="942" y="359"/>
                      <a:pt x="942" y="359"/>
                      <a:pt x="943" y="359"/>
                    </a:cubicBezTo>
                    <a:lnTo>
                      <a:pt x="943" y="359"/>
                    </a:lnTo>
                    <a:cubicBezTo>
                      <a:pt x="941" y="359"/>
                      <a:pt x="939" y="359"/>
                      <a:pt x="937" y="359"/>
                    </a:cubicBezTo>
                    <a:close/>
                    <a:moveTo>
                      <a:pt x="850" y="666"/>
                    </a:moveTo>
                    <a:cubicBezTo>
                      <a:pt x="852" y="667"/>
                      <a:pt x="853" y="667"/>
                      <a:pt x="854" y="667"/>
                    </a:cubicBezTo>
                    <a:cubicBezTo>
                      <a:pt x="855" y="667"/>
                      <a:pt x="856" y="667"/>
                      <a:pt x="857" y="666"/>
                    </a:cubicBezTo>
                    <a:close/>
                    <a:moveTo>
                      <a:pt x="1389" y="1"/>
                    </a:moveTo>
                    <a:cubicBezTo>
                      <a:pt x="1378" y="1"/>
                      <a:pt x="1365" y="7"/>
                      <a:pt x="1355" y="16"/>
                    </a:cubicBezTo>
                    <a:cubicBezTo>
                      <a:pt x="1341" y="26"/>
                      <a:pt x="1332" y="45"/>
                      <a:pt x="1332" y="62"/>
                    </a:cubicBezTo>
                    <a:cubicBezTo>
                      <a:pt x="1329" y="75"/>
                      <a:pt x="1334" y="88"/>
                      <a:pt x="1337" y="98"/>
                    </a:cubicBezTo>
                    <a:cubicBezTo>
                      <a:pt x="1342" y="109"/>
                      <a:pt x="1349" y="118"/>
                      <a:pt x="1358" y="125"/>
                    </a:cubicBezTo>
                    <a:cubicBezTo>
                      <a:pt x="1362" y="128"/>
                      <a:pt x="1365" y="132"/>
                      <a:pt x="1371" y="135"/>
                    </a:cubicBezTo>
                    <a:lnTo>
                      <a:pt x="1365" y="131"/>
                    </a:lnTo>
                    <a:lnTo>
                      <a:pt x="1365" y="131"/>
                    </a:lnTo>
                    <a:cubicBezTo>
                      <a:pt x="1368" y="132"/>
                      <a:pt x="1369" y="134"/>
                      <a:pt x="1372" y="135"/>
                    </a:cubicBezTo>
                    <a:cubicBezTo>
                      <a:pt x="1375" y="138"/>
                      <a:pt x="1378" y="139"/>
                      <a:pt x="1379" y="141"/>
                    </a:cubicBezTo>
                    <a:lnTo>
                      <a:pt x="1375" y="135"/>
                    </a:lnTo>
                    <a:lnTo>
                      <a:pt x="1375" y="135"/>
                    </a:lnTo>
                    <a:cubicBezTo>
                      <a:pt x="1411" y="170"/>
                      <a:pt x="1442" y="204"/>
                      <a:pt x="1470" y="243"/>
                    </a:cubicBezTo>
                    <a:cubicBezTo>
                      <a:pt x="1480" y="261"/>
                      <a:pt x="1490" y="277"/>
                      <a:pt x="1498" y="297"/>
                    </a:cubicBezTo>
                    <a:cubicBezTo>
                      <a:pt x="1500" y="304"/>
                      <a:pt x="1501" y="310"/>
                      <a:pt x="1501" y="317"/>
                    </a:cubicBezTo>
                    <a:cubicBezTo>
                      <a:pt x="1501" y="323"/>
                      <a:pt x="1501" y="326"/>
                      <a:pt x="1500" y="331"/>
                    </a:cubicBezTo>
                    <a:lnTo>
                      <a:pt x="1500" y="333"/>
                    </a:lnTo>
                    <a:cubicBezTo>
                      <a:pt x="1498" y="336"/>
                      <a:pt x="1494" y="340"/>
                      <a:pt x="1493" y="343"/>
                    </a:cubicBezTo>
                    <a:cubicBezTo>
                      <a:pt x="1487" y="349"/>
                      <a:pt x="1483" y="353"/>
                      <a:pt x="1477" y="356"/>
                    </a:cubicBezTo>
                    <a:cubicBezTo>
                      <a:pt x="1464" y="363"/>
                      <a:pt x="1451" y="369"/>
                      <a:pt x="1440" y="374"/>
                    </a:cubicBezTo>
                    <a:cubicBezTo>
                      <a:pt x="1392" y="389"/>
                      <a:pt x="1344" y="393"/>
                      <a:pt x="1294" y="396"/>
                    </a:cubicBezTo>
                    <a:cubicBezTo>
                      <a:pt x="1288" y="396"/>
                      <a:pt x="1282" y="396"/>
                      <a:pt x="1276" y="396"/>
                    </a:cubicBezTo>
                    <a:cubicBezTo>
                      <a:pt x="1166" y="396"/>
                      <a:pt x="1057" y="383"/>
                      <a:pt x="948" y="360"/>
                    </a:cubicBezTo>
                    <a:lnTo>
                      <a:pt x="950" y="360"/>
                    </a:lnTo>
                    <a:cubicBezTo>
                      <a:pt x="947" y="360"/>
                      <a:pt x="943" y="357"/>
                      <a:pt x="940" y="357"/>
                    </a:cubicBezTo>
                    <a:lnTo>
                      <a:pt x="938" y="357"/>
                    </a:lnTo>
                    <a:cubicBezTo>
                      <a:pt x="877" y="343"/>
                      <a:pt x="817" y="326"/>
                      <a:pt x="757" y="300"/>
                    </a:cubicBezTo>
                    <a:cubicBezTo>
                      <a:pt x="752" y="298"/>
                      <a:pt x="746" y="296"/>
                      <a:pt x="740" y="296"/>
                    </a:cubicBezTo>
                    <a:cubicBezTo>
                      <a:pt x="725" y="296"/>
                      <a:pt x="707" y="305"/>
                      <a:pt x="698" y="318"/>
                    </a:cubicBezTo>
                    <a:cubicBezTo>
                      <a:pt x="685" y="336"/>
                      <a:pt x="684" y="364"/>
                      <a:pt x="699" y="381"/>
                    </a:cubicBezTo>
                    <a:cubicBezTo>
                      <a:pt x="725" y="404"/>
                      <a:pt x="745" y="429"/>
                      <a:pt x="764" y="457"/>
                    </a:cubicBezTo>
                    <a:cubicBezTo>
                      <a:pt x="805" y="526"/>
                      <a:pt x="840" y="598"/>
                      <a:pt x="878" y="665"/>
                    </a:cubicBezTo>
                    <a:cubicBezTo>
                      <a:pt x="873" y="665"/>
                      <a:pt x="867" y="666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2" y="667"/>
                      <a:pt x="862" y="667"/>
                    </a:cubicBezTo>
                    <a:cubicBezTo>
                      <a:pt x="861" y="667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61" y="667"/>
                      <a:pt x="862" y="667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3" y="668"/>
                      <a:pt x="864" y="668"/>
                    </a:cubicBezTo>
                    <a:lnTo>
                      <a:pt x="861" y="668"/>
                    </a:lnTo>
                    <a:cubicBezTo>
                      <a:pt x="861" y="668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59" y="668"/>
                      <a:pt x="857" y="668"/>
                      <a:pt x="855" y="668"/>
                    </a:cubicBezTo>
                    <a:cubicBezTo>
                      <a:pt x="817" y="668"/>
                      <a:pt x="778" y="664"/>
                      <a:pt x="739" y="655"/>
                    </a:cubicBezTo>
                    <a:cubicBezTo>
                      <a:pt x="704" y="646"/>
                      <a:pt x="668" y="635"/>
                      <a:pt x="633" y="622"/>
                    </a:cubicBezTo>
                    <a:cubicBezTo>
                      <a:pt x="589" y="606"/>
                      <a:pt x="545" y="583"/>
                      <a:pt x="502" y="562"/>
                    </a:cubicBezTo>
                    <a:lnTo>
                      <a:pt x="502" y="562"/>
                    </a:lnTo>
                    <a:lnTo>
                      <a:pt x="512" y="568"/>
                    </a:lnTo>
                    <a:cubicBezTo>
                      <a:pt x="359" y="482"/>
                      <a:pt x="220" y="374"/>
                      <a:pt x="82" y="263"/>
                    </a:cubicBezTo>
                    <a:cubicBezTo>
                      <a:pt x="75" y="257"/>
                      <a:pt x="66" y="254"/>
                      <a:pt x="56" y="254"/>
                    </a:cubicBezTo>
                    <a:cubicBezTo>
                      <a:pt x="41" y="254"/>
                      <a:pt x="25" y="262"/>
                      <a:pt x="16" y="274"/>
                    </a:cubicBezTo>
                    <a:cubicBezTo>
                      <a:pt x="1" y="296"/>
                      <a:pt x="8" y="324"/>
                      <a:pt x="26" y="340"/>
                    </a:cubicBezTo>
                    <a:cubicBezTo>
                      <a:pt x="167" y="450"/>
                      <a:pt x="308" y="565"/>
                      <a:pt x="467" y="649"/>
                    </a:cubicBezTo>
                    <a:cubicBezTo>
                      <a:pt x="548" y="691"/>
                      <a:pt x="631" y="728"/>
                      <a:pt x="719" y="747"/>
                    </a:cubicBezTo>
                    <a:cubicBezTo>
                      <a:pt x="764" y="755"/>
                      <a:pt x="807" y="761"/>
                      <a:pt x="854" y="761"/>
                    </a:cubicBezTo>
                    <a:cubicBezTo>
                      <a:pt x="893" y="761"/>
                      <a:pt x="933" y="754"/>
                      <a:pt x="970" y="744"/>
                    </a:cubicBezTo>
                    <a:cubicBezTo>
                      <a:pt x="1006" y="735"/>
                      <a:pt x="1020" y="696"/>
                      <a:pt x="999" y="665"/>
                    </a:cubicBezTo>
                    <a:cubicBezTo>
                      <a:pt x="990" y="653"/>
                      <a:pt x="981" y="641"/>
                      <a:pt x="974" y="629"/>
                    </a:cubicBezTo>
                    <a:cubicBezTo>
                      <a:pt x="943" y="579"/>
                      <a:pt x="918" y="526"/>
                      <a:pt x="891" y="475"/>
                    </a:cubicBezTo>
                    <a:cubicBezTo>
                      <a:pt x="888" y="467"/>
                      <a:pt x="884" y="460"/>
                      <a:pt x="878" y="453"/>
                    </a:cubicBezTo>
                    <a:lnTo>
                      <a:pt x="878" y="453"/>
                    </a:lnTo>
                    <a:cubicBezTo>
                      <a:pt x="938" y="469"/>
                      <a:pt x="1000" y="482"/>
                      <a:pt x="1060" y="490"/>
                    </a:cubicBezTo>
                    <a:cubicBezTo>
                      <a:pt x="1129" y="502"/>
                      <a:pt x="1200" y="509"/>
                      <a:pt x="1271" y="509"/>
                    </a:cubicBezTo>
                    <a:cubicBezTo>
                      <a:pt x="1323" y="509"/>
                      <a:pt x="1376" y="505"/>
                      <a:pt x="1427" y="496"/>
                    </a:cubicBezTo>
                    <a:cubicBezTo>
                      <a:pt x="1513" y="482"/>
                      <a:pt x="1607" y="434"/>
                      <a:pt x="1621" y="341"/>
                    </a:cubicBezTo>
                    <a:cubicBezTo>
                      <a:pt x="1629" y="296"/>
                      <a:pt x="1616" y="253"/>
                      <a:pt x="1597" y="211"/>
                    </a:cubicBezTo>
                    <a:cubicBezTo>
                      <a:pt x="1583" y="181"/>
                      <a:pt x="1561" y="152"/>
                      <a:pt x="1541" y="127"/>
                    </a:cubicBezTo>
                    <a:cubicBezTo>
                      <a:pt x="1514" y="89"/>
                      <a:pt x="1483" y="58"/>
                      <a:pt x="1450" y="25"/>
                    </a:cubicBezTo>
                    <a:cubicBezTo>
                      <a:pt x="1435" y="12"/>
                      <a:pt x="1422" y="3"/>
                      <a:pt x="1404" y="2"/>
                    </a:cubicBezTo>
                    <a:lnTo>
                      <a:pt x="1398" y="2"/>
                    </a:lnTo>
                    <a:cubicBezTo>
                      <a:pt x="1395" y="1"/>
                      <a:pt x="1392" y="1"/>
                      <a:pt x="13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6" name="Google Shape;6406;p45"/>
              <p:cNvSpPr/>
              <p:nvPr/>
            </p:nvSpPr>
            <p:spPr>
              <a:xfrm>
                <a:off x="8600269" y="1654363"/>
                <a:ext cx="34226" cy="18663"/>
              </a:xfrm>
              <a:custGeom>
                <a:rect b="b" l="l" r="r" t="t"/>
                <a:pathLst>
                  <a:path extrusionOk="0" h="590" w="1082">
                    <a:moveTo>
                      <a:pt x="709" y="0"/>
                    </a:moveTo>
                    <a:cubicBezTo>
                      <a:pt x="674" y="0"/>
                      <a:pt x="640" y="27"/>
                      <a:pt x="626" y="61"/>
                    </a:cubicBezTo>
                    <a:cubicBezTo>
                      <a:pt x="618" y="83"/>
                      <a:pt x="619" y="111"/>
                      <a:pt x="631" y="134"/>
                    </a:cubicBezTo>
                    <a:cubicBezTo>
                      <a:pt x="641" y="158"/>
                      <a:pt x="659" y="172"/>
                      <a:pt x="682" y="182"/>
                    </a:cubicBezTo>
                    <a:cubicBezTo>
                      <a:pt x="705" y="192"/>
                      <a:pt x="728" y="204"/>
                      <a:pt x="752" y="217"/>
                    </a:cubicBezTo>
                    <a:cubicBezTo>
                      <a:pt x="791" y="238"/>
                      <a:pt x="828" y="262"/>
                      <a:pt x="864" y="291"/>
                    </a:cubicBezTo>
                    <a:cubicBezTo>
                      <a:pt x="874" y="300"/>
                      <a:pt x="883" y="311"/>
                      <a:pt x="890" y="320"/>
                    </a:cubicBezTo>
                    <a:cubicBezTo>
                      <a:pt x="891" y="324"/>
                      <a:pt x="893" y="327"/>
                      <a:pt x="896" y="328"/>
                    </a:cubicBezTo>
                    <a:lnTo>
                      <a:pt x="896" y="333"/>
                    </a:lnTo>
                    <a:cubicBezTo>
                      <a:pt x="893" y="334"/>
                      <a:pt x="891" y="338"/>
                      <a:pt x="890" y="340"/>
                    </a:cubicBezTo>
                    <a:cubicBezTo>
                      <a:pt x="883" y="347"/>
                      <a:pt x="876" y="353"/>
                      <a:pt x="867" y="357"/>
                    </a:cubicBezTo>
                    <a:cubicBezTo>
                      <a:pt x="843" y="370"/>
                      <a:pt x="820" y="381"/>
                      <a:pt x="795" y="390"/>
                    </a:cubicBezTo>
                    <a:cubicBezTo>
                      <a:pt x="745" y="404"/>
                      <a:pt x="692" y="411"/>
                      <a:pt x="641" y="416"/>
                    </a:cubicBezTo>
                    <a:lnTo>
                      <a:pt x="635" y="416"/>
                    </a:lnTo>
                    <a:cubicBezTo>
                      <a:pt x="635" y="416"/>
                      <a:pt x="635" y="416"/>
                      <a:pt x="635" y="416"/>
                    </a:cubicBezTo>
                    <a:lnTo>
                      <a:pt x="635" y="416"/>
                    </a:lnTo>
                    <a:cubicBezTo>
                      <a:pt x="630" y="416"/>
                      <a:pt x="626" y="416"/>
                      <a:pt x="621" y="416"/>
                    </a:cubicBezTo>
                    <a:cubicBezTo>
                      <a:pt x="547" y="416"/>
                      <a:pt x="475" y="409"/>
                      <a:pt x="403" y="394"/>
                    </a:cubicBezTo>
                    <a:cubicBezTo>
                      <a:pt x="340" y="377"/>
                      <a:pt x="280" y="356"/>
                      <a:pt x="220" y="327"/>
                    </a:cubicBezTo>
                    <a:cubicBezTo>
                      <a:pt x="194" y="313"/>
                      <a:pt x="167" y="297"/>
                      <a:pt x="141" y="280"/>
                    </a:cubicBezTo>
                    <a:cubicBezTo>
                      <a:pt x="126" y="269"/>
                      <a:pt x="109" y="264"/>
                      <a:pt x="92" y="264"/>
                    </a:cubicBezTo>
                    <a:cubicBezTo>
                      <a:pt x="67" y="264"/>
                      <a:pt x="41" y="276"/>
                      <a:pt x="25" y="298"/>
                    </a:cubicBezTo>
                    <a:cubicBezTo>
                      <a:pt x="1" y="334"/>
                      <a:pt x="8" y="390"/>
                      <a:pt x="45" y="416"/>
                    </a:cubicBezTo>
                    <a:cubicBezTo>
                      <a:pt x="184" y="512"/>
                      <a:pt x="344" y="563"/>
                      <a:pt x="509" y="583"/>
                    </a:cubicBezTo>
                    <a:cubicBezTo>
                      <a:pt x="543" y="587"/>
                      <a:pt x="578" y="589"/>
                      <a:pt x="612" y="589"/>
                    </a:cubicBezTo>
                    <a:cubicBezTo>
                      <a:pt x="650" y="589"/>
                      <a:pt x="688" y="587"/>
                      <a:pt x="725" y="583"/>
                    </a:cubicBezTo>
                    <a:cubicBezTo>
                      <a:pt x="791" y="577"/>
                      <a:pt x="857" y="560"/>
                      <a:pt x="918" y="535"/>
                    </a:cubicBezTo>
                    <a:cubicBezTo>
                      <a:pt x="967" y="516"/>
                      <a:pt x="1006" y="483"/>
                      <a:pt x="1039" y="446"/>
                    </a:cubicBezTo>
                    <a:cubicBezTo>
                      <a:pt x="1072" y="404"/>
                      <a:pt x="1082" y="348"/>
                      <a:pt x="1075" y="297"/>
                    </a:cubicBezTo>
                    <a:cubicBezTo>
                      <a:pt x="1070" y="274"/>
                      <a:pt x="1060" y="248"/>
                      <a:pt x="1049" y="230"/>
                    </a:cubicBezTo>
                    <a:cubicBezTo>
                      <a:pt x="1032" y="197"/>
                      <a:pt x="1006" y="169"/>
                      <a:pt x="979" y="145"/>
                    </a:cubicBezTo>
                    <a:cubicBezTo>
                      <a:pt x="911" y="86"/>
                      <a:pt x="828" y="45"/>
                      <a:pt x="745" y="8"/>
                    </a:cubicBezTo>
                    <a:cubicBezTo>
                      <a:pt x="735" y="3"/>
                      <a:pt x="725" y="0"/>
                      <a:pt x="714" y="0"/>
                    </a:cubicBezTo>
                    <a:cubicBezTo>
                      <a:pt x="712" y="0"/>
                      <a:pt x="710" y="0"/>
                      <a:pt x="7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7" name="Google Shape;6407;p45"/>
              <p:cNvSpPr/>
              <p:nvPr/>
            </p:nvSpPr>
            <p:spPr>
              <a:xfrm>
                <a:off x="8637911" y="1619156"/>
                <a:ext cx="19770" cy="21194"/>
              </a:xfrm>
              <a:custGeom>
                <a:rect b="b" l="l" r="r" t="t"/>
                <a:pathLst>
                  <a:path extrusionOk="0" h="670" w="625">
                    <a:moveTo>
                      <a:pt x="437" y="0"/>
                    </a:moveTo>
                    <a:cubicBezTo>
                      <a:pt x="422" y="0"/>
                      <a:pt x="407" y="7"/>
                      <a:pt x="394" y="18"/>
                    </a:cubicBezTo>
                    <a:cubicBezTo>
                      <a:pt x="357" y="48"/>
                      <a:pt x="353" y="105"/>
                      <a:pt x="383" y="141"/>
                    </a:cubicBezTo>
                    <a:cubicBezTo>
                      <a:pt x="401" y="163"/>
                      <a:pt x="417" y="184"/>
                      <a:pt x="433" y="207"/>
                    </a:cubicBezTo>
                    <a:cubicBezTo>
                      <a:pt x="444" y="226"/>
                      <a:pt x="453" y="243"/>
                      <a:pt x="460" y="261"/>
                    </a:cubicBezTo>
                    <a:cubicBezTo>
                      <a:pt x="464" y="277"/>
                      <a:pt x="467" y="292"/>
                      <a:pt x="469" y="309"/>
                    </a:cubicBezTo>
                    <a:cubicBezTo>
                      <a:pt x="469" y="326"/>
                      <a:pt x="467" y="339"/>
                      <a:pt x="466" y="356"/>
                    </a:cubicBezTo>
                    <a:cubicBezTo>
                      <a:pt x="460" y="375"/>
                      <a:pt x="453" y="393"/>
                      <a:pt x="444" y="410"/>
                    </a:cubicBezTo>
                    <a:cubicBezTo>
                      <a:pt x="433" y="428"/>
                      <a:pt x="424" y="442"/>
                      <a:pt x="411" y="456"/>
                    </a:cubicBezTo>
                    <a:cubicBezTo>
                      <a:pt x="391" y="475"/>
                      <a:pt x="373" y="493"/>
                      <a:pt x="350" y="509"/>
                    </a:cubicBezTo>
                    <a:cubicBezTo>
                      <a:pt x="317" y="529"/>
                      <a:pt x="283" y="544"/>
                      <a:pt x="247" y="556"/>
                    </a:cubicBezTo>
                    <a:cubicBezTo>
                      <a:pt x="234" y="559"/>
                      <a:pt x="220" y="564"/>
                      <a:pt x="207" y="565"/>
                    </a:cubicBezTo>
                    <a:cubicBezTo>
                      <a:pt x="182" y="571"/>
                      <a:pt x="158" y="572"/>
                      <a:pt x="135" y="574"/>
                    </a:cubicBezTo>
                    <a:cubicBezTo>
                      <a:pt x="108" y="574"/>
                      <a:pt x="81" y="572"/>
                      <a:pt x="54" y="568"/>
                    </a:cubicBezTo>
                    <a:cubicBezTo>
                      <a:pt x="52" y="568"/>
                      <a:pt x="51" y="568"/>
                      <a:pt x="49" y="568"/>
                    </a:cubicBezTo>
                    <a:cubicBezTo>
                      <a:pt x="26" y="568"/>
                      <a:pt x="5" y="588"/>
                      <a:pt x="2" y="611"/>
                    </a:cubicBezTo>
                    <a:cubicBezTo>
                      <a:pt x="1" y="638"/>
                      <a:pt x="21" y="660"/>
                      <a:pt x="45" y="664"/>
                    </a:cubicBezTo>
                    <a:cubicBezTo>
                      <a:pt x="75" y="668"/>
                      <a:pt x="105" y="670"/>
                      <a:pt x="136" y="670"/>
                    </a:cubicBezTo>
                    <a:cubicBezTo>
                      <a:pt x="282" y="670"/>
                      <a:pt x="430" y="623"/>
                      <a:pt x="532" y="515"/>
                    </a:cubicBezTo>
                    <a:cubicBezTo>
                      <a:pt x="555" y="489"/>
                      <a:pt x="575" y="463"/>
                      <a:pt x="589" y="432"/>
                    </a:cubicBezTo>
                    <a:cubicBezTo>
                      <a:pt x="608" y="393"/>
                      <a:pt x="618" y="352"/>
                      <a:pt x="622" y="309"/>
                    </a:cubicBezTo>
                    <a:cubicBezTo>
                      <a:pt x="625" y="264"/>
                      <a:pt x="616" y="216"/>
                      <a:pt x="601" y="174"/>
                    </a:cubicBezTo>
                    <a:cubicBezTo>
                      <a:pt x="590" y="148"/>
                      <a:pt x="578" y="124"/>
                      <a:pt x="566" y="101"/>
                    </a:cubicBezTo>
                    <a:cubicBezTo>
                      <a:pt x="552" y="77"/>
                      <a:pt x="533" y="55"/>
                      <a:pt x="516" y="34"/>
                    </a:cubicBezTo>
                    <a:cubicBezTo>
                      <a:pt x="497" y="14"/>
                      <a:pt x="475" y="2"/>
                      <a:pt x="450" y="2"/>
                    </a:cubicBezTo>
                    <a:cubicBezTo>
                      <a:pt x="446" y="1"/>
                      <a:pt x="441" y="0"/>
                      <a:pt x="43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8" name="Google Shape;6408;p45"/>
              <p:cNvSpPr/>
              <p:nvPr/>
            </p:nvSpPr>
            <p:spPr>
              <a:xfrm>
                <a:off x="8668532" y="1665973"/>
                <a:ext cx="51846" cy="46183"/>
              </a:xfrm>
              <a:custGeom>
                <a:rect b="b" l="l" r="r" t="t"/>
                <a:pathLst>
                  <a:path extrusionOk="0" h="1460" w="1639">
                    <a:moveTo>
                      <a:pt x="714" y="736"/>
                    </a:moveTo>
                    <a:lnTo>
                      <a:pt x="714" y="736"/>
                    </a:lnTo>
                    <a:cubicBezTo>
                      <a:pt x="711" y="737"/>
                      <a:pt x="709" y="739"/>
                      <a:pt x="708" y="739"/>
                    </a:cubicBezTo>
                    <a:cubicBezTo>
                      <a:pt x="709" y="737"/>
                      <a:pt x="711" y="736"/>
                      <a:pt x="714" y="736"/>
                    </a:cubicBezTo>
                    <a:close/>
                    <a:moveTo>
                      <a:pt x="658" y="757"/>
                    </a:moveTo>
                    <a:lnTo>
                      <a:pt x="658" y="757"/>
                    </a:lnTo>
                    <a:cubicBezTo>
                      <a:pt x="652" y="759"/>
                      <a:pt x="645" y="760"/>
                      <a:pt x="639" y="762"/>
                    </a:cubicBezTo>
                    <a:cubicBezTo>
                      <a:pt x="645" y="762"/>
                      <a:pt x="652" y="759"/>
                      <a:pt x="658" y="757"/>
                    </a:cubicBezTo>
                    <a:close/>
                    <a:moveTo>
                      <a:pt x="1129" y="0"/>
                    </a:moveTo>
                    <a:cubicBezTo>
                      <a:pt x="1059" y="3"/>
                      <a:pt x="997" y="52"/>
                      <a:pt x="990" y="122"/>
                    </a:cubicBezTo>
                    <a:cubicBezTo>
                      <a:pt x="986" y="189"/>
                      <a:pt x="1037" y="256"/>
                      <a:pt x="1107" y="261"/>
                    </a:cubicBezTo>
                    <a:cubicBezTo>
                      <a:pt x="1167" y="266"/>
                      <a:pt x="1226" y="272"/>
                      <a:pt x="1286" y="285"/>
                    </a:cubicBezTo>
                    <a:cubicBezTo>
                      <a:pt x="1309" y="289"/>
                      <a:pt x="1332" y="299"/>
                      <a:pt x="1354" y="308"/>
                    </a:cubicBezTo>
                    <a:cubicBezTo>
                      <a:pt x="1344" y="324"/>
                      <a:pt x="1332" y="338"/>
                      <a:pt x="1319" y="352"/>
                    </a:cubicBezTo>
                    <a:cubicBezTo>
                      <a:pt x="1253" y="420"/>
                      <a:pt x="1174" y="477"/>
                      <a:pt x="1095" y="530"/>
                    </a:cubicBezTo>
                    <a:lnTo>
                      <a:pt x="1095" y="530"/>
                    </a:lnTo>
                    <a:cubicBezTo>
                      <a:pt x="1101" y="526"/>
                      <a:pt x="1108" y="522"/>
                      <a:pt x="1115" y="517"/>
                    </a:cubicBezTo>
                    <a:lnTo>
                      <a:pt x="1115" y="517"/>
                    </a:lnTo>
                    <a:cubicBezTo>
                      <a:pt x="1047" y="560"/>
                      <a:pt x="978" y="597"/>
                      <a:pt x="908" y="636"/>
                    </a:cubicBezTo>
                    <a:cubicBezTo>
                      <a:pt x="878" y="652"/>
                      <a:pt x="845" y="666"/>
                      <a:pt x="815" y="680"/>
                    </a:cubicBezTo>
                    <a:cubicBezTo>
                      <a:pt x="801" y="687"/>
                      <a:pt x="784" y="694"/>
                      <a:pt x="771" y="702"/>
                    </a:cubicBezTo>
                    <a:cubicBezTo>
                      <a:pt x="752" y="709"/>
                      <a:pt x="736" y="719"/>
                      <a:pt x="721" y="730"/>
                    </a:cubicBezTo>
                    <a:cubicBezTo>
                      <a:pt x="694" y="745"/>
                      <a:pt x="663" y="757"/>
                      <a:pt x="635" y="766"/>
                    </a:cubicBezTo>
                    <a:cubicBezTo>
                      <a:pt x="628" y="767"/>
                      <a:pt x="621" y="769"/>
                      <a:pt x="615" y="772"/>
                    </a:cubicBezTo>
                    <a:cubicBezTo>
                      <a:pt x="570" y="782"/>
                      <a:pt x="536" y="816"/>
                      <a:pt x="530" y="862"/>
                    </a:cubicBezTo>
                    <a:cubicBezTo>
                      <a:pt x="527" y="916"/>
                      <a:pt x="568" y="969"/>
                      <a:pt x="623" y="972"/>
                    </a:cubicBezTo>
                    <a:cubicBezTo>
                      <a:pt x="675" y="974"/>
                      <a:pt x="725" y="981"/>
                      <a:pt x="778" y="989"/>
                    </a:cubicBezTo>
                    <a:cubicBezTo>
                      <a:pt x="817" y="1001"/>
                      <a:pt x="854" y="1011"/>
                      <a:pt x="890" y="1030"/>
                    </a:cubicBezTo>
                    <a:cubicBezTo>
                      <a:pt x="904" y="1038"/>
                      <a:pt x="917" y="1047"/>
                      <a:pt x="930" y="1058"/>
                    </a:cubicBezTo>
                    <a:cubicBezTo>
                      <a:pt x="937" y="1065"/>
                      <a:pt x="944" y="1074"/>
                      <a:pt x="950" y="1081"/>
                    </a:cubicBezTo>
                    <a:cubicBezTo>
                      <a:pt x="953" y="1088"/>
                      <a:pt x="957" y="1094"/>
                      <a:pt x="958" y="1101"/>
                    </a:cubicBezTo>
                    <a:cubicBezTo>
                      <a:pt x="960" y="1108"/>
                      <a:pt x="961" y="1113"/>
                      <a:pt x="961" y="1120"/>
                    </a:cubicBezTo>
                    <a:cubicBezTo>
                      <a:pt x="961" y="1127"/>
                      <a:pt x="961" y="1137"/>
                      <a:pt x="960" y="1144"/>
                    </a:cubicBezTo>
                    <a:cubicBezTo>
                      <a:pt x="957" y="1156"/>
                      <a:pt x="953" y="1168"/>
                      <a:pt x="947" y="1180"/>
                    </a:cubicBezTo>
                    <a:cubicBezTo>
                      <a:pt x="936" y="1198"/>
                      <a:pt x="923" y="1219"/>
                      <a:pt x="907" y="1234"/>
                    </a:cubicBezTo>
                    <a:cubicBezTo>
                      <a:pt x="888" y="1253"/>
                      <a:pt x="868" y="1267"/>
                      <a:pt x="850" y="1282"/>
                    </a:cubicBezTo>
                    <a:cubicBezTo>
                      <a:pt x="815" y="1302"/>
                      <a:pt x="778" y="1319"/>
                      <a:pt x="738" y="1332"/>
                    </a:cubicBezTo>
                    <a:cubicBezTo>
                      <a:pt x="739" y="1332"/>
                      <a:pt x="744" y="1330"/>
                      <a:pt x="745" y="1330"/>
                    </a:cubicBezTo>
                    <a:lnTo>
                      <a:pt x="745" y="1330"/>
                    </a:lnTo>
                    <a:cubicBezTo>
                      <a:pt x="699" y="1344"/>
                      <a:pt x="653" y="1352"/>
                      <a:pt x="606" y="1355"/>
                    </a:cubicBezTo>
                    <a:lnTo>
                      <a:pt x="606" y="1355"/>
                    </a:lnTo>
                    <a:cubicBezTo>
                      <a:pt x="607" y="1355"/>
                      <a:pt x="608" y="1355"/>
                      <a:pt x="609" y="1355"/>
                    </a:cubicBezTo>
                    <a:lnTo>
                      <a:pt x="609" y="1355"/>
                    </a:lnTo>
                    <a:cubicBezTo>
                      <a:pt x="602" y="1355"/>
                      <a:pt x="595" y="1355"/>
                      <a:pt x="588" y="1355"/>
                    </a:cubicBezTo>
                    <a:cubicBezTo>
                      <a:pt x="536" y="1355"/>
                      <a:pt x="486" y="1350"/>
                      <a:pt x="434" y="1339"/>
                    </a:cubicBezTo>
                    <a:lnTo>
                      <a:pt x="434" y="1339"/>
                    </a:lnTo>
                    <a:cubicBezTo>
                      <a:pt x="437" y="1339"/>
                      <a:pt x="439" y="1340"/>
                      <a:pt x="443" y="1340"/>
                    </a:cubicBezTo>
                    <a:cubicBezTo>
                      <a:pt x="439" y="1339"/>
                      <a:pt x="436" y="1339"/>
                      <a:pt x="431" y="1337"/>
                    </a:cubicBezTo>
                    <a:cubicBezTo>
                      <a:pt x="360" y="1319"/>
                      <a:pt x="293" y="1292"/>
                      <a:pt x="228" y="1259"/>
                    </a:cubicBezTo>
                    <a:lnTo>
                      <a:pt x="228" y="1259"/>
                    </a:lnTo>
                    <a:lnTo>
                      <a:pt x="238" y="1263"/>
                    </a:lnTo>
                    <a:cubicBezTo>
                      <a:pt x="184" y="1233"/>
                      <a:pt x="131" y="1197"/>
                      <a:pt x="84" y="1160"/>
                    </a:cubicBezTo>
                    <a:cubicBezTo>
                      <a:pt x="76" y="1154"/>
                      <a:pt x="66" y="1151"/>
                      <a:pt x="57" y="1151"/>
                    </a:cubicBezTo>
                    <a:cubicBezTo>
                      <a:pt x="41" y="1151"/>
                      <a:pt x="25" y="1158"/>
                      <a:pt x="16" y="1170"/>
                    </a:cubicBezTo>
                    <a:cubicBezTo>
                      <a:pt x="1" y="1191"/>
                      <a:pt x="8" y="1220"/>
                      <a:pt x="29" y="1237"/>
                    </a:cubicBezTo>
                    <a:cubicBezTo>
                      <a:pt x="119" y="1309"/>
                      <a:pt x="217" y="1367"/>
                      <a:pt x="327" y="1409"/>
                    </a:cubicBezTo>
                    <a:cubicBezTo>
                      <a:pt x="414" y="1442"/>
                      <a:pt x="509" y="1459"/>
                      <a:pt x="603" y="1459"/>
                    </a:cubicBezTo>
                    <a:cubicBezTo>
                      <a:pt x="606" y="1459"/>
                      <a:pt x="608" y="1459"/>
                      <a:pt x="610" y="1459"/>
                    </a:cubicBezTo>
                    <a:cubicBezTo>
                      <a:pt x="756" y="1459"/>
                      <a:pt x="904" y="1416"/>
                      <a:pt x="1016" y="1317"/>
                    </a:cubicBezTo>
                    <a:cubicBezTo>
                      <a:pt x="1059" y="1277"/>
                      <a:pt x="1094" y="1226"/>
                      <a:pt x="1109" y="1170"/>
                    </a:cubicBezTo>
                    <a:cubicBezTo>
                      <a:pt x="1125" y="1111"/>
                      <a:pt x="1119" y="1052"/>
                      <a:pt x="1093" y="997"/>
                    </a:cubicBezTo>
                    <a:cubicBezTo>
                      <a:pt x="1069" y="945"/>
                      <a:pt x="1026" y="905"/>
                      <a:pt x="978" y="873"/>
                    </a:cubicBezTo>
                    <a:cubicBezTo>
                      <a:pt x="1009" y="859"/>
                      <a:pt x="1039" y="845"/>
                      <a:pt x="1067" y="830"/>
                    </a:cubicBezTo>
                    <a:cubicBezTo>
                      <a:pt x="1147" y="790"/>
                      <a:pt x="1225" y="745"/>
                      <a:pt x="1301" y="696"/>
                    </a:cubicBezTo>
                    <a:cubicBezTo>
                      <a:pt x="1365" y="654"/>
                      <a:pt x="1425" y="610"/>
                      <a:pt x="1482" y="558"/>
                    </a:cubicBezTo>
                    <a:cubicBezTo>
                      <a:pt x="1511" y="531"/>
                      <a:pt x="1537" y="504"/>
                      <a:pt x="1560" y="474"/>
                    </a:cubicBezTo>
                    <a:cubicBezTo>
                      <a:pt x="1580" y="447"/>
                      <a:pt x="1597" y="417"/>
                      <a:pt x="1610" y="387"/>
                    </a:cubicBezTo>
                    <a:cubicBezTo>
                      <a:pt x="1639" y="325"/>
                      <a:pt x="1634" y="251"/>
                      <a:pt x="1609" y="189"/>
                    </a:cubicBezTo>
                    <a:cubicBezTo>
                      <a:pt x="1576" y="120"/>
                      <a:pt x="1505" y="77"/>
                      <a:pt x="1438" y="50"/>
                    </a:cubicBezTo>
                    <a:cubicBezTo>
                      <a:pt x="1395" y="34"/>
                      <a:pt x="1346" y="24"/>
                      <a:pt x="1302" y="16"/>
                    </a:cubicBezTo>
                    <a:cubicBezTo>
                      <a:pt x="1246" y="6"/>
                      <a:pt x="1189" y="1"/>
                      <a:pt x="11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09" name="Google Shape;6409;p45"/>
              <p:cNvSpPr/>
              <p:nvPr/>
            </p:nvSpPr>
            <p:spPr>
              <a:xfrm>
                <a:off x="8693047" y="1607168"/>
                <a:ext cx="24357" cy="23503"/>
              </a:xfrm>
              <a:custGeom>
                <a:rect b="b" l="l" r="r" t="t"/>
                <a:pathLst>
                  <a:path extrusionOk="0" h="743" w="770">
                    <a:moveTo>
                      <a:pt x="305" y="184"/>
                    </a:moveTo>
                    <a:lnTo>
                      <a:pt x="305" y="184"/>
                    </a:lnTo>
                    <a:cubicBezTo>
                      <a:pt x="308" y="185"/>
                      <a:pt x="311" y="187"/>
                      <a:pt x="314" y="189"/>
                    </a:cubicBezTo>
                    <a:cubicBezTo>
                      <a:pt x="312" y="187"/>
                      <a:pt x="308" y="185"/>
                      <a:pt x="305" y="184"/>
                    </a:cubicBezTo>
                    <a:close/>
                    <a:moveTo>
                      <a:pt x="331" y="0"/>
                    </a:moveTo>
                    <a:cubicBezTo>
                      <a:pt x="322" y="5"/>
                      <a:pt x="315" y="5"/>
                      <a:pt x="311" y="6"/>
                    </a:cubicBezTo>
                    <a:cubicBezTo>
                      <a:pt x="287" y="10"/>
                      <a:pt x="268" y="25"/>
                      <a:pt x="254" y="42"/>
                    </a:cubicBezTo>
                    <a:cubicBezTo>
                      <a:pt x="239" y="62"/>
                      <a:pt x="234" y="86"/>
                      <a:pt x="239" y="111"/>
                    </a:cubicBezTo>
                    <a:cubicBezTo>
                      <a:pt x="241" y="126"/>
                      <a:pt x="248" y="139"/>
                      <a:pt x="258" y="151"/>
                    </a:cubicBezTo>
                    <a:cubicBezTo>
                      <a:pt x="269" y="164"/>
                      <a:pt x="282" y="172"/>
                      <a:pt x="297" y="178"/>
                    </a:cubicBezTo>
                    <a:lnTo>
                      <a:pt x="318" y="189"/>
                    </a:lnTo>
                    <a:cubicBezTo>
                      <a:pt x="387" y="227"/>
                      <a:pt x="451" y="268"/>
                      <a:pt x="513" y="320"/>
                    </a:cubicBezTo>
                    <a:cubicBezTo>
                      <a:pt x="537" y="343"/>
                      <a:pt x="561" y="370"/>
                      <a:pt x="583" y="397"/>
                    </a:cubicBezTo>
                    <a:cubicBezTo>
                      <a:pt x="593" y="414"/>
                      <a:pt x="602" y="433"/>
                      <a:pt x="612" y="451"/>
                    </a:cubicBezTo>
                    <a:cubicBezTo>
                      <a:pt x="614" y="463"/>
                      <a:pt x="616" y="473"/>
                      <a:pt x="619" y="486"/>
                    </a:cubicBezTo>
                    <a:cubicBezTo>
                      <a:pt x="619" y="494"/>
                      <a:pt x="616" y="504"/>
                      <a:pt x="616" y="513"/>
                    </a:cubicBezTo>
                    <a:cubicBezTo>
                      <a:pt x="614" y="520"/>
                      <a:pt x="612" y="529"/>
                      <a:pt x="609" y="536"/>
                    </a:cubicBezTo>
                    <a:cubicBezTo>
                      <a:pt x="604" y="545"/>
                      <a:pt x="597" y="555"/>
                      <a:pt x="590" y="563"/>
                    </a:cubicBezTo>
                    <a:cubicBezTo>
                      <a:pt x="579" y="573"/>
                      <a:pt x="566" y="585"/>
                      <a:pt x="551" y="592"/>
                    </a:cubicBezTo>
                    <a:cubicBezTo>
                      <a:pt x="533" y="602"/>
                      <a:pt x="513" y="612"/>
                      <a:pt x="493" y="619"/>
                    </a:cubicBezTo>
                    <a:cubicBezTo>
                      <a:pt x="491" y="620"/>
                      <a:pt x="489" y="620"/>
                      <a:pt x="487" y="621"/>
                    </a:cubicBezTo>
                    <a:lnTo>
                      <a:pt x="487" y="621"/>
                    </a:lnTo>
                    <a:cubicBezTo>
                      <a:pt x="487" y="621"/>
                      <a:pt x="487" y="620"/>
                      <a:pt x="487" y="620"/>
                    </a:cubicBezTo>
                    <a:lnTo>
                      <a:pt x="487" y="620"/>
                    </a:lnTo>
                    <a:cubicBezTo>
                      <a:pt x="485" y="620"/>
                      <a:pt x="484" y="621"/>
                      <a:pt x="483" y="621"/>
                    </a:cubicBezTo>
                    <a:lnTo>
                      <a:pt x="483" y="621"/>
                    </a:lnTo>
                    <a:cubicBezTo>
                      <a:pt x="484" y="621"/>
                      <a:pt x="486" y="621"/>
                      <a:pt x="487" y="621"/>
                    </a:cubicBezTo>
                    <a:lnTo>
                      <a:pt x="487" y="621"/>
                    </a:lnTo>
                    <a:cubicBezTo>
                      <a:pt x="485" y="622"/>
                      <a:pt x="483" y="622"/>
                      <a:pt x="480" y="623"/>
                    </a:cubicBezTo>
                    <a:cubicBezTo>
                      <a:pt x="481" y="623"/>
                      <a:pt x="482" y="622"/>
                      <a:pt x="483" y="621"/>
                    </a:cubicBezTo>
                    <a:lnTo>
                      <a:pt x="483" y="621"/>
                    </a:lnTo>
                    <a:cubicBezTo>
                      <a:pt x="443" y="632"/>
                      <a:pt x="402" y="638"/>
                      <a:pt x="361" y="640"/>
                    </a:cubicBezTo>
                    <a:lnTo>
                      <a:pt x="358" y="640"/>
                    </a:lnTo>
                    <a:cubicBezTo>
                      <a:pt x="298" y="640"/>
                      <a:pt x="239" y="635"/>
                      <a:pt x="179" y="623"/>
                    </a:cubicBezTo>
                    <a:cubicBezTo>
                      <a:pt x="142" y="615"/>
                      <a:pt x="106" y="606"/>
                      <a:pt x="70" y="593"/>
                    </a:cubicBezTo>
                    <a:cubicBezTo>
                      <a:pt x="65" y="592"/>
                      <a:pt x="59" y="591"/>
                      <a:pt x="54" y="591"/>
                    </a:cubicBezTo>
                    <a:cubicBezTo>
                      <a:pt x="35" y="591"/>
                      <a:pt x="17" y="600"/>
                      <a:pt x="10" y="620"/>
                    </a:cubicBezTo>
                    <a:cubicBezTo>
                      <a:pt x="0" y="643"/>
                      <a:pt x="13" y="673"/>
                      <a:pt x="36" y="681"/>
                    </a:cubicBezTo>
                    <a:cubicBezTo>
                      <a:pt x="112" y="706"/>
                      <a:pt x="189" y="724"/>
                      <a:pt x="265" y="735"/>
                    </a:cubicBezTo>
                    <a:cubicBezTo>
                      <a:pt x="302" y="740"/>
                      <a:pt x="339" y="742"/>
                      <a:pt x="377" y="742"/>
                    </a:cubicBezTo>
                    <a:cubicBezTo>
                      <a:pt x="405" y="742"/>
                      <a:pt x="433" y="741"/>
                      <a:pt x="461" y="738"/>
                    </a:cubicBezTo>
                    <a:cubicBezTo>
                      <a:pt x="513" y="734"/>
                      <a:pt x="566" y="716"/>
                      <a:pt x="613" y="693"/>
                    </a:cubicBezTo>
                    <a:cubicBezTo>
                      <a:pt x="657" y="672"/>
                      <a:pt x="697" y="638"/>
                      <a:pt x="723" y="599"/>
                    </a:cubicBezTo>
                    <a:cubicBezTo>
                      <a:pt x="749" y="563"/>
                      <a:pt x="762" y="519"/>
                      <a:pt x="765" y="476"/>
                    </a:cubicBezTo>
                    <a:cubicBezTo>
                      <a:pt x="769" y="426"/>
                      <a:pt x="755" y="376"/>
                      <a:pt x="733" y="330"/>
                    </a:cubicBezTo>
                    <a:cubicBezTo>
                      <a:pt x="722" y="307"/>
                      <a:pt x="707" y="285"/>
                      <a:pt x="693" y="264"/>
                    </a:cubicBezTo>
                    <a:cubicBezTo>
                      <a:pt x="672" y="234"/>
                      <a:pt x="644" y="207"/>
                      <a:pt x="617" y="182"/>
                    </a:cubicBezTo>
                    <a:cubicBezTo>
                      <a:pt x="549" y="115"/>
                      <a:pt x="466" y="63"/>
                      <a:pt x="381" y="18"/>
                    </a:cubicBezTo>
                    <a:lnTo>
                      <a:pt x="360" y="6"/>
                    </a:lnTo>
                    <a:cubicBezTo>
                      <a:pt x="351" y="3"/>
                      <a:pt x="341" y="0"/>
                      <a:pt x="3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0" name="Google Shape;6410;p45"/>
              <p:cNvSpPr/>
              <p:nvPr/>
            </p:nvSpPr>
            <p:spPr>
              <a:xfrm>
                <a:off x="8751599" y="1613874"/>
                <a:ext cx="28343" cy="23946"/>
              </a:xfrm>
              <a:custGeom>
                <a:rect b="b" l="l" r="r" t="t"/>
                <a:pathLst>
                  <a:path extrusionOk="0" h="757" w="896">
                    <a:moveTo>
                      <a:pt x="651" y="333"/>
                    </a:moveTo>
                    <a:lnTo>
                      <a:pt x="653" y="335"/>
                    </a:lnTo>
                    <a:lnTo>
                      <a:pt x="653" y="335"/>
                    </a:lnTo>
                    <a:cubicBezTo>
                      <a:pt x="652" y="335"/>
                      <a:pt x="651" y="334"/>
                      <a:pt x="651" y="333"/>
                    </a:cubicBezTo>
                    <a:close/>
                    <a:moveTo>
                      <a:pt x="364" y="0"/>
                    </a:moveTo>
                    <a:cubicBezTo>
                      <a:pt x="331" y="3"/>
                      <a:pt x="297" y="23"/>
                      <a:pt x="286" y="58"/>
                    </a:cubicBezTo>
                    <a:cubicBezTo>
                      <a:pt x="268" y="101"/>
                      <a:pt x="293" y="145"/>
                      <a:pt x="333" y="161"/>
                    </a:cubicBezTo>
                    <a:cubicBezTo>
                      <a:pt x="390" y="185"/>
                      <a:pt x="446" y="209"/>
                      <a:pt x="502" y="237"/>
                    </a:cubicBezTo>
                    <a:cubicBezTo>
                      <a:pt x="559" y="267"/>
                      <a:pt x="612" y="302"/>
                      <a:pt x="661" y="344"/>
                    </a:cubicBezTo>
                    <a:cubicBezTo>
                      <a:pt x="679" y="361"/>
                      <a:pt x="696" y="381"/>
                      <a:pt x="712" y="403"/>
                    </a:cubicBezTo>
                    <a:cubicBezTo>
                      <a:pt x="719" y="416"/>
                      <a:pt x="727" y="428"/>
                      <a:pt x="732" y="443"/>
                    </a:cubicBezTo>
                    <a:cubicBezTo>
                      <a:pt x="734" y="450"/>
                      <a:pt x="737" y="457"/>
                      <a:pt x="737" y="464"/>
                    </a:cubicBezTo>
                    <a:cubicBezTo>
                      <a:pt x="737" y="471"/>
                      <a:pt x="737" y="479"/>
                      <a:pt x="734" y="486"/>
                    </a:cubicBezTo>
                    <a:lnTo>
                      <a:pt x="729" y="502"/>
                    </a:lnTo>
                    <a:cubicBezTo>
                      <a:pt x="724" y="510"/>
                      <a:pt x="717" y="519"/>
                      <a:pt x="709" y="529"/>
                    </a:cubicBezTo>
                    <a:cubicBezTo>
                      <a:pt x="701" y="537"/>
                      <a:pt x="689" y="546"/>
                      <a:pt x="679" y="554"/>
                    </a:cubicBezTo>
                    <a:cubicBezTo>
                      <a:pt x="654" y="569"/>
                      <a:pt x="629" y="582"/>
                      <a:pt x="602" y="593"/>
                    </a:cubicBezTo>
                    <a:cubicBezTo>
                      <a:pt x="550" y="609"/>
                      <a:pt x="496" y="617"/>
                      <a:pt x="443" y="623"/>
                    </a:cubicBezTo>
                    <a:cubicBezTo>
                      <a:pt x="432" y="624"/>
                      <a:pt x="421" y="624"/>
                      <a:pt x="410" y="624"/>
                    </a:cubicBezTo>
                    <a:cubicBezTo>
                      <a:pt x="333" y="624"/>
                      <a:pt x="260" y="615"/>
                      <a:pt x="185" y="599"/>
                    </a:cubicBezTo>
                    <a:cubicBezTo>
                      <a:pt x="154" y="592"/>
                      <a:pt x="125" y="583"/>
                      <a:pt x="95" y="575"/>
                    </a:cubicBezTo>
                    <a:cubicBezTo>
                      <a:pt x="87" y="572"/>
                      <a:pt x="79" y="571"/>
                      <a:pt x="72" y="571"/>
                    </a:cubicBezTo>
                    <a:cubicBezTo>
                      <a:pt x="46" y="571"/>
                      <a:pt x="22" y="585"/>
                      <a:pt x="13" y="612"/>
                    </a:cubicBezTo>
                    <a:cubicBezTo>
                      <a:pt x="1" y="645"/>
                      <a:pt x="16" y="685"/>
                      <a:pt x="51" y="695"/>
                    </a:cubicBezTo>
                    <a:cubicBezTo>
                      <a:pt x="139" y="721"/>
                      <a:pt x="230" y="741"/>
                      <a:pt x="323" y="752"/>
                    </a:cubicBezTo>
                    <a:cubicBezTo>
                      <a:pt x="351" y="755"/>
                      <a:pt x="380" y="757"/>
                      <a:pt x="409" y="757"/>
                    </a:cubicBezTo>
                    <a:cubicBezTo>
                      <a:pt x="458" y="757"/>
                      <a:pt x="507" y="753"/>
                      <a:pt x="555" y="746"/>
                    </a:cubicBezTo>
                    <a:cubicBezTo>
                      <a:pt x="618" y="739"/>
                      <a:pt x="681" y="719"/>
                      <a:pt x="737" y="691"/>
                    </a:cubicBezTo>
                    <a:cubicBezTo>
                      <a:pt x="784" y="668"/>
                      <a:pt x="825" y="632"/>
                      <a:pt x="855" y="589"/>
                    </a:cubicBezTo>
                    <a:cubicBezTo>
                      <a:pt x="868" y="570"/>
                      <a:pt x="877" y="549"/>
                      <a:pt x="884" y="527"/>
                    </a:cubicBezTo>
                    <a:cubicBezTo>
                      <a:pt x="895" y="499"/>
                      <a:pt x="895" y="469"/>
                      <a:pt x="895" y="440"/>
                    </a:cubicBezTo>
                    <a:cubicBezTo>
                      <a:pt x="894" y="416"/>
                      <a:pt x="888" y="394"/>
                      <a:pt x="881" y="370"/>
                    </a:cubicBezTo>
                    <a:cubicBezTo>
                      <a:pt x="870" y="340"/>
                      <a:pt x="854" y="315"/>
                      <a:pt x="837" y="288"/>
                    </a:cubicBezTo>
                    <a:cubicBezTo>
                      <a:pt x="820" y="262"/>
                      <a:pt x="798" y="241"/>
                      <a:pt x="777" y="222"/>
                    </a:cubicBezTo>
                    <a:cubicBezTo>
                      <a:pt x="745" y="191"/>
                      <a:pt x="711" y="166"/>
                      <a:pt x="675" y="141"/>
                    </a:cubicBezTo>
                    <a:cubicBezTo>
                      <a:pt x="639" y="118"/>
                      <a:pt x="602" y="98"/>
                      <a:pt x="565" y="79"/>
                    </a:cubicBezTo>
                    <a:cubicBezTo>
                      <a:pt x="509" y="50"/>
                      <a:pt x="450" y="26"/>
                      <a:pt x="390" y="5"/>
                    </a:cubicBezTo>
                    <a:cubicBezTo>
                      <a:pt x="381" y="2"/>
                      <a:pt x="373" y="0"/>
                      <a:pt x="36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1" name="Google Shape;6411;p45"/>
              <p:cNvSpPr/>
              <p:nvPr/>
            </p:nvSpPr>
            <p:spPr>
              <a:xfrm>
                <a:off x="8773836" y="1542542"/>
                <a:ext cx="40173" cy="42830"/>
              </a:xfrm>
              <a:custGeom>
                <a:rect b="b" l="l" r="r" t="t"/>
                <a:pathLst>
                  <a:path extrusionOk="0" h="1354" w="1270">
                    <a:moveTo>
                      <a:pt x="529" y="819"/>
                    </a:moveTo>
                    <a:cubicBezTo>
                      <a:pt x="529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0" y="819"/>
                      <a:pt x="529" y="819"/>
                      <a:pt x="529" y="819"/>
                    </a:cubicBezTo>
                    <a:close/>
                    <a:moveTo>
                      <a:pt x="747" y="962"/>
                    </a:moveTo>
                    <a:cubicBezTo>
                      <a:pt x="750" y="965"/>
                      <a:pt x="752" y="967"/>
                      <a:pt x="754" y="968"/>
                    </a:cubicBezTo>
                    <a:cubicBezTo>
                      <a:pt x="751" y="968"/>
                      <a:pt x="749" y="965"/>
                      <a:pt x="747" y="962"/>
                    </a:cubicBezTo>
                    <a:close/>
                    <a:moveTo>
                      <a:pt x="818" y="1"/>
                    </a:moveTo>
                    <a:cubicBezTo>
                      <a:pt x="782" y="1"/>
                      <a:pt x="745" y="26"/>
                      <a:pt x="729" y="66"/>
                    </a:cubicBezTo>
                    <a:cubicBezTo>
                      <a:pt x="709" y="120"/>
                      <a:pt x="737" y="185"/>
                      <a:pt x="792" y="203"/>
                    </a:cubicBezTo>
                    <a:cubicBezTo>
                      <a:pt x="838" y="221"/>
                      <a:pt x="886" y="238"/>
                      <a:pt x="928" y="261"/>
                    </a:cubicBezTo>
                    <a:cubicBezTo>
                      <a:pt x="959" y="279"/>
                      <a:pt x="987" y="297"/>
                      <a:pt x="1012" y="321"/>
                    </a:cubicBezTo>
                    <a:cubicBezTo>
                      <a:pt x="1022" y="331"/>
                      <a:pt x="1030" y="340"/>
                      <a:pt x="1037" y="351"/>
                    </a:cubicBezTo>
                    <a:cubicBezTo>
                      <a:pt x="1040" y="358"/>
                      <a:pt x="1044" y="365"/>
                      <a:pt x="1046" y="372"/>
                    </a:cubicBezTo>
                    <a:cubicBezTo>
                      <a:pt x="1047" y="378"/>
                      <a:pt x="1047" y="382"/>
                      <a:pt x="1050" y="388"/>
                    </a:cubicBezTo>
                    <a:cubicBezTo>
                      <a:pt x="1050" y="394"/>
                      <a:pt x="1050" y="398"/>
                      <a:pt x="1047" y="404"/>
                    </a:cubicBezTo>
                    <a:cubicBezTo>
                      <a:pt x="1044" y="414"/>
                      <a:pt x="1043" y="421"/>
                      <a:pt x="1039" y="430"/>
                    </a:cubicBezTo>
                    <a:cubicBezTo>
                      <a:pt x="1032" y="443"/>
                      <a:pt x="1023" y="453"/>
                      <a:pt x="1014" y="466"/>
                    </a:cubicBezTo>
                    <a:cubicBezTo>
                      <a:pt x="993" y="486"/>
                      <a:pt x="971" y="503"/>
                      <a:pt x="947" y="521"/>
                    </a:cubicBezTo>
                    <a:cubicBezTo>
                      <a:pt x="907" y="544"/>
                      <a:pt x="865" y="564"/>
                      <a:pt x="821" y="580"/>
                    </a:cubicBezTo>
                    <a:cubicBezTo>
                      <a:pt x="761" y="597"/>
                      <a:pt x="702" y="607"/>
                      <a:pt x="639" y="610"/>
                    </a:cubicBezTo>
                    <a:cubicBezTo>
                      <a:pt x="602" y="610"/>
                      <a:pt x="565" y="610"/>
                      <a:pt x="528" y="604"/>
                    </a:cubicBezTo>
                    <a:cubicBezTo>
                      <a:pt x="524" y="604"/>
                      <a:pt x="520" y="604"/>
                      <a:pt x="517" y="604"/>
                    </a:cubicBezTo>
                    <a:cubicBezTo>
                      <a:pt x="478" y="604"/>
                      <a:pt x="440" y="632"/>
                      <a:pt x="424" y="669"/>
                    </a:cubicBezTo>
                    <a:cubicBezTo>
                      <a:pt x="416" y="695"/>
                      <a:pt x="417" y="720"/>
                      <a:pt x="429" y="746"/>
                    </a:cubicBezTo>
                    <a:cubicBezTo>
                      <a:pt x="442" y="772"/>
                      <a:pt x="459" y="785"/>
                      <a:pt x="485" y="796"/>
                    </a:cubicBezTo>
                    <a:cubicBezTo>
                      <a:pt x="499" y="803"/>
                      <a:pt x="514" y="812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30" y="819"/>
                      <a:pt x="530" y="819"/>
                      <a:pt x="530" y="819"/>
                    </a:cubicBezTo>
                    <a:cubicBezTo>
                      <a:pt x="530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3" y="821"/>
                      <a:pt x="535" y="822"/>
                      <a:pt x="536" y="823"/>
                    </a:cubicBezTo>
                    <a:cubicBezTo>
                      <a:pt x="539" y="825"/>
                      <a:pt x="545" y="829"/>
                      <a:pt x="549" y="831"/>
                    </a:cubicBezTo>
                    <a:cubicBezTo>
                      <a:pt x="546" y="831"/>
                      <a:pt x="545" y="829"/>
                      <a:pt x="543" y="829"/>
                    </a:cubicBezTo>
                    <a:lnTo>
                      <a:pt x="543" y="829"/>
                    </a:lnTo>
                    <a:cubicBezTo>
                      <a:pt x="613" y="868"/>
                      <a:pt x="679" y="909"/>
                      <a:pt x="739" y="962"/>
                    </a:cubicBezTo>
                    <a:cubicBezTo>
                      <a:pt x="757" y="980"/>
                      <a:pt x="772" y="997"/>
                      <a:pt x="787" y="1017"/>
                    </a:cubicBezTo>
                    <a:cubicBezTo>
                      <a:pt x="790" y="1024"/>
                      <a:pt x="794" y="1031"/>
                      <a:pt x="797" y="1040"/>
                    </a:cubicBezTo>
                    <a:cubicBezTo>
                      <a:pt x="800" y="1044"/>
                      <a:pt x="800" y="1048"/>
                      <a:pt x="800" y="1053"/>
                    </a:cubicBezTo>
                    <a:lnTo>
                      <a:pt x="800" y="1058"/>
                    </a:lnTo>
                    <a:cubicBezTo>
                      <a:pt x="800" y="1060"/>
                      <a:pt x="800" y="1060"/>
                      <a:pt x="797" y="1061"/>
                    </a:cubicBezTo>
                    <a:cubicBezTo>
                      <a:pt x="794" y="1067"/>
                      <a:pt x="790" y="1070"/>
                      <a:pt x="788" y="1075"/>
                    </a:cubicBezTo>
                    <a:cubicBezTo>
                      <a:pt x="780" y="1084"/>
                      <a:pt x="768" y="1091"/>
                      <a:pt x="758" y="1101"/>
                    </a:cubicBezTo>
                    <a:cubicBezTo>
                      <a:pt x="729" y="1117"/>
                      <a:pt x="699" y="1131"/>
                      <a:pt x="666" y="1141"/>
                    </a:cubicBezTo>
                    <a:cubicBezTo>
                      <a:pt x="586" y="1166"/>
                      <a:pt x="502" y="1176"/>
                      <a:pt x="417" y="1181"/>
                    </a:cubicBezTo>
                    <a:lnTo>
                      <a:pt x="413" y="1181"/>
                    </a:lnTo>
                    <a:cubicBezTo>
                      <a:pt x="404" y="1182"/>
                      <a:pt x="395" y="1182"/>
                      <a:pt x="387" y="1182"/>
                    </a:cubicBezTo>
                    <a:cubicBezTo>
                      <a:pt x="290" y="1182"/>
                      <a:pt x="193" y="1174"/>
                      <a:pt x="98" y="1159"/>
                    </a:cubicBezTo>
                    <a:cubicBezTo>
                      <a:pt x="94" y="1158"/>
                      <a:pt x="89" y="1157"/>
                      <a:pt x="85" y="1157"/>
                    </a:cubicBezTo>
                    <a:cubicBezTo>
                      <a:pt x="43" y="1157"/>
                      <a:pt x="7" y="1198"/>
                      <a:pt x="2" y="1237"/>
                    </a:cubicBezTo>
                    <a:cubicBezTo>
                      <a:pt x="1" y="1260"/>
                      <a:pt x="8" y="1283"/>
                      <a:pt x="22" y="1299"/>
                    </a:cubicBezTo>
                    <a:cubicBezTo>
                      <a:pt x="38" y="1319"/>
                      <a:pt x="58" y="1326"/>
                      <a:pt x="81" y="1330"/>
                    </a:cubicBezTo>
                    <a:cubicBezTo>
                      <a:pt x="175" y="1346"/>
                      <a:pt x="268" y="1354"/>
                      <a:pt x="362" y="1354"/>
                    </a:cubicBezTo>
                    <a:cubicBezTo>
                      <a:pt x="421" y="1354"/>
                      <a:pt x="480" y="1351"/>
                      <a:pt x="539" y="1345"/>
                    </a:cubicBezTo>
                    <a:cubicBezTo>
                      <a:pt x="661" y="1330"/>
                      <a:pt x="788" y="1299"/>
                      <a:pt x="890" y="1226"/>
                    </a:cubicBezTo>
                    <a:cubicBezTo>
                      <a:pt x="928" y="1199"/>
                      <a:pt x="957" y="1159"/>
                      <a:pt x="973" y="1116"/>
                    </a:cubicBezTo>
                    <a:cubicBezTo>
                      <a:pt x="993" y="1060"/>
                      <a:pt x="981" y="1002"/>
                      <a:pt x="961" y="951"/>
                    </a:cubicBezTo>
                    <a:cubicBezTo>
                      <a:pt x="951" y="924"/>
                      <a:pt x="933" y="901"/>
                      <a:pt x="916" y="876"/>
                    </a:cubicBezTo>
                    <a:cubicBezTo>
                      <a:pt x="896" y="851"/>
                      <a:pt x="868" y="825"/>
                      <a:pt x="844" y="803"/>
                    </a:cubicBezTo>
                    <a:lnTo>
                      <a:pt x="833" y="793"/>
                    </a:lnTo>
                    <a:cubicBezTo>
                      <a:pt x="861" y="786"/>
                      <a:pt x="893" y="776"/>
                      <a:pt x="921" y="768"/>
                    </a:cubicBezTo>
                    <a:cubicBezTo>
                      <a:pt x="1032" y="732"/>
                      <a:pt x="1136" y="662"/>
                      <a:pt x="1208" y="569"/>
                    </a:cubicBezTo>
                    <a:cubicBezTo>
                      <a:pt x="1238" y="526"/>
                      <a:pt x="1254" y="478"/>
                      <a:pt x="1265" y="428"/>
                    </a:cubicBezTo>
                    <a:cubicBezTo>
                      <a:pt x="1269" y="403"/>
                      <a:pt x="1266" y="372"/>
                      <a:pt x="1262" y="347"/>
                    </a:cubicBezTo>
                    <a:cubicBezTo>
                      <a:pt x="1259" y="321"/>
                      <a:pt x="1248" y="292"/>
                      <a:pt x="1236" y="266"/>
                    </a:cubicBezTo>
                    <a:cubicBezTo>
                      <a:pt x="1209" y="208"/>
                      <a:pt x="1158" y="159"/>
                      <a:pt x="1105" y="122"/>
                    </a:cubicBezTo>
                    <a:cubicBezTo>
                      <a:pt x="1073" y="96"/>
                      <a:pt x="1036" y="79"/>
                      <a:pt x="1000" y="60"/>
                    </a:cubicBezTo>
                    <a:cubicBezTo>
                      <a:pt x="957" y="39"/>
                      <a:pt x="910" y="23"/>
                      <a:pt x="864" y="7"/>
                    </a:cubicBezTo>
                    <a:cubicBezTo>
                      <a:pt x="853" y="3"/>
                      <a:pt x="840" y="2"/>
                      <a:pt x="830" y="2"/>
                    </a:cubicBezTo>
                    <a:cubicBezTo>
                      <a:pt x="826" y="1"/>
                      <a:pt x="822" y="1"/>
                      <a:pt x="81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2" name="Google Shape;6412;p45"/>
              <p:cNvSpPr/>
              <p:nvPr/>
            </p:nvSpPr>
            <p:spPr>
              <a:xfrm>
                <a:off x="8811384" y="1470294"/>
                <a:ext cx="21289" cy="23250"/>
              </a:xfrm>
              <a:custGeom>
                <a:rect b="b" l="l" r="r" t="t"/>
                <a:pathLst>
                  <a:path extrusionOk="0" h="735" w="673">
                    <a:moveTo>
                      <a:pt x="480" y="174"/>
                    </a:moveTo>
                    <a:lnTo>
                      <a:pt x="480" y="174"/>
                    </a:lnTo>
                    <a:cubicBezTo>
                      <a:pt x="483" y="175"/>
                      <a:pt x="487" y="176"/>
                      <a:pt x="489" y="179"/>
                    </a:cubicBezTo>
                    <a:cubicBezTo>
                      <a:pt x="486" y="178"/>
                      <a:pt x="483" y="175"/>
                      <a:pt x="480" y="174"/>
                    </a:cubicBezTo>
                    <a:close/>
                    <a:moveTo>
                      <a:pt x="475" y="235"/>
                    </a:moveTo>
                    <a:lnTo>
                      <a:pt x="475" y="235"/>
                    </a:lnTo>
                    <a:cubicBezTo>
                      <a:pt x="472" y="239"/>
                      <a:pt x="469" y="244"/>
                      <a:pt x="466" y="249"/>
                    </a:cubicBezTo>
                    <a:cubicBezTo>
                      <a:pt x="467" y="244"/>
                      <a:pt x="472" y="239"/>
                      <a:pt x="475" y="235"/>
                    </a:cubicBezTo>
                    <a:close/>
                    <a:moveTo>
                      <a:pt x="171" y="553"/>
                    </a:moveTo>
                    <a:cubicBezTo>
                      <a:pt x="168" y="555"/>
                      <a:pt x="165" y="557"/>
                      <a:pt x="161" y="560"/>
                    </a:cubicBezTo>
                    <a:cubicBezTo>
                      <a:pt x="165" y="558"/>
                      <a:pt x="168" y="556"/>
                      <a:pt x="171" y="553"/>
                    </a:cubicBezTo>
                    <a:close/>
                    <a:moveTo>
                      <a:pt x="433" y="0"/>
                    </a:moveTo>
                    <a:cubicBezTo>
                      <a:pt x="410" y="0"/>
                      <a:pt x="387" y="2"/>
                      <a:pt x="364" y="3"/>
                    </a:cubicBezTo>
                    <a:cubicBezTo>
                      <a:pt x="343" y="6"/>
                      <a:pt x="319" y="23"/>
                      <a:pt x="307" y="39"/>
                    </a:cubicBezTo>
                    <a:cubicBezTo>
                      <a:pt x="293" y="59"/>
                      <a:pt x="287" y="85"/>
                      <a:pt x="290" y="109"/>
                    </a:cubicBezTo>
                    <a:cubicBezTo>
                      <a:pt x="299" y="155"/>
                      <a:pt x="339" y="183"/>
                      <a:pt x="384" y="183"/>
                    </a:cubicBezTo>
                    <a:cubicBezTo>
                      <a:pt x="388" y="183"/>
                      <a:pt x="392" y="183"/>
                      <a:pt x="396" y="182"/>
                    </a:cubicBezTo>
                    <a:cubicBezTo>
                      <a:pt x="414" y="181"/>
                      <a:pt x="430" y="179"/>
                      <a:pt x="447" y="176"/>
                    </a:cubicBezTo>
                    <a:cubicBezTo>
                      <a:pt x="462" y="176"/>
                      <a:pt x="475" y="176"/>
                      <a:pt x="487" y="181"/>
                    </a:cubicBezTo>
                    <a:lnTo>
                      <a:pt x="489" y="181"/>
                    </a:lnTo>
                    <a:cubicBezTo>
                      <a:pt x="489" y="184"/>
                      <a:pt x="489" y="189"/>
                      <a:pt x="487" y="194"/>
                    </a:cubicBezTo>
                    <a:cubicBezTo>
                      <a:pt x="482" y="212"/>
                      <a:pt x="473" y="232"/>
                      <a:pt x="465" y="251"/>
                    </a:cubicBezTo>
                    <a:cubicBezTo>
                      <a:pt x="433" y="301"/>
                      <a:pt x="397" y="347"/>
                      <a:pt x="359" y="390"/>
                    </a:cubicBezTo>
                    <a:cubicBezTo>
                      <a:pt x="303" y="450"/>
                      <a:pt x="242" y="506"/>
                      <a:pt x="171" y="553"/>
                    </a:cubicBezTo>
                    <a:lnTo>
                      <a:pt x="171" y="553"/>
                    </a:lnTo>
                    <a:cubicBezTo>
                      <a:pt x="173" y="553"/>
                      <a:pt x="174" y="552"/>
                      <a:pt x="175" y="552"/>
                    </a:cubicBezTo>
                    <a:lnTo>
                      <a:pt x="175" y="552"/>
                    </a:lnTo>
                    <a:cubicBezTo>
                      <a:pt x="138" y="575"/>
                      <a:pt x="101" y="595"/>
                      <a:pt x="61" y="609"/>
                    </a:cubicBezTo>
                    <a:cubicBezTo>
                      <a:pt x="59" y="609"/>
                      <a:pt x="59" y="609"/>
                      <a:pt x="58" y="610"/>
                    </a:cubicBezTo>
                    <a:cubicBezTo>
                      <a:pt x="25" y="619"/>
                      <a:pt x="1" y="646"/>
                      <a:pt x="8" y="683"/>
                    </a:cubicBezTo>
                    <a:cubicBezTo>
                      <a:pt x="13" y="710"/>
                      <a:pt x="39" y="735"/>
                      <a:pt x="68" y="735"/>
                    </a:cubicBezTo>
                    <a:cubicBezTo>
                      <a:pt x="72" y="735"/>
                      <a:pt x="77" y="734"/>
                      <a:pt x="81" y="733"/>
                    </a:cubicBezTo>
                    <a:cubicBezTo>
                      <a:pt x="185" y="706"/>
                      <a:pt x="274" y="649"/>
                      <a:pt x="360" y="587"/>
                    </a:cubicBezTo>
                    <a:cubicBezTo>
                      <a:pt x="409" y="552"/>
                      <a:pt x="452" y="511"/>
                      <a:pt x="493" y="467"/>
                    </a:cubicBezTo>
                    <a:cubicBezTo>
                      <a:pt x="530" y="427"/>
                      <a:pt x="565" y="387"/>
                      <a:pt x="593" y="340"/>
                    </a:cubicBezTo>
                    <a:cubicBezTo>
                      <a:pt x="636" y="270"/>
                      <a:pt x="672" y="179"/>
                      <a:pt x="632" y="101"/>
                    </a:cubicBezTo>
                    <a:cubicBezTo>
                      <a:pt x="612" y="60"/>
                      <a:pt x="575" y="36"/>
                      <a:pt x="533" y="19"/>
                    </a:cubicBezTo>
                    <a:cubicBezTo>
                      <a:pt x="515" y="10"/>
                      <a:pt x="489" y="9"/>
                      <a:pt x="467" y="3"/>
                    </a:cubicBezTo>
                    <a:cubicBezTo>
                      <a:pt x="457" y="2"/>
                      <a:pt x="446" y="2"/>
                      <a:pt x="4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3" name="Google Shape;6413;p45"/>
              <p:cNvSpPr/>
              <p:nvPr/>
            </p:nvSpPr>
            <p:spPr>
              <a:xfrm>
                <a:off x="8734928" y="1674165"/>
                <a:ext cx="22333" cy="14962"/>
              </a:xfrm>
              <a:custGeom>
                <a:rect b="b" l="l" r="r" t="t"/>
                <a:pathLst>
                  <a:path extrusionOk="0" h="473" w="706">
                    <a:moveTo>
                      <a:pt x="595" y="0"/>
                    </a:moveTo>
                    <a:cubicBezTo>
                      <a:pt x="588" y="2"/>
                      <a:pt x="578" y="4"/>
                      <a:pt x="566" y="9"/>
                    </a:cubicBezTo>
                    <a:cubicBezTo>
                      <a:pt x="533" y="26"/>
                      <a:pt x="516" y="69"/>
                      <a:pt x="533" y="102"/>
                    </a:cubicBezTo>
                    <a:cubicBezTo>
                      <a:pt x="538" y="113"/>
                      <a:pt x="543" y="122"/>
                      <a:pt x="548" y="132"/>
                    </a:cubicBezTo>
                    <a:cubicBezTo>
                      <a:pt x="550" y="145"/>
                      <a:pt x="552" y="158"/>
                      <a:pt x="555" y="171"/>
                    </a:cubicBezTo>
                    <a:cubicBezTo>
                      <a:pt x="555" y="175"/>
                      <a:pt x="555" y="181"/>
                      <a:pt x="552" y="186"/>
                    </a:cubicBezTo>
                    <a:cubicBezTo>
                      <a:pt x="550" y="193"/>
                      <a:pt x="548" y="202"/>
                      <a:pt x="543" y="209"/>
                    </a:cubicBezTo>
                    <a:cubicBezTo>
                      <a:pt x="538" y="219"/>
                      <a:pt x="533" y="226"/>
                      <a:pt x="526" y="234"/>
                    </a:cubicBezTo>
                    <a:cubicBezTo>
                      <a:pt x="516" y="242"/>
                      <a:pt x="506" y="249"/>
                      <a:pt x="495" y="256"/>
                    </a:cubicBezTo>
                    <a:cubicBezTo>
                      <a:pt x="475" y="267"/>
                      <a:pt x="456" y="277"/>
                      <a:pt x="436" y="284"/>
                    </a:cubicBezTo>
                    <a:cubicBezTo>
                      <a:pt x="400" y="294"/>
                      <a:pt x="364" y="299"/>
                      <a:pt x="327" y="302"/>
                    </a:cubicBezTo>
                    <a:cubicBezTo>
                      <a:pt x="287" y="302"/>
                      <a:pt x="251" y="299"/>
                      <a:pt x="213" y="294"/>
                    </a:cubicBezTo>
                    <a:cubicBezTo>
                      <a:pt x="180" y="285"/>
                      <a:pt x="148" y="274"/>
                      <a:pt x="118" y="259"/>
                    </a:cubicBezTo>
                    <a:cubicBezTo>
                      <a:pt x="109" y="255"/>
                      <a:pt x="100" y="254"/>
                      <a:pt x="90" y="254"/>
                    </a:cubicBezTo>
                    <a:cubicBezTo>
                      <a:pt x="55" y="254"/>
                      <a:pt x="19" y="278"/>
                      <a:pt x="8" y="309"/>
                    </a:cubicBezTo>
                    <a:cubicBezTo>
                      <a:pt x="1" y="331"/>
                      <a:pt x="1" y="355"/>
                      <a:pt x="11" y="377"/>
                    </a:cubicBezTo>
                    <a:cubicBezTo>
                      <a:pt x="21" y="398"/>
                      <a:pt x="36" y="410"/>
                      <a:pt x="56" y="420"/>
                    </a:cubicBezTo>
                    <a:cubicBezTo>
                      <a:pt x="131" y="455"/>
                      <a:pt x="214" y="473"/>
                      <a:pt x="297" y="473"/>
                    </a:cubicBezTo>
                    <a:cubicBezTo>
                      <a:pt x="383" y="473"/>
                      <a:pt x="468" y="454"/>
                      <a:pt x="545" y="415"/>
                    </a:cubicBezTo>
                    <a:cubicBezTo>
                      <a:pt x="578" y="398"/>
                      <a:pt x="609" y="377"/>
                      <a:pt x="635" y="350"/>
                    </a:cubicBezTo>
                    <a:cubicBezTo>
                      <a:pt x="659" y="322"/>
                      <a:pt x="678" y="294"/>
                      <a:pt x="692" y="259"/>
                    </a:cubicBezTo>
                    <a:cubicBezTo>
                      <a:pt x="705" y="226"/>
                      <a:pt x="705" y="188"/>
                      <a:pt x="701" y="152"/>
                    </a:cubicBezTo>
                    <a:cubicBezTo>
                      <a:pt x="699" y="135"/>
                      <a:pt x="694" y="113"/>
                      <a:pt x="687" y="98"/>
                    </a:cubicBezTo>
                    <a:cubicBezTo>
                      <a:pt x="678" y="77"/>
                      <a:pt x="669" y="59"/>
                      <a:pt x="658" y="40"/>
                    </a:cubicBezTo>
                    <a:cubicBezTo>
                      <a:pt x="648" y="23"/>
                      <a:pt x="636" y="12"/>
                      <a:pt x="619" y="4"/>
                    </a:cubicBezTo>
                    <a:cubicBezTo>
                      <a:pt x="612" y="2"/>
                      <a:pt x="602" y="0"/>
                      <a:pt x="59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4" name="Google Shape;6414;p45"/>
              <p:cNvSpPr/>
              <p:nvPr/>
            </p:nvSpPr>
            <p:spPr>
              <a:xfrm>
                <a:off x="8780859" y="1323392"/>
                <a:ext cx="65859" cy="59311"/>
              </a:xfrm>
              <a:custGeom>
                <a:rect b="b" l="l" r="r" t="t"/>
                <a:pathLst>
                  <a:path extrusionOk="0" h="1875" w="2082">
                    <a:moveTo>
                      <a:pt x="1616" y="1279"/>
                    </a:moveTo>
                    <a:cubicBezTo>
                      <a:pt x="1613" y="1282"/>
                      <a:pt x="1613" y="1288"/>
                      <a:pt x="1611" y="1291"/>
                    </a:cubicBezTo>
                    <a:cubicBezTo>
                      <a:pt x="1611" y="1288"/>
                      <a:pt x="1613" y="1282"/>
                      <a:pt x="1616" y="1279"/>
                    </a:cubicBezTo>
                    <a:close/>
                    <a:moveTo>
                      <a:pt x="1818" y="1680"/>
                    </a:moveTo>
                    <a:cubicBezTo>
                      <a:pt x="1813" y="1686"/>
                      <a:pt x="1810" y="1693"/>
                      <a:pt x="1806" y="1698"/>
                    </a:cubicBezTo>
                    <a:cubicBezTo>
                      <a:pt x="1810" y="1693"/>
                      <a:pt x="1813" y="1685"/>
                      <a:pt x="1818" y="1680"/>
                    </a:cubicBezTo>
                    <a:close/>
                    <a:moveTo>
                      <a:pt x="301" y="1"/>
                    </a:moveTo>
                    <a:cubicBezTo>
                      <a:pt x="205" y="2"/>
                      <a:pt x="107" y="68"/>
                      <a:pt x="29" y="127"/>
                    </a:cubicBezTo>
                    <a:cubicBezTo>
                      <a:pt x="2" y="148"/>
                      <a:pt x="1" y="190"/>
                      <a:pt x="22" y="214"/>
                    </a:cubicBezTo>
                    <a:cubicBezTo>
                      <a:pt x="35" y="229"/>
                      <a:pt x="52" y="236"/>
                      <a:pt x="69" y="236"/>
                    </a:cubicBezTo>
                    <a:cubicBezTo>
                      <a:pt x="83" y="236"/>
                      <a:pt x="98" y="231"/>
                      <a:pt x="109" y="221"/>
                    </a:cubicBezTo>
                    <a:cubicBezTo>
                      <a:pt x="129" y="206"/>
                      <a:pt x="149" y="191"/>
                      <a:pt x="171" y="178"/>
                    </a:cubicBezTo>
                    <a:cubicBezTo>
                      <a:pt x="198" y="163"/>
                      <a:pt x="227" y="150"/>
                      <a:pt x="255" y="140"/>
                    </a:cubicBezTo>
                    <a:cubicBezTo>
                      <a:pt x="270" y="135"/>
                      <a:pt x="284" y="134"/>
                      <a:pt x="298" y="132"/>
                    </a:cubicBezTo>
                    <a:cubicBezTo>
                      <a:pt x="303" y="132"/>
                      <a:pt x="308" y="132"/>
                      <a:pt x="311" y="134"/>
                    </a:cubicBezTo>
                    <a:cubicBezTo>
                      <a:pt x="318" y="135"/>
                      <a:pt x="326" y="140"/>
                      <a:pt x="334" y="141"/>
                    </a:cubicBezTo>
                    <a:cubicBezTo>
                      <a:pt x="337" y="143"/>
                      <a:pt x="341" y="147"/>
                      <a:pt x="344" y="148"/>
                    </a:cubicBezTo>
                    <a:cubicBezTo>
                      <a:pt x="351" y="155"/>
                      <a:pt x="357" y="164"/>
                      <a:pt x="364" y="171"/>
                    </a:cubicBezTo>
                    <a:cubicBezTo>
                      <a:pt x="370" y="184"/>
                      <a:pt x="377" y="197"/>
                      <a:pt x="380" y="211"/>
                    </a:cubicBezTo>
                    <a:cubicBezTo>
                      <a:pt x="387" y="243"/>
                      <a:pt x="393" y="273"/>
                      <a:pt x="396" y="306"/>
                    </a:cubicBezTo>
                    <a:lnTo>
                      <a:pt x="396" y="354"/>
                    </a:lnTo>
                    <a:cubicBezTo>
                      <a:pt x="396" y="372"/>
                      <a:pt x="400" y="387"/>
                      <a:pt x="413" y="402"/>
                    </a:cubicBezTo>
                    <a:cubicBezTo>
                      <a:pt x="423" y="415"/>
                      <a:pt x="442" y="425"/>
                      <a:pt x="461" y="425"/>
                    </a:cubicBezTo>
                    <a:cubicBezTo>
                      <a:pt x="465" y="425"/>
                      <a:pt x="470" y="425"/>
                      <a:pt x="475" y="423"/>
                    </a:cubicBezTo>
                    <a:cubicBezTo>
                      <a:pt x="516" y="412"/>
                      <a:pt x="558" y="405"/>
                      <a:pt x="598" y="400"/>
                    </a:cubicBezTo>
                    <a:cubicBezTo>
                      <a:pt x="621" y="400"/>
                      <a:pt x="639" y="402"/>
                      <a:pt x="659" y="406"/>
                    </a:cubicBezTo>
                    <a:cubicBezTo>
                      <a:pt x="674" y="409"/>
                      <a:pt x="686" y="415"/>
                      <a:pt x="699" y="420"/>
                    </a:cubicBezTo>
                    <a:cubicBezTo>
                      <a:pt x="708" y="426"/>
                      <a:pt x="716" y="432"/>
                      <a:pt x="725" y="440"/>
                    </a:cubicBezTo>
                    <a:cubicBezTo>
                      <a:pt x="732" y="449"/>
                      <a:pt x="739" y="456"/>
                      <a:pt x="747" y="465"/>
                    </a:cubicBezTo>
                    <a:cubicBezTo>
                      <a:pt x="754" y="479"/>
                      <a:pt x="761" y="493"/>
                      <a:pt x="767" y="508"/>
                    </a:cubicBezTo>
                    <a:cubicBezTo>
                      <a:pt x="772" y="531"/>
                      <a:pt x="775" y="555"/>
                      <a:pt x="780" y="578"/>
                    </a:cubicBezTo>
                    <a:cubicBezTo>
                      <a:pt x="780" y="616"/>
                      <a:pt x="775" y="652"/>
                      <a:pt x="771" y="692"/>
                    </a:cubicBezTo>
                    <a:cubicBezTo>
                      <a:pt x="767" y="717"/>
                      <a:pt x="781" y="745"/>
                      <a:pt x="801" y="760"/>
                    </a:cubicBezTo>
                    <a:cubicBezTo>
                      <a:pt x="814" y="769"/>
                      <a:pt x="828" y="774"/>
                      <a:pt x="843" y="774"/>
                    </a:cubicBezTo>
                    <a:cubicBezTo>
                      <a:pt x="854" y="774"/>
                      <a:pt x="865" y="771"/>
                      <a:pt x="875" y="767"/>
                    </a:cubicBezTo>
                    <a:cubicBezTo>
                      <a:pt x="880" y="765"/>
                      <a:pt x="881" y="765"/>
                      <a:pt x="885" y="764"/>
                    </a:cubicBezTo>
                    <a:cubicBezTo>
                      <a:pt x="933" y="750"/>
                      <a:pt x="983" y="741"/>
                      <a:pt x="1033" y="735"/>
                    </a:cubicBezTo>
                    <a:cubicBezTo>
                      <a:pt x="1062" y="735"/>
                      <a:pt x="1090" y="737"/>
                      <a:pt x="1119" y="742"/>
                    </a:cubicBezTo>
                    <a:lnTo>
                      <a:pt x="1162" y="758"/>
                    </a:lnTo>
                    <a:cubicBezTo>
                      <a:pt x="1176" y="767"/>
                      <a:pt x="1189" y="777"/>
                      <a:pt x="1202" y="785"/>
                    </a:cubicBezTo>
                    <a:cubicBezTo>
                      <a:pt x="1210" y="794"/>
                      <a:pt x="1218" y="805"/>
                      <a:pt x="1225" y="814"/>
                    </a:cubicBezTo>
                    <a:cubicBezTo>
                      <a:pt x="1232" y="828"/>
                      <a:pt x="1239" y="841"/>
                      <a:pt x="1245" y="856"/>
                    </a:cubicBezTo>
                    <a:cubicBezTo>
                      <a:pt x="1253" y="884"/>
                      <a:pt x="1258" y="914"/>
                      <a:pt x="1261" y="944"/>
                    </a:cubicBezTo>
                    <a:lnTo>
                      <a:pt x="1261" y="963"/>
                    </a:lnTo>
                    <a:cubicBezTo>
                      <a:pt x="1261" y="987"/>
                      <a:pt x="1265" y="1009"/>
                      <a:pt x="1281" y="1027"/>
                    </a:cubicBezTo>
                    <a:cubicBezTo>
                      <a:pt x="1298" y="1047"/>
                      <a:pt x="1322" y="1059"/>
                      <a:pt x="1350" y="1059"/>
                    </a:cubicBezTo>
                    <a:cubicBezTo>
                      <a:pt x="1355" y="1059"/>
                      <a:pt x="1360" y="1058"/>
                      <a:pt x="1365" y="1057"/>
                    </a:cubicBezTo>
                    <a:cubicBezTo>
                      <a:pt x="1387" y="1052"/>
                      <a:pt x="1408" y="1050"/>
                      <a:pt x="1430" y="1049"/>
                    </a:cubicBezTo>
                    <a:cubicBezTo>
                      <a:pt x="1458" y="1049"/>
                      <a:pt x="1484" y="1050"/>
                      <a:pt x="1511" y="1056"/>
                    </a:cubicBezTo>
                    <a:cubicBezTo>
                      <a:pt x="1526" y="1059"/>
                      <a:pt x="1538" y="1065"/>
                      <a:pt x="1551" y="1070"/>
                    </a:cubicBezTo>
                    <a:cubicBezTo>
                      <a:pt x="1556" y="1073"/>
                      <a:pt x="1560" y="1075"/>
                      <a:pt x="1564" y="1079"/>
                    </a:cubicBezTo>
                    <a:lnTo>
                      <a:pt x="1564" y="1079"/>
                    </a:lnTo>
                    <a:cubicBezTo>
                      <a:pt x="1562" y="1077"/>
                      <a:pt x="1559" y="1075"/>
                      <a:pt x="1556" y="1075"/>
                    </a:cubicBezTo>
                    <a:lnTo>
                      <a:pt x="1556" y="1075"/>
                    </a:lnTo>
                    <a:cubicBezTo>
                      <a:pt x="1560" y="1078"/>
                      <a:pt x="1564" y="1079"/>
                      <a:pt x="1567" y="1081"/>
                    </a:cubicBezTo>
                    <a:lnTo>
                      <a:pt x="1567" y="1081"/>
                    </a:lnTo>
                    <a:cubicBezTo>
                      <a:pt x="1566" y="1080"/>
                      <a:pt x="1565" y="1079"/>
                      <a:pt x="1564" y="1079"/>
                    </a:cubicBezTo>
                    <a:lnTo>
                      <a:pt x="1564" y="1079"/>
                    </a:lnTo>
                    <a:cubicBezTo>
                      <a:pt x="1567" y="1080"/>
                      <a:pt x="1569" y="1081"/>
                      <a:pt x="1570" y="1082"/>
                    </a:cubicBezTo>
                    <a:cubicBezTo>
                      <a:pt x="1569" y="1081"/>
                      <a:pt x="1568" y="1081"/>
                      <a:pt x="1567" y="1081"/>
                    </a:cubicBezTo>
                    <a:lnTo>
                      <a:pt x="1567" y="1081"/>
                    </a:lnTo>
                    <a:cubicBezTo>
                      <a:pt x="1570" y="1083"/>
                      <a:pt x="1573" y="1085"/>
                      <a:pt x="1576" y="1088"/>
                    </a:cubicBezTo>
                    <a:cubicBezTo>
                      <a:pt x="1583" y="1095"/>
                      <a:pt x="1590" y="1103"/>
                      <a:pt x="1596" y="1110"/>
                    </a:cubicBezTo>
                    <a:cubicBezTo>
                      <a:pt x="1601" y="1122"/>
                      <a:pt x="1604" y="1131"/>
                      <a:pt x="1610" y="1142"/>
                    </a:cubicBezTo>
                    <a:cubicBezTo>
                      <a:pt x="1613" y="1159"/>
                      <a:pt x="1617" y="1178"/>
                      <a:pt x="1619" y="1195"/>
                    </a:cubicBezTo>
                    <a:cubicBezTo>
                      <a:pt x="1619" y="1228"/>
                      <a:pt x="1616" y="1258"/>
                      <a:pt x="1609" y="1289"/>
                    </a:cubicBezTo>
                    <a:cubicBezTo>
                      <a:pt x="1606" y="1299"/>
                      <a:pt x="1603" y="1309"/>
                      <a:pt x="1601" y="1318"/>
                    </a:cubicBezTo>
                    <a:cubicBezTo>
                      <a:pt x="1594" y="1344"/>
                      <a:pt x="1591" y="1368"/>
                      <a:pt x="1604" y="1394"/>
                    </a:cubicBezTo>
                    <a:cubicBezTo>
                      <a:pt x="1619" y="1421"/>
                      <a:pt x="1652" y="1450"/>
                      <a:pt x="1683" y="1450"/>
                    </a:cubicBezTo>
                    <a:cubicBezTo>
                      <a:pt x="1693" y="1449"/>
                      <a:pt x="1703" y="1449"/>
                      <a:pt x="1712" y="1449"/>
                    </a:cubicBezTo>
                    <a:cubicBezTo>
                      <a:pt x="1735" y="1449"/>
                      <a:pt x="1757" y="1451"/>
                      <a:pt x="1780" y="1453"/>
                    </a:cubicBezTo>
                    <a:cubicBezTo>
                      <a:pt x="1795" y="1457"/>
                      <a:pt x="1809" y="1461"/>
                      <a:pt x="1820" y="1467"/>
                    </a:cubicBezTo>
                    <a:cubicBezTo>
                      <a:pt x="1825" y="1468"/>
                      <a:pt x="1828" y="1471"/>
                      <a:pt x="1831" y="1474"/>
                    </a:cubicBezTo>
                    <a:cubicBezTo>
                      <a:pt x="1835" y="1480"/>
                      <a:pt x="1839" y="1486"/>
                      <a:pt x="1842" y="1490"/>
                    </a:cubicBezTo>
                    <a:cubicBezTo>
                      <a:pt x="1845" y="1494"/>
                      <a:pt x="1846" y="1497"/>
                      <a:pt x="1848" y="1500"/>
                    </a:cubicBezTo>
                    <a:cubicBezTo>
                      <a:pt x="1849" y="1510"/>
                      <a:pt x="1852" y="1519"/>
                      <a:pt x="1853" y="1530"/>
                    </a:cubicBezTo>
                    <a:cubicBezTo>
                      <a:pt x="1853" y="1547"/>
                      <a:pt x="1852" y="1564"/>
                      <a:pt x="1848" y="1582"/>
                    </a:cubicBezTo>
                    <a:cubicBezTo>
                      <a:pt x="1838" y="1622"/>
                      <a:pt x="1820" y="1659"/>
                      <a:pt x="1803" y="1696"/>
                    </a:cubicBezTo>
                    <a:lnTo>
                      <a:pt x="1788" y="1723"/>
                    </a:lnTo>
                    <a:cubicBezTo>
                      <a:pt x="1773" y="1746"/>
                      <a:pt x="1766" y="1769"/>
                      <a:pt x="1770" y="1796"/>
                    </a:cubicBezTo>
                    <a:cubicBezTo>
                      <a:pt x="1776" y="1822"/>
                      <a:pt x="1790" y="1844"/>
                      <a:pt x="1810" y="1858"/>
                    </a:cubicBezTo>
                    <a:cubicBezTo>
                      <a:pt x="1827" y="1869"/>
                      <a:pt x="1847" y="1875"/>
                      <a:pt x="1867" y="1875"/>
                    </a:cubicBezTo>
                    <a:cubicBezTo>
                      <a:pt x="1898" y="1875"/>
                      <a:pt x="1929" y="1861"/>
                      <a:pt x="1945" y="1834"/>
                    </a:cubicBezTo>
                    <a:cubicBezTo>
                      <a:pt x="2017" y="1716"/>
                      <a:pt x="2081" y="1566"/>
                      <a:pt x="2028" y="1430"/>
                    </a:cubicBezTo>
                    <a:cubicBezTo>
                      <a:pt x="2005" y="1367"/>
                      <a:pt x="1961" y="1321"/>
                      <a:pt x="1902" y="1289"/>
                    </a:cubicBezTo>
                    <a:cubicBezTo>
                      <a:pt x="1871" y="1274"/>
                      <a:pt x="1839" y="1267"/>
                      <a:pt x="1806" y="1259"/>
                    </a:cubicBezTo>
                    <a:cubicBezTo>
                      <a:pt x="1812" y="1224"/>
                      <a:pt x="1809" y="1186"/>
                      <a:pt x="1805" y="1151"/>
                    </a:cubicBezTo>
                    <a:cubicBezTo>
                      <a:pt x="1802" y="1116"/>
                      <a:pt x="1790" y="1085"/>
                      <a:pt x="1778" y="1053"/>
                    </a:cubicBezTo>
                    <a:cubicBezTo>
                      <a:pt x="1767" y="1025"/>
                      <a:pt x="1747" y="999"/>
                      <a:pt x="1727" y="974"/>
                    </a:cubicBezTo>
                    <a:cubicBezTo>
                      <a:pt x="1687" y="924"/>
                      <a:pt x="1626" y="893"/>
                      <a:pt x="1566" y="878"/>
                    </a:cubicBezTo>
                    <a:cubicBezTo>
                      <a:pt x="1534" y="871"/>
                      <a:pt x="1503" y="868"/>
                      <a:pt x="1473" y="868"/>
                    </a:cubicBezTo>
                    <a:cubicBezTo>
                      <a:pt x="1457" y="868"/>
                      <a:pt x="1442" y="868"/>
                      <a:pt x="1427" y="870"/>
                    </a:cubicBezTo>
                    <a:cubicBezTo>
                      <a:pt x="1425" y="864"/>
                      <a:pt x="1425" y="858"/>
                      <a:pt x="1424" y="853"/>
                    </a:cubicBezTo>
                    <a:cubicBezTo>
                      <a:pt x="1417" y="817"/>
                      <a:pt x="1402" y="784"/>
                      <a:pt x="1384" y="751"/>
                    </a:cubicBezTo>
                    <a:cubicBezTo>
                      <a:pt x="1354" y="692"/>
                      <a:pt x="1302" y="644"/>
                      <a:pt x="1241" y="614"/>
                    </a:cubicBezTo>
                    <a:cubicBezTo>
                      <a:pt x="1183" y="583"/>
                      <a:pt x="1119" y="572"/>
                      <a:pt x="1053" y="572"/>
                    </a:cubicBezTo>
                    <a:cubicBezTo>
                      <a:pt x="1049" y="572"/>
                      <a:pt x="1044" y="572"/>
                      <a:pt x="1040" y="572"/>
                    </a:cubicBezTo>
                    <a:cubicBezTo>
                      <a:pt x="1001" y="574"/>
                      <a:pt x="961" y="579"/>
                      <a:pt x="924" y="588"/>
                    </a:cubicBezTo>
                    <a:cubicBezTo>
                      <a:pt x="923" y="551"/>
                      <a:pt x="917" y="512"/>
                      <a:pt x="907" y="473"/>
                    </a:cubicBezTo>
                    <a:cubicBezTo>
                      <a:pt x="890" y="416"/>
                      <a:pt x="858" y="362"/>
                      <a:pt x="810" y="323"/>
                    </a:cubicBezTo>
                    <a:cubicBezTo>
                      <a:pt x="787" y="306"/>
                      <a:pt x="761" y="291"/>
                      <a:pt x="735" y="280"/>
                    </a:cubicBezTo>
                    <a:cubicBezTo>
                      <a:pt x="706" y="269"/>
                      <a:pt x="674" y="264"/>
                      <a:pt x="645" y="261"/>
                    </a:cubicBezTo>
                    <a:cubicBezTo>
                      <a:pt x="635" y="260"/>
                      <a:pt x="625" y="260"/>
                      <a:pt x="614" y="260"/>
                    </a:cubicBezTo>
                    <a:cubicBezTo>
                      <a:pt x="590" y="260"/>
                      <a:pt x="566" y="263"/>
                      <a:pt x="543" y="266"/>
                    </a:cubicBezTo>
                    <a:cubicBezTo>
                      <a:pt x="536" y="269"/>
                      <a:pt x="529" y="269"/>
                      <a:pt x="522" y="270"/>
                    </a:cubicBezTo>
                    <a:cubicBezTo>
                      <a:pt x="520" y="258"/>
                      <a:pt x="520" y="248"/>
                      <a:pt x="517" y="240"/>
                    </a:cubicBezTo>
                    <a:cubicBezTo>
                      <a:pt x="515" y="206"/>
                      <a:pt x="503" y="173"/>
                      <a:pt x="490" y="141"/>
                    </a:cubicBezTo>
                    <a:cubicBezTo>
                      <a:pt x="473" y="91"/>
                      <a:pt x="433" y="44"/>
                      <a:pt x="386" y="21"/>
                    </a:cubicBezTo>
                    <a:cubicBezTo>
                      <a:pt x="357" y="8"/>
                      <a:pt x="330" y="1"/>
                      <a:pt x="30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5" name="Google Shape;6415;p45"/>
              <p:cNvSpPr/>
              <p:nvPr/>
            </p:nvSpPr>
            <p:spPr>
              <a:xfrm>
                <a:off x="8797181" y="1307545"/>
                <a:ext cx="45361" cy="33657"/>
              </a:xfrm>
              <a:custGeom>
                <a:rect b="b" l="l" r="r" t="t"/>
                <a:pathLst>
                  <a:path extrusionOk="0" h="1064" w="1434">
                    <a:moveTo>
                      <a:pt x="289" y="1"/>
                    </a:moveTo>
                    <a:cubicBezTo>
                      <a:pt x="275" y="1"/>
                      <a:pt x="263" y="3"/>
                      <a:pt x="251" y="6"/>
                    </a:cubicBezTo>
                    <a:cubicBezTo>
                      <a:pt x="216" y="12"/>
                      <a:pt x="185" y="28"/>
                      <a:pt x="155" y="44"/>
                    </a:cubicBezTo>
                    <a:cubicBezTo>
                      <a:pt x="107" y="68"/>
                      <a:pt x="66" y="104"/>
                      <a:pt x="27" y="139"/>
                    </a:cubicBezTo>
                    <a:cubicBezTo>
                      <a:pt x="6" y="158"/>
                      <a:pt x="0" y="191"/>
                      <a:pt x="20" y="214"/>
                    </a:cubicBezTo>
                    <a:cubicBezTo>
                      <a:pt x="30" y="226"/>
                      <a:pt x="46" y="233"/>
                      <a:pt x="62" y="233"/>
                    </a:cubicBezTo>
                    <a:cubicBezTo>
                      <a:pt x="74" y="233"/>
                      <a:pt x="85" y="230"/>
                      <a:pt x="95" y="221"/>
                    </a:cubicBezTo>
                    <a:cubicBezTo>
                      <a:pt x="122" y="197"/>
                      <a:pt x="150" y="172"/>
                      <a:pt x="180" y="154"/>
                    </a:cubicBezTo>
                    <a:cubicBezTo>
                      <a:pt x="206" y="138"/>
                      <a:pt x="229" y="127"/>
                      <a:pt x="256" y="118"/>
                    </a:cubicBezTo>
                    <a:cubicBezTo>
                      <a:pt x="269" y="114"/>
                      <a:pt x="284" y="112"/>
                      <a:pt x="295" y="109"/>
                    </a:cubicBezTo>
                    <a:cubicBezTo>
                      <a:pt x="309" y="109"/>
                      <a:pt x="322" y="112"/>
                      <a:pt x="335" y="114"/>
                    </a:cubicBezTo>
                    <a:cubicBezTo>
                      <a:pt x="342" y="115"/>
                      <a:pt x="348" y="117"/>
                      <a:pt x="352" y="121"/>
                    </a:cubicBezTo>
                    <a:cubicBezTo>
                      <a:pt x="359" y="124"/>
                      <a:pt x="367" y="129"/>
                      <a:pt x="374" y="135"/>
                    </a:cubicBezTo>
                    <a:cubicBezTo>
                      <a:pt x="381" y="142"/>
                      <a:pt x="387" y="150"/>
                      <a:pt x="392" y="158"/>
                    </a:cubicBezTo>
                    <a:cubicBezTo>
                      <a:pt x="400" y="172"/>
                      <a:pt x="407" y="187"/>
                      <a:pt x="412" y="201"/>
                    </a:cubicBezTo>
                    <a:cubicBezTo>
                      <a:pt x="420" y="227"/>
                      <a:pt x="422" y="250"/>
                      <a:pt x="424" y="276"/>
                    </a:cubicBezTo>
                    <a:cubicBezTo>
                      <a:pt x="424" y="316"/>
                      <a:pt x="421" y="356"/>
                      <a:pt x="414" y="397"/>
                    </a:cubicBezTo>
                    <a:cubicBezTo>
                      <a:pt x="410" y="416"/>
                      <a:pt x="422" y="440"/>
                      <a:pt x="438" y="450"/>
                    </a:cubicBezTo>
                    <a:cubicBezTo>
                      <a:pt x="449" y="457"/>
                      <a:pt x="461" y="461"/>
                      <a:pt x="472" y="461"/>
                    </a:cubicBezTo>
                    <a:cubicBezTo>
                      <a:pt x="486" y="461"/>
                      <a:pt x="499" y="456"/>
                      <a:pt x="513" y="447"/>
                    </a:cubicBezTo>
                    <a:cubicBezTo>
                      <a:pt x="516" y="443"/>
                      <a:pt x="521" y="442"/>
                      <a:pt x="527" y="437"/>
                    </a:cubicBezTo>
                    <a:cubicBezTo>
                      <a:pt x="566" y="414"/>
                      <a:pt x="603" y="394"/>
                      <a:pt x="646" y="380"/>
                    </a:cubicBezTo>
                    <a:cubicBezTo>
                      <a:pt x="667" y="376"/>
                      <a:pt x="689" y="371"/>
                      <a:pt x="710" y="370"/>
                    </a:cubicBezTo>
                    <a:cubicBezTo>
                      <a:pt x="723" y="370"/>
                      <a:pt x="736" y="371"/>
                      <a:pt x="749" y="373"/>
                    </a:cubicBezTo>
                    <a:cubicBezTo>
                      <a:pt x="759" y="377"/>
                      <a:pt x="768" y="380"/>
                      <a:pt x="779" y="384"/>
                    </a:cubicBezTo>
                    <a:cubicBezTo>
                      <a:pt x="788" y="390"/>
                      <a:pt x="795" y="394"/>
                      <a:pt x="803" y="402"/>
                    </a:cubicBezTo>
                    <a:cubicBezTo>
                      <a:pt x="809" y="407"/>
                      <a:pt x="813" y="413"/>
                      <a:pt x="818" y="420"/>
                    </a:cubicBezTo>
                    <a:cubicBezTo>
                      <a:pt x="828" y="434"/>
                      <a:pt x="835" y="450"/>
                      <a:pt x="839" y="466"/>
                    </a:cubicBezTo>
                    <a:cubicBezTo>
                      <a:pt x="845" y="490"/>
                      <a:pt x="849" y="512"/>
                      <a:pt x="851" y="535"/>
                    </a:cubicBezTo>
                    <a:cubicBezTo>
                      <a:pt x="851" y="569"/>
                      <a:pt x="846" y="601"/>
                      <a:pt x="843" y="633"/>
                    </a:cubicBezTo>
                    <a:cubicBezTo>
                      <a:pt x="839" y="658"/>
                      <a:pt x="853" y="686"/>
                      <a:pt x="875" y="701"/>
                    </a:cubicBezTo>
                    <a:cubicBezTo>
                      <a:pt x="889" y="710"/>
                      <a:pt x="905" y="715"/>
                      <a:pt x="921" y="715"/>
                    </a:cubicBezTo>
                    <a:cubicBezTo>
                      <a:pt x="932" y="715"/>
                      <a:pt x="942" y="713"/>
                      <a:pt x="952" y="708"/>
                    </a:cubicBezTo>
                    <a:cubicBezTo>
                      <a:pt x="965" y="702"/>
                      <a:pt x="975" y="698"/>
                      <a:pt x="988" y="694"/>
                    </a:cubicBezTo>
                    <a:cubicBezTo>
                      <a:pt x="1022" y="685"/>
                      <a:pt x="1057" y="678"/>
                      <a:pt x="1090" y="674"/>
                    </a:cubicBezTo>
                    <a:cubicBezTo>
                      <a:pt x="1108" y="674"/>
                      <a:pt x="1125" y="676"/>
                      <a:pt x="1144" y="679"/>
                    </a:cubicBezTo>
                    <a:cubicBezTo>
                      <a:pt x="1154" y="684"/>
                      <a:pt x="1164" y="686"/>
                      <a:pt x="1174" y="691"/>
                    </a:cubicBezTo>
                    <a:lnTo>
                      <a:pt x="1196" y="707"/>
                    </a:lnTo>
                    <a:cubicBezTo>
                      <a:pt x="1203" y="715"/>
                      <a:pt x="1210" y="722"/>
                      <a:pt x="1217" y="731"/>
                    </a:cubicBezTo>
                    <a:cubicBezTo>
                      <a:pt x="1226" y="748"/>
                      <a:pt x="1233" y="762"/>
                      <a:pt x="1239" y="780"/>
                    </a:cubicBezTo>
                    <a:cubicBezTo>
                      <a:pt x="1244" y="802"/>
                      <a:pt x="1247" y="827"/>
                      <a:pt x="1250" y="850"/>
                    </a:cubicBezTo>
                    <a:cubicBezTo>
                      <a:pt x="1250" y="887"/>
                      <a:pt x="1246" y="924"/>
                      <a:pt x="1240" y="963"/>
                    </a:cubicBezTo>
                    <a:cubicBezTo>
                      <a:pt x="1233" y="1013"/>
                      <a:pt x="1276" y="1057"/>
                      <a:pt x="1323" y="1063"/>
                    </a:cubicBezTo>
                    <a:cubicBezTo>
                      <a:pt x="1326" y="1063"/>
                      <a:pt x="1328" y="1063"/>
                      <a:pt x="1331" y="1063"/>
                    </a:cubicBezTo>
                    <a:cubicBezTo>
                      <a:pt x="1379" y="1063"/>
                      <a:pt x="1417" y="1026"/>
                      <a:pt x="1423" y="980"/>
                    </a:cubicBezTo>
                    <a:cubicBezTo>
                      <a:pt x="1433" y="900"/>
                      <a:pt x="1433" y="820"/>
                      <a:pt x="1410" y="741"/>
                    </a:cubicBezTo>
                    <a:cubicBezTo>
                      <a:pt x="1393" y="678"/>
                      <a:pt x="1359" y="616"/>
                      <a:pt x="1304" y="576"/>
                    </a:cubicBezTo>
                    <a:cubicBezTo>
                      <a:pt x="1282" y="556"/>
                      <a:pt x="1253" y="542"/>
                      <a:pt x="1226" y="529"/>
                    </a:cubicBezTo>
                    <a:cubicBezTo>
                      <a:pt x="1216" y="526"/>
                      <a:pt x="1203" y="522"/>
                      <a:pt x="1193" y="519"/>
                    </a:cubicBezTo>
                    <a:cubicBezTo>
                      <a:pt x="1171" y="513"/>
                      <a:pt x="1153" y="512"/>
                      <a:pt x="1131" y="509"/>
                    </a:cubicBezTo>
                    <a:cubicBezTo>
                      <a:pt x="1125" y="508"/>
                      <a:pt x="1119" y="508"/>
                      <a:pt x="1112" y="508"/>
                    </a:cubicBezTo>
                    <a:cubicBezTo>
                      <a:pt x="1083" y="508"/>
                      <a:pt x="1053" y="513"/>
                      <a:pt x="1024" y="519"/>
                    </a:cubicBezTo>
                    <a:cubicBezTo>
                      <a:pt x="1015" y="520"/>
                      <a:pt x="1007" y="522"/>
                      <a:pt x="997" y="526"/>
                    </a:cubicBezTo>
                    <a:cubicBezTo>
                      <a:pt x="994" y="487"/>
                      <a:pt x="987" y="450"/>
                      <a:pt x="974" y="414"/>
                    </a:cubicBezTo>
                    <a:cubicBezTo>
                      <a:pt x="951" y="351"/>
                      <a:pt x="909" y="300"/>
                      <a:pt x="851" y="268"/>
                    </a:cubicBezTo>
                    <a:cubicBezTo>
                      <a:pt x="812" y="247"/>
                      <a:pt x="769" y="238"/>
                      <a:pt x="725" y="238"/>
                    </a:cubicBezTo>
                    <a:cubicBezTo>
                      <a:pt x="703" y="238"/>
                      <a:pt x="680" y="240"/>
                      <a:pt x="657" y="244"/>
                    </a:cubicBezTo>
                    <a:cubicBezTo>
                      <a:pt x="623" y="250"/>
                      <a:pt x="591" y="264"/>
                      <a:pt x="558" y="278"/>
                    </a:cubicBezTo>
                    <a:cubicBezTo>
                      <a:pt x="551" y="283"/>
                      <a:pt x="546" y="284"/>
                      <a:pt x="541" y="287"/>
                    </a:cubicBezTo>
                    <a:cubicBezTo>
                      <a:pt x="537" y="185"/>
                      <a:pt x="507" y="84"/>
                      <a:pt x="414" y="29"/>
                    </a:cubicBezTo>
                    <a:cubicBezTo>
                      <a:pt x="384" y="12"/>
                      <a:pt x="349" y="5"/>
                      <a:pt x="315" y="3"/>
                    </a:cubicBezTo>
                    <a:cubicBezTo>
                      <a:pt x="306" y="2"/>
                      <a:pt x="297" y="1"/>
                      <a:pt x="2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6" name="Google Shape;6416;p45"/>
              <p:cNvSpPr/>
              <p:nvPr/>
            </p:nvSpPr>
            <p:spPr>
              <a:xfrm>
                <a:off x="8831819" y="1298846"/>
                <a:ext cx="33309" cy="23155"/>
              </a:xfrm>
              <a:custGeom>
                <a:rect b="b" l="l" r="r" t="t"/>
                <a:pathLst>
                  <a:path extrusionOk="0" h="732" w="1053">
                    <a:moveTo>
                      <a:pt x="438" y="165"/>
                    </a:moveTo>
                    <a:lnTo>
                      <a:pt x="438" y="165"/>
                    </a:lnTo>
                    <a:cubicBezTo>
                      <a:pt x="439" y="166"/>
                      <a:pt x="439" y="167"/>
                      <a:pt x="441" y="167"/>
                    </a:cubicBezTo>
                    <a:lnTo>
                      <a:pt x="441" y="167"/>
                    </a:lnTo>
                    <a:cubicBezTo>
                      <a:pt x="440" y="166"/>
                      <a:pt x="439" y="165"/>
                      <a:pt x="438" y="165"/>
                    </a:cubicBezTo>
                    <a:close/>
                    <a:moveTo>
                      <a:pt x="353" y="1"/>
                    </a:moveTo>
                    <a:cubicBezTo>
                      <a:pt x="323" y="4"/>
                      <a:pt x="294" y="8"/>
                      <a:pt x="265" y="14"/>
                    </a:cubicBezTo>
                    <a:cubicBezTo>
                      <a:pt x="224" y="21"/>
                      <a:pt x="185" y="38"/>
                      <a:pt x="148" y="58"/>
                    </a:cubicBezTo>
                    <a:cubicBezTo>
                      <a:pt x="105" y="79"/>
                      <a:pt x="65" y="110"/>
                      <a:pt x="29" y="140"/>
                    </a:cubicBezTo>
                    <a:cubicBezTo>
                      <a:pt x="5" y="164"/>
                      <a:pt x="0" y="201"/>
                      <a:pt x="22" y="225"/>
                    </a:cubicBezTo>
                    <a:cubicBezTo>
                      <a:pt x="34" y="240"/>
                      <a:pt x="51" y="247"/>
                      <a:pt x="69" y="247"/>
                    </a:cubicBezTo>
                    <a:cubicBezTo>
                      <a:pt x="83" y="247"/>
                      <a:pt x="97" y="242"/>
                      <a:pt x="108" y="233"/>
                    </a:cubicBezTo>
                    <a:cubicBezTo>
                      <a:pt x="128" y="217"/>
                      <a:pt x="148" y="201"/>
                      <a:pt x="168" y="187"/>
                    </a:cubicBezTo>
                    <a:cubicBezTo>
                      <a:pt x="198" y="168"/>
                      <a:pt x="227" y="157"/>
                      <a:pt x="258" y="144"/>
                    </a:cubicBezTo>
                    <a:cubicBezTo>
                      <a:pt x="280" y="138"/>
                      <a:pt x="303" y="132"/>
                      <a:pt x="325" y="131"/>
                    </a:cubicBezTo>
                    <a:cubicBezTo>
                      <a:pt x="344" y="131"/>
                      <a:pt x="360" y="132"/>
                      <a:pt x="378" y="137"/>
                    </a:cubicBezTo>
                    <a:cubicBezTo>
                      <a:pt x="393" y="140"/>
                      <a:pt x="404" y="145"/>
                      <a:pt x="417" y="151"/>
                    </a:cubicBezTo>
                    <a:cubicBezTo>
                      <a:pt x="425" y="156"/>
                      <a:pt x="431" y="160"/>
                      <a:pt x="438" y="165"/>
                    </a:cubicBezTo>
                    <a:lnTo>
                      <a:pt x="438" y="165"/>
                    </a:lnTo>
                    <a:cubicBezTo>
                      <a:pt x="438" y="164"/>
                      <a:pt x="437" y="164"/>
                      <a:pt x="437" y="164"/>
                    </a:cubicBezTo>
                    <a:lnTo>
                      <a:pt x="437" y="164"/>
                    </a:lnTo>
                    <a:cubicBezTo>
                      <a:pt x="439" y="165"/>
                      <a:pt x="441" y="165"/>
                      <a:pt x="441" y="167"/>
                    </a:cubicBezTo>
                    <a:cubicBezTo>
                      <a:pt x="441" y="167"/>
                      <a:pt x="441" y="167"/>
                      <a:pt x="441" y="167"/>
                    </a:cubicBezTo>
                    <a:lnTo>
                      <a:pt x="441" y="167"/>
                    </a:lnTo>
                    <a:cubicBezTo>
                      <a:pt x="443" y="169"/>
                      <a:pt x="446" y="170"/>
                      <a:pt x="449" y="173"/>
                    </a:cubicBezTo>
                    <a:cubicBezTo>
                      <a:pt x="460" y="185"/>
                      <a:pt x="470" y="197"/>
                      <a:pt x="480" y="211"/>
                    </a:cubicBezTo>
                    <a:cubicBezTo>
                      <a:pt x="487" y="225"/>
                      <a:pt x="493" y="238"/>
                      <a:pt x="497" y="253"/>
                    </a:cubicBezTo>
                    <a:cubicBezTo>
                      <a:pt x="503" y="276"/>
                      <a:pt x="507" y="297"/>
                      <a:pt x="510" y="321"/>
                    </a:cubicBezTo>
                    <a:cubicBezTo>
                      <a:pt x="510" y="353"/>
                      <a:pt x="507" y="386"/>
                      <a:pt x="502" y="417"/>
                    </a:cubicBezTo>
                    <a:cubicBezTo>
                      <a:pt x="497" y="437"/>
                      <a:pt x="507" y="460"/>
                      <a:pt x="520" y="475"/>
                    </a:cubicBezTo>
                    <a:cubicBezTo>
                      <a:pt x="533" y="491"/>
                      <a:pt x="557" y="504"/>
                      <a:pt x="580" y="504"/>
                    </a:cubicBezTo>
                    <a:cubicBezTo>
                      <a:pt x="585" y="504"/>
                      <a:pt x="590" y="503"/>
                      <a:pt x="595" y="502"/>
                    </a:cubicBezTo>
                    <a:cubicBezTo>
                      <a:pt x="645" y="486"/>
                      <a:pt x="695" y="472"/>
                      <a:pt x="746" y="465"/>
                    </a:cubicBezTo>
                    <a:cubicBezTo>
                      <a:pt x="761" y="465"/>
                      <a:pt x="775" y="466"/>
                      <a:pt x="788" y="467"/>
                    </a:cubicBezTo>
                    <a:cubicBezTo>
                      <a:pt x="792" y="469"/>
                      <a:pt x="795" y="469"/>
                      <a:pt x="799" y="472"/>
                    </a:cubicBezTo>
                    <a:lnTo>
                      <a:pt x="815" y="482"/>
                    </a:lnTo>
                    <a:cubicBezTo>
                      <a:pt x="817" y="483"/>
                      <a:pt x="818" y="486"/>
                      <a:pt x="819" y="489"/>
                    </a:cubicBezTo>
                    <a:cubicBezTo>
                      <a:pt x="825" y="500"/>
                      <a:pt x="831" y="510"/>
                      <a:pt x="834" y="522"/>
                    </a:cubicBezTo>
                    <a:cubicBezTo>
                      <a:pt x="840" y="543"/>
                      <a:pt x="844" y="565"/>
                      <a:pt x="845" y="588"/>
                    </a:cubicBezTo>
                    <a:lnTo>
                      <a:pt x="845" y="618"/>
                    </a:lnTo>
                    <a:cubicBezTo>
                      <a:pt x="845" y="646"/>
                      <a:pt x="851" y="672"/>
                      <a:pt x="868" y="694"/>
                    </a:cubicBezTo>
                    <a:cubicBezTo>
                      <a:pt x="887" y="715"/>
                      <a:pt x="911" y="727"/>
                      <a:pt x="938" y="731"/>
                    </a:cubicBezTo>
                    <a:cubicBezTo>
                      <a:pt x="941" y="731"/>
                      <a:pt x="943" y="731"/>
                      <a:pt x="945" y="731"/>
                    </a:cubicBezTo>
                    <a:cubicBezTo>
                      <a:pt x="970" y="731"/>
                      <a:pt x="996" y="724"/>
                      <a:pt x="1013" y="705"/>
                    </a:cubicBezTo>
                    <a:cubicBezTo>
                      <a:pt x="1027" y="695"/>
                      <a:pt x="1037" y="679"/>
                      <a:pt x="1044" y="662"/>
                    </a:cubicBezTo>
                    <a:cubicBezTo>
                      <a:pt x="1051" y="645"/>
                      <a:pt x="1053" y="626"/>
                      <a:pt x="1049" y="608"/>
                    </a:cubicBezTo>
                    <a:cubicBezTo>
                      <a:pt x="1044" y="546"/>
                      <a:pt x="1033" y="488"/>
                      <a:pt x="1006" y="430"/>
                    </a:cubicBezTo>
                    <a:cubicBezTo>
                      <a:pt x="983" y="377"/>
                      <a:pt x="938" y="333"/>
                      <a:pt x="888" y="309"/>
                    </a:cubicBezTo>
                    <a:cubicBezTo>
                      <a:pt x="849" y="288"/>
                      <a:pt x="808" y="282"/>
                      <a:pt x="767" y="282"/>
                    </a:cubicBezTo>
                    <a:cubicBezTo>
                      <a:pt x="758" y="282"/>
                      <a:pt x="749" y="282"/>
                      <a:pt x="741" y="283"/>
                    </a:cubicBezTo>
                    <a:cubicBezTo>
                      <a:pt x="711" y="287"/>
                      <a:pt x="682" y="291"/>
                      <a:pt x="653" y="301"/>
                    </a:cubicBezTo>
                    <a:cubicBezTo>
                      <a:pt x="650" y="260"/>
                      <a:pt x="636" y="217"/>
                      <a:pt x="619" y="180"/>
                    </a:cubicBezTo>
                    <a:cubicBezTo>
                      <a:pt x="605" y="144"/>
                      <a:pt x="580" y="112"/>
                      <a:pt x="555" y="87"/>
                    </a:cubicBezTo>
                    <a:cubicBezTo>
                      <a:pt x="530" y="59"/>
                      <a:pt x="500" y="44"/>
                      <a:pt x="469" y="25"/>
                    </a:cubicBezTo>
                    <a:cubicBezTo>
                      <a:pt x="443" y="12"/>
                      <a:pt x="411" y="8"/>
                      <a:pt x="383" y="2"/>
                    </a:cubicBezTo>
                    <a:cubicBezTo>
                      <a:pt x="373" y="1"/>
                      <a:pt x="364" y="1"/>
                      <a:pt x="3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7" name="Google Shape;6417;p45"/>
              <p:cNvSpPr/>
              <p:nvPr/>
            </p:nvSpPr>
            <p:spPr>
              <a:xfrm>
                <a:off x="8847888" y="1340189"/>
                <a:ext cx="11166" cy="10217"/>
              </a:xfrm>
              <a:custGeom>
                <a:rect b="b" l="l" r="r" t="t"/>
                <a:pathLst>
                  <a:path extrusionOk="0" h="323" w="353">
                    <a:moveTo>
                      <a:pt x="145" y="143"/>
                    </a:moveTo>
                    <a:cubicBezTo>
                      <a:pt x="150" y="143"/>
                      <a:pt x="151" y="144"/>
                      <a:pt x="155" y="144"/>
                    </a:cubicBezTo>
                    <a:cubicBezTo>
                      <a:pt x="154" y="145"/>
                      <a:pt x="152" y="145"/>
                      <a:pt x="151" y="145"/>
                    </a:cubicBezTo>
                    <a:cubicBezTo>
                      <a:pt x="149" y="145"/>
                      <a:pt x="147" y="144"/>
                      <a:pt x="145" y="143"/>
                    </a:cubicBezTo>
                    <a:close/>
                    <a:moveTo>
                      <a:pt x="164" y="143"/>
                    </a:moveTo>
                    <a:lnTo>
                      <a:pt x="164" y="143"/>
                    </a:lnTo>
                    <a:cubicBezTo>
                      <a:pt x="166" y="144"/>
                      <a:pt x="168" y="146"/>
                      <a:pt x="169" y="147"/>
                    </a:cubicBezTo>
                    <a:lnTo>
                      <a:pt x="169" y="147"/>
                    </a:lnTo>
                    <a:cubicBezTo>
                      <a:pt x="167" y="146"/>
                      <a:pt x="165" y="145"/>
                      <a:pt x="164" y="143"/>
                    </a:cubicBezTo>
                    <a:close/>
                    <a:moveTo>
                      <a:pt x="146" y="1"/>
                    </a:moveTo>
                    <a:cubicBezTo>
                      <a:pt x="119" y="1"/>
                      <a:pt x="91" y="5"/>
                      <a:pt x="65" y="11"/>
                    </a:cubicBezTo>
                    <a:cubicBezTo>
                      <a:pt x="27" y="18"/>
                      <a:pt x="1" y="55"/>
                      <a:pt x="8" y="95"/>
                    </a:cubicBezTo>
                    <a:cubicBezTo>
                      <a:pt x="14" y="129"/>
                      <a:pt x="43" y="153"/>
                      <a:pt x="77" y="153"/>
                    </a:cubicBezTo>
                    <a:cubicBezTo>
                      <a:pt x="82" y="153"/>
                      <a:pt x="87" y="152"/>
                      <a:pt x="92" y="151"/>
                    </a:cubicBezTo>
                    <a:cubicBezTo>
                      <a:pt x="107" y="148"/>
                      <a:pt x="121" y="147"/>
                      <a:pt x="137" y="147"/>
                    </a:cubicBezTo>
                    <a:cubicBezTo>
                      <a:pt x="144" y="147"/>
                      <a:pt x="151" y="147"/>
                      <a:pt x="158" y="148"/>
                    </a:cubicBezTo>
                    <a:cubicBezTo>
                      <a:pt x="163" y="150"/>
                      <a:pt x="167" y="151"/>
                      <a:pt x="171" y="154"/>
                    </a:cubicBezTo>
                    <a:cubicBezTo>
                      <a:pt x="173" y="156"/>
                      <a:pt x="174" y="156"/>
                      <a:pt x="177" y="157"/>
                    </a:cubicBezTo>
                    <a:lnTo>
                      <a:pt x="180" y="161"/>
                    </a:lnTo>
                    <a:cubicBezTo>
                      <a:pt x="181" y="164"/>
                      <a:pt x="184" y="169"/>
                      <a:pt x="184" y="170"/>
                    </a:cubicBezTo>
                    <a:cubicBezTo>
                      <a:pt x="185" y="177"/>
                      <a:pt x="187" y="184"/>
                      <a:pt x="187" y="193"/>
                    </a:cubicBezTo>
                    <a:cubicBezTo>
                      <a:pt x="187" y="206"/>
                      <a:pt x="187" y="220"/>
                      <a:pt x="185" y="233"/>
                    </a:cubicBezTo>
                    <a:cubicBezTo>
                      <a:pt x="181" y="277"/>
                      <a:pt x="216" y="319"/>
                      <a:pt x="260" y="322"/>
                    </a:cubicBezTo>
                    <a:cubicBezTo>
                      <a:pt x="262" y="322"/>
                      <a:pt x="265" y="322"/>
                      <a:pt x="267" y="322"/>
                    </a:cubicBezTo>
                    <a:cubicBezTo>
                      <a:pt x="308" y="322"/>
                      <a:pt x="350" y="289"/>
                      <a:pt x="352" y="247"/>
                    </a:cubicBezTo>
                    <a:cubicBezTo>
                      <a:pt x="353" y="209"/>
                      <a:pt x="352" y="171"/>
                      <a:pt x="342" y="134"/>
                    </a:cubicBezTo>
                    <a:cubicBezTo>
                      <a:pt x="330" y="98"/>
                      <a:pt x="310" y="63"/>
                      <a:pt x="280" y="41"/>
                    </a:cubicBezTo>
                    <a:cubicBezTo>
                      <a:pt x="256" y="22"/>
                      <a:pt x="228" y="11"/>
                      <a:pt x="198" y="5"/>
                    </a:cubicBezTo>
                    <a:cubicBezTo>
                      <a:pt x="185" y="4"/>
                      <a:pt x="171" y="1"/>
                      <a:pt x="158" y="1"/>
                    </a:cubicBezTo>
                    <a:cubicBezTo>
                      <a:pt x="154" y="1"/>
                      <a:pt x="150" y="1"/>
                      <a:pt x="1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8" name="Google Shape;6418;p45"/>
              <p:cNvSpPr/>
              <p:nvPr/>
            </p:nvSpPr>
            <p:spPr>
              <a:xfrm>
                <a:off x="8825018" y="1276070"/>
                <a:ext cx="33246" cy="21858"/>
              </a:xfrm>
              <a:custGeom>
                <a:rect b="b" l="l" r="r" t="t"/>
                <a:pathLst>
                  <a:path extrusionOk="0" h="691" w="1051">
                    <a:moveTo>
                      <a:pt x="446" y="183"/>
                    </a:moveTo>
                    <a:cubicBezTo>
                      <a:pt x="446" y="183"/>
                      <a:pt x="446" y="184"/>
                      <a:pt x="447" y="184"/>
                    </a:cubicBezTo>
                    <a:lnTo>
                      <a:pt x="447" y="184"/>
                    </a:lnTo>
                    <a:cubicBezTo>
                      <a:pt x="446" y="184"/>
                      <a:pt x="446" y="183"/>
                      <a:pt x="446" y="183"/>
                    </a:cubicBezTo>
                    <a:close/>
                    <a:moveTo>
                      <a:pt x="294" y="0"/>
                    </a:moveTo>
                    <a:cubicBezTo>
                      <a:pt x="267" y="0"/>
                      <a:pt x="242" y="7"/>
                      <a:pt x="215" y="13"/>
                    </a:cubicBezTo>
                    <a:cubicBezTo>
                      <a:pt x="137" y="36"/>
                      <a:pt x="72" y="88"/>
                      <a:pt x="19" y="148"/>
                    </a:cubicBezTo>
                    <a:cubicBezTo>
                      <a:pt x="9" y="158"/>
                      <a:pt x="5" y="165"/>
                      <a:pt x="2" y="179"/>
                    </a:cubicBezTo>
                    <a:cubicBezTo>
                      <a:pt x="1" y="192"/>
                      <a:pt x="6" y="205"/>
                      <a:pt x="14" y="215"/>
                    </a:cubicBezTo>
                    <a:cubicBezTo>
                      <a:pt x="22" y="226"/>
                      <a:pt x="37" y="233"/>
                      <a:pt x="51" y="233"/>
                    </a:cubicBezTo>
                    <a:cubicBezTo>
                      <a:pt x="62" y="233"/>
                      <a:pt x="72" y="229"/>
                      <a:pt x="79" y="221"/>
                    </a:cubicBezTo>
                    <a:cubicBezTo>
                      <a:pt x="108" y="189"/>
                      <a:pt x="138" y="162"/>
                      <a:pt x="174" y="139"/>
                    </a:cubicBezTo>
                    <a:cubicBezTo>
                      <a:pt x="194" y="128"/>
                      <a:pt x="215" y="118"/>
                      <a:pt x="237" y="108"/>
                    </a:cubicBezTo>
                    <a:cubicBezTo>
                      <a:pt x="256" y="104"/>
                      <a:pt x="271" y="101"/>
                      <a:pt x="288" y="98"/>
                    </a:cubicBezTo>
                    <a:cubicBezTo>
                      <a:pt x="307" y="98"/>
                      <a:pt x="323" y="99"/>
                      <a:pt x="339" y="101"/>
                    </a:cubicBezTo>
                    <a:cubicBezTo>
                      <a:pt x="353" y="105"/>
                      <a:pt x="367" y="111"/>
                      <a:pt x="380" y="118"/>
                    </a:cubicBezTo>
                    <a:cubicBezTo>
                      <a:pt x="393" y="125"/>
                      <a:pt x="403" y="134"/>
                      <a:pt x="414" y="144"/>
                    </a:cubicBezTo>
                    <a:cubicBezTo>
                      <a:pt x="424" y="155"/>
                      <a:pt x="435" y="168"/>
                      <a:pt x="443" y="178"/>
                    </a:cubicBezTo>
                    <a:cubicBezTo>
                      <a:pt x="444" y="180"/>
                      <a:pt x="445" y="181"/>
                      <a:pt x="446" y="183"/>
                    </a:cubicBezTo>
                    <a:lnTo>
                      <a:pt x="446" y="183"/>
                    </a:lnTo>
                    <a:cubicBezTo>
                      <a:pt x="446" y="183"/>
                      <a:pt x="446" y="183"/>
                      <a:pt x="446" y="182"/>
                    </a:cubicBezTo>
                    <a:lnTo>
                      <a:pt x="446" y="182"/>
                    </a:lnTo>
                    <a:cubicBezTo>
                      <a:pt x="446" y="184"/>
                      <a:pt x="449" y="184"/>
                      <a:pt x="449" y="185"/>
                    </a:cubicBezTo>
                    <a:cubicBezTo>
                      <a:pt x="448" y="185"/>
                      <a:pt x="447" y="184"/>
                      <a:pt x="447" y="184"/>
                    </a:cubicBezTo>
                    <a:lnTo>
                      <a:pt x="447" y="184"/>
                    </a:lnTo>
                    <a:cubicBezTo>
                      <a:pt x="458" y="203"/>
                      <a:pt x="465" y="222"/>
                      <a:pt x="472" y="242"/>
                    </a:cubicBezTo>
                    <a:cubicBezTo>
                      <a:pt x="479" y="271"/>
                      <a:pt x="485" y="300"/>
                      <a:pt x="486" y="330"/>
                    </a:cubicBezTo>
                    <a:lnTo>
                      <a:pt x="486" y="348"/>
                    </a:lnTo>
                    <a:cubicBezTo>
                      <a:pt x="486" y="370"/>
                      <a:pt x="490" y="387"/>
                      <a:pt x="509" y="399"/>
                    </a:cubicBezTo>
                    <a:cubicBezTo>
                      <a:pt x="518" y="406"/>
                      <a:pt x="529" y="409"/>
                      <a:pt x="540" y="409"/>
                    </a:cubicBezTo>
                    <a:cubicBezTo>
                      <a:pt x="549" y="409"/>
                      <a:pt x="558" y="407"/>
                      <a:pt x="566" y="404"/>
                    </a:cubicBezTo>
                    <a:cubicBezTo>
                      <a:pt x="588" y="394"/>
                      <a:pt x="609" y="386"/>
                      <a:pt x="632" y="378"/>
                    </a:cubicBezTo>
                    <a:cubicBezTo>
                      <a:pt x="658" y="371"/>
                      <a:pt x="682" y="366"/>
                      <a:pt x="708" y="364"/>
                    </a:cubicBezTo>
                    <a:cubicBezTo>
                      <a:pt x="728" y="364"/>
                      <a:pt x="745" y="364"/>
                      <a:pt x="765" y="368"/>
                    </a:cubicBezTo>
                    <a:cubicBezTo>
                      <a:pt x="780" y="371"/>
                      <a:pt x="792" y="377"/>
                      <a:pt x="804" y="383"/>
                    </a:cubicBezTo>
                    <a:cubicBezTo>
                      <a:pt x="814" y="387"/>
                      <a:pt x="823" y="394"/>
                      <a:pt x="830" y="400"/>
                    </a:cubicBezTo>
                    <a:cubicBezTo>
                      <a:pt x="838" y="409"/>
                      <a:pt x="845" y="419"/>
                      <a:pt x="854" y="429"/>
                    </a:cubicBezTo>
                    <a:cubicBezTo>
                      <a:pt x="861" y="443"/>
                      <a:pt x="868" y="457"/>
                      <a:pt x="876" y="473"/>
                    </a:cubicBezTo>
                    <a:cubicBezTo>
                      <a:pt x="883" y="502"/>
                      <a:pt x="888" y="530"/>
                      <a:pt x="890" y="559"/>
                    </a:cubicBezTo>
                    <a:cubicBezTo>
                      <a:pt x="890" y="573"/>
                      <a:pt x="890" y="588"/>
                      <a:pt x="888" y="602"/>
                    </a:cubicBezTo>
                    <a:cubicBezTo>
                      <a:pt x="887" y="645"/>
                      <a:pt x="917" y="686"/>
                      <a:pt x="961" y="691"/>
                    </a:cubicBezTo>
                    <a:cubicBezTo>
                      <a:pt x="963" y="691"/>
                      <a:pt x="965" y="691"/>
                      <a:pt x="967" y="691"/>
                    </a:cubicBezTo>
                    <a:cubicBezTo>
                      <a:pt x="986" y="691"/>
                      <a:pt x="1006" y="684"/>
                      <a:pt x="1019" y="672"/>
                    </a:cubicBezTo>
                    <a:cubicBezTo>
                      <a:pt x="1033" y="659"/>
                      <a:pt x="1050" y="638"/>
                      <a:pt x="1047" y="619"/>
                    </a:cubicBezTo>
                    <a:cubicBezTo>
                      <a:pt x="1046" y="585"/>
                      <a:pt x="1044" y="552"/>
                      <a:pt x="1040" y="520"/>
                    </a:cubicBezTo>
                    <a:cubicBezTo>
                      <a:pt x="1036" y="484"/>
                      <a:pt x="1023" y="449"/>
                      <a:pt x="1010" y="414"/>
                    </a:cubicBezTo>
                    <a:cubicBezTo>
                      <a:pt x="1000" y="384"/>
                      <a:pt x="980" y="357"/>
                      <a:pt x="959" y="333"/>
                    </a:cubicBezTo>
                    <a:cubicBezTo>
                      <a:pt x="940" y="308"/>
                      <a:pt x="916" y="290"/>
                      <a:pt x="890" y="275"/>
                    </a:cubicBezTo>
                    <a:cubicBezTo>
                      <a:pt x="845" y="246"/>
                      <a:pt x="792" y="235"/>
                      <a:pt x="740" y="235"/>
                    </a:cubicBezTo>
                    <a:cubicBezTo>
                      <a:pt x="736" y="235"/>
                      <a:pt x="733" y="235"/>
                      <a:pt x="729" y="235"/>
                    </a:cubicBezTo>
                    <a:cubicBezTo>
                      <a:pt x="694" y="237"/>
                      <a:pt x="659" y="244"/>
                      <a:pt x="625" y="255"/>
                    </a:cubicBezTo>
                    <a:cubicBezTo>
                      <a:pt x="611" y="258"/>
                      <a:pt x="599" y="264"/>
                      <a:pt x="586" y="270"/>
                    </a:cubicBezTo>
                    <a:cubicBezTo>
                      <a:pt x="575" y="221"/>
                      <a:pt x="559" y="175"/>
                      <a:pt x="532" y="132"/>
                    </a:cubicBezTo>
                    <a:cubicBezTo>
                      <a:pt x="499" y="76"/>
                      <a:pt x="449" y="39"/>
                      <a:pt x="389" y="15"/>
                    </a:cubicBezTo>
                    <a:cubicBezTo>
                      <a:pt x="363" y="5"/>
                      <a:pt x="331" y="3"/>
                      <a:pt x="306" y="0"/>
                    </a:cubicBezTo>
                    <a:lnTo>
                      <a:pt x="301" y="0"/>
                    </a:lnTo>
                    <a:cubicBezTo>
                      <a:pt x="299" y="0"/>
                      <a:pt x="296" y="0"/>
                      <a:pt x="29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19" name="Google Shape;6419;p45"/>
              <p:cNvSpPr/>
              <p:nvPr/>
            </p:nvSpPr>
            <p:spPr>
              <a:xfrm>
                <a:off x="8847856" y="1254876"/>
                <a:ext cx="27141" cy="20245"/>
              </a:xfrm>
              <a:custGeom>
                <a:rect b="b" l="l" r="r" t="t"/>
                <a:pathLst>
                  <a:path extrusionOk="0" h="640" w="858">
                    <a:moveTo>
                      <a:pt x="287" y="105"/>
                    </a:moveTo>
                    <a:cubicBezTo>
                      <a:pt x="288" y="105"/>
                      <a:pt x="288" y="108"/>
                      <a:pt x="290" y="108"/>
                    </a:cubicBezTo>
                    <a:cubicBezTo>
                      <a:pt x="288" y="108"/>
                      <a:pt x="287" y="108"/>
                      <a:pt x="287" y="105"/>
                    </a:cubicBezTo>
                    <a:close/>
                    <a:moveTo>
                      <a:pt x="242" y="0"/>
                    </a:moveTo>
                    <a:cubicBezTo>
                      <a:pt x="168" y="0"/>
                      <a:pt x="96" y="32"/>
                      <a:pt x="35" y="62"/>
                    </a:cubicBezTo>
                    <a:cubicBezTo>
                      <a:pt x="10" y="73"/>
                      <a:pt x="0" y="102"/>
                      <a:pt x="10" y="125"/>
                    </a:cubicBezTo>
                    <a:cubicBezTo>
                      <a:pt x="19" y="142"/>
                      <a:pt x="36" y="152"/>
                      <a:pt x="54" y="152"/>
                    </a:cubicBezTo>
                    <a:cubicBezTo>
                      <a:pt x="61" y="152"/>
                      <a:pt x="67" y="151"/>
                      <a:pt x="73" y="148"/>
                    </a:cubicBezTo>
                    <a:cubicBezTo>
                      <a:pt x="102" y="133"/>
                      <a:pt x="131" y="122"/>
                      <a:pt x="161" y="111"/>
                    </a:cubicBezTo>
                    <a:cubicBezTo>
                      <a:pt x="185" y="104"/>
                      <a:pt x="209" y="99"/>
                      <a:pt x="234" y="97"/>
                    </a:cubicBezTo>
                    <a:lnTo>
                      <a:pt x="234" y="97"/>
                    </a:lnTo>
                    <a:cubicBezTo>
                      <a:pt x="233" y="97"/>
                      <a:pt x="232" y="97"/>
                      <a:pt x="231" y="98"/>
                    </a:cubicBezTo>
                    <a:cubicBezTo>
                      <a:pt x="239" y="98"/>
                      <a:pt x="251" y="98"/>
                      <a:pt x="261" y="101"/>
                    </a:cubicBezTo>
                    <a:cubicBezTo>
                      <a:pt x="272" y="103"/>
                      <a:pt x="282" y="108"/>
                      <a:pt x="294" y="112"/>
                    </a:cubicBezTo>
                    <a:cubicBezTo>
                      <a:pt x="297" y="113"/>
                      <a:pt x="300" y="116"/>
                      <a:pt x="302" y="118"/>
                    </a:cubicBezTo>
                    <a:cubicBezTo>
                      <a:pt x="308" y="123"/>
                      <a:pt x="314" y="128"/>
                      <a:pt x="318" y="136"/>
                    </a:cubicBezTo>
                    <a:cubicBezTo>
                      <a:pt x="324" y="146"/>
                      <a:pt x="330" y="156"/>
                      <a:pt x="335" y="169"/>
                    </a:cubicBezTo>
                    <a:cubicBezTo>
                      <a:pt x="340" y="188"/>
                      <a:pt x="341" y="208"/>
                      <a:pt x="344" y="225"/>
                    </a:cubicBezTo>
                    <a:cubicBezTo>
                      <a:pt x="344" y="270"/>
                      <a:pt x="338" y="311"/>
                      <a:pt x="330" y="354"/>
                    </a:cubicBezTo>
                    <a:cubicBezTo>
                      <a:pt x="330" y="351"/>
                      <a:pt x="331" y="345"/>
                      <a:pt x="331" y="340"/>
                    </a:cubicBezTo>
                    <a:lnTo>
                      <a:pt x="331" y="340"/>
                    </a:lnTo>
                    <a:cubicBezTo>
                      <a:pt x="330" y="348"/>
                      <a:pt x="328" y="357"/>
                      <a:pt x="325" y="364"/>
                    </a:cubicBezTo>
                    <a:cubicBezTo>
                      <a:pt x="321" y="384"/>
                      <a:pt x="321" y="403"/>
                      <a:pt x="335" y="420"/>
                    </a:cubicBezTo>
                    <a:cubicBezTo>
                      <a:pt x="345" y="432"/>
                      <a:pt x="362" y="440"/>
                      <a:pt x="378" y="440"/>
                    </a:cubicBezTo>
                    <a:cubicBezTo>
                      <a:pt x="386" y="440"/>
                      <a:pt x="394" y="438"/>
                      <a:pt x="401" y="434"/>
                    </a:cubicBezTo>
                    <a:cubicBezTo>
                      <a:pt x="444" y="410"/>
                      <a:pt x="487" y="388"/>
                      <a:pt x="533" y="371"/>
                    </a:cubicBezTo>
                    <a:cubicBezTo>
                      <a:pt x="553" y="367"/>
                      <a:pt x="573" y="363"/>
                      <a:pt x="595" y="361"/>
                    </a:cubicBezTo>
                    <a:cubicBezTo>
                      <a:pt x="607" y="361"/>
                      <a:pt x="619" y="363"/>
                      <a:pt x="632" y="364"/>
                    </a:cubicBezTo>
                    <a:lnTo>
                      <a:pt x="648" y="370"/>
                    </a:lnTo>
                    <a:cubicBezTo>
                      <a:pt x="655" y="375"/>
                      <a:pt x="662" y="378"/>
                      <a:pt x="669" y="387"/>
                    </a:cubicBezTo>
                    <a:cubicBezTo>
                      <a:pt x="673" y="391"/>
                      <a:pt x="679" y="397"/>
                      <a:pt x="682" y="403"/>
                    </a:cubicBezTo>
                    <a:cubicBezTo>
                      <a:pt x="688" y="413"/>
                      <a:pt x="693" y="426"/>
                      <a:pt x="698" y="437"/>
                    </a:cubicBezTo>
                    <a:cubicBezTo>
                      <a:pt x="699" y="440"/>
                      <a:pt x="699" y="444"/>
                      <a:pt x="700" y="447"/>
                    </a:cubicBezTo>
                    <a:lnTo>
                      <a:pt x="700" y="447"/>
                    </a:lnTo>
                    <a:cubicBezTo>
                      <a:pt x="698" y="444"/>
                      <a:pt x="698" y="441"/>
                      <a:pt x="696" y="439"/>
                    </a:cubicBezTo>
                    <a:lnTo>
                      <a:pt x="696" y="439"/>
                    </a:lnTo>
                    <a:cubicBezTo>
                      <a:pt x="698" y="441"/>
                      <a:pt x="698" y="446"/>
                      <a:pt x="700" y="447"/>
                    </a:cubicBezTo>
                    <a:lnTo>
                      <a:pt x="700" y="447"/>
                    </a:lnTo>
                    <a:cubicBezTo>
                      <a:pt x="706" y="469"/>
                      <a:pt x="709" y="492"/>
                      <a:pt x="711" y="516"/>
                    </a:cubicBezTo>
                    <a:lnTo>
                      <a:pt x="711" y="559"/>
                    </a:lnTo>
                    <a:cubicBezTo>
                      <a:pt x="709" y="597"/>
                      <a:pt x="736" y="633"/>
                      <a:pt x="776" y="639"/>
                    </a:cubicBezTo>
                    <a:cubicBezTo>
                      <a:pt x="778" y="639"/>
                      <a:pt x="780" y="639"/>
                      <a:pt x="782" y="639"/>
                    </a:cubicBezTo>
                    <a:cubicBezTo>
                      <a:pt x="800" y="639"/>
                      <a:pt x="818" y="633"/>
                      <a:pt x="831" y="623"/>
                    </a:cubicBezTo>
                    <a:cubicBezTo>
                      <a:pt x="845" y="612"/>
                      <a:pt x="858" y="590"/>
                      <a:pt x="858" y="573"/>
                    </a:cubicBezTo>
                    <a:cubicBezTo>
                      <a:pt x="858" y="539"/>
                      <a:pt x="854" y="506"/>
                      <a:pt x="851" y="473"/>
                    </a:cubicBezTo>
                    <a:cubicBezTo>
                      <a:pt x="845" y="438"/>
                      <a:pt x="834" y="403"/>
                      <a:pt x="819" y="370"/>
                    </a:cubicBezTo>
                    <a:cubicBezTo>
                      <a:pt x="809" y="344"/>
                      <a:pt x="789" y="318"/>
                      <a:pt x="769" y="297"/>
                    </a:cubicBezTo>
                    <a:cubicBezTo>
                      <a:pt x="751" y="277"/>
                      <a:pt x="726" y="265"/>
                      <a:pt x="702" y="251"/>
                    </a:cubicBezTo>
                    <a:cubicBezTo>
                      <a:pt x="682" y="241"/>
                      <a:pt x="659" y="238"/>
                      <a:pt x="637" y="234"/>
                    </a:cubicBezTo>
                    <a:cubicBezTo>
                      <a:pt x="631" y="233"/>
                      <a:pt x="625" y="233"/>
                      <a:pt x="620" y="233"/>
                    </a:cubicBezTo>
                    <a:cubicBezTo>
                      <a:pt x="614" y="233"/>
                      <a:pt x="608" y="233"/>
                      <a:pt x="602" y="234"/>
                    </a:cubicBezTo>
                    <a:cubicBezTo>
                      <a:pt x="582" y="234"/>
                      <a:pt x="564" y="238"/>
                      <a:pt x="546" y="241"/>
                    </a:cubicBezTo>
                    <a:cubicBezTo>
                      <a:pt x="511" y="248"/>
                      <a:pt x="480" y="261"/>
                      <a:pt x="447" y="277"/>
                    </a:cubicBezTo>
                    <a:cubicBezTo>
                      <a:pt x="451" y="195"/>
                      <a:pt x="438" y="111"/>
                      <a:pt x="378" y="52"/>
                    </a:cubicBezTo>
                    <a:cubicBezTo>
                      <a:pt x="340" y="16"/>
                      <a:pt x="292" y="2"/>
                      <a:pt x="242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0" name="Google Shape;6420;p45"/>
              <p:cNvSpPr/>
              <p:nvPr/>
            </p:nvSpPr>
            <p:spPr>
              <a:xfrm>
                <a:off x="8870221" y="1288945"/>
                <a:ext cx="10723" cy="10502"/>
              </a:xfrm>
              <a:custGeom>
                <a:rect b="b" l="l" r="r" t="t"/>
                <a:pathLst>
                  <a:path extrusionOk="0" h="332" w="339">
                    <a:moveTo>
                      <a:pt x="211" y="0"/>
                    </a:moveTo>
                    <a:cubicBezTo>
                      <a:pt x="203" y="4"/>
                      <a:pt x="191" y="6"/>
                      <a:pt x="181" y="7"/>
                    </a:cubicBezTo>
                    <a:cubicBezTo>
                      <a:pt x="162" y="9"/>
                      <a:pt x="145" y="17"/>
                      <a:pt x="131" y="23"/>
                    </a:cubicBezTo>
                    <a:cubicBezTo>
                      <a:pt x="98" y="36"/>
                      <a:pt x="72" y="53"/>
                      <a:pt x="44" y="72"/>
                    </a:cubicBezTo>
                    <a:cubicBezTo>
                      <a:pt x="26" y="82"/>
                      <a:pt x="15" y="92"/>
                      <a:pt x="8" y="109"/>
                    </a:cubicBezTo>
                    <a:cubicBezTo>
                      <a:pt x="1" y="128"/>
                      <a:pt x="2" y="146"/>
                      <a:pt x="9" y="163"/>
                    </a:cubicBezTo>
                    <a:cubicBezTo>
                      <a:pt x="20" y="186"/>
                      <a:pt x="46" y="203"/>
                      <a:pt x="72" y="203"/>
                    </a:cubicBezTo>
                    <a:cubicBezTo>
                      <a:pt x="82" y="203"/>
                      <a:pt x="92" y="200"/>
                      <a:pt x="101" y="195"/>
                    </a:cubicBezTo>
                    <a:cubicBezTo>
                      <a:pt x="124" y="181"/>
                      <a:pt x="147" y="169"/>
                      <a:pt x="172" y="158"/>
                    </a:cubicBezTo>
                    <a:lnTo>
                      <a:pt x="172" y="158"/>
                    </a:lnTo>
                    <a:cubicBezTo>
                      <a:pt x="167" y="176"/>
                      <a:pt x="161" y="193"/>
                      <a:pt x="154" y="212"/>
                    </a:cubicBezTo>
                    <a:cubicBezTo>
                      <a:pt x="137" y="256"/>
                      <a:pt x="161" y="309"/>
                      <a:pt x="205" y="327"/>
                    </a:cubicBezTo>
                    <a:cubicBezTo>
                      <a:pt x="216" y="330"/>
                      <a:pt x="227" y="331"/>
                      <a:pt x="237" y="331"/>
                    </a:cubicBezTo>
                    <a:cubicBezTo>
                      <a:pt x="251" y="331"/>
                      <a:pt x="264" y="329"/>
                      <a:pt x="276" y="322"/>
                    </a:cubicBezTo>
                    <a:cubicBezTo>
                      <a:pt x="290" y="315"/>
                      <a:pt x="301" y="307"/>
                      <a:pt x="310" y="292"/>
                    </a:cubicBezTo>
                    <a:cubicBezTo>
                      <a:pt x="319" y="279"/>
                      <a:pt x="324" y="264"/>
                      <a:pt x="326" y="248"/>
                    </a:cubicBezTo>
                    <a:cubicBezTo>
                      <a:pt x="331" y="222"/>
                      <a:pt x="334" y="199"/>
                      <a:pt x="337" y="173"/>
                    </a:cubicBezTo>
                    <a:cubicBezTo>
                      <a:pt x="339" y="155"/>
                      <a:pt x="337" y="135"/>
                      <a:pt x="334" y="115"/>
                    </a:cubicBezTo>
                    <a:cubicBezTo>
                      <a:pt x="333" y="99"/>
                      <a:pt x="326" y="83"/>
                      <a:pt x="320" y="69"/>
                    </a:cubicBezTo>
                    <a:cubicBezTo>
                      <a:pt x="316" y="59"/>
                      <a:pt x="310" y="50"/>
                      <a:pt x="303" y="42"/>
                    </a:cubicBezTo>
                    <a:cubicBezTo>
                      <a:pt x="296" y="34"/>
                      <a:pt x="288" y="27"/>
                      <a:pt x="281" y="22"/>
                    </a:cubicBezTo>
                    <a:cubicBezTo>
                      <a:pt x="268" y="14"/>
                      <a:pt x="258" y="7"/>
                      <a:pt x="244" y="4"/>
                    </a:cubicBezTo>
                    <a:cubicBezTo>
                      <a:pt x="233" y="2"/>
                      <a:pt x="223" y="0"/>
                      <a:pt x="21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1" name="Google Shape;6421;p45"/>
              <p:cNvSpPr/>
              <p:nvPr/>
            </p:nvSpPr>
            <p:spPr>
              <a:xfrm>
                <a:off x="8497273" y="1601853"/>
                <a:ext cx="53111" cy="54882"/>
              </a:xfrm>
              <a:custGeom>
                <a:rect b="b" l="l" r="r" t="t"/>
                <a:pathLst>
                  <a:path extrusionOk="0" h="1735" w="1679">
                    <a:moveTo>
                      <a:pt x="865" y="1"/>
                    </a:moveTo>
                    <a:cubicBezTo>
                      <a:pt x="838" y="1"/>
                      <a:pt x="810" y="1"/>
                      <a:pt x="781" y="2"/>
                    </a:cubicBezTo>
                    <a:cubicBezTo>
                      <a:pt x="715" y="7"/>
                      <a:pt x="646" y="21"/>
                      <a:pt x="562" y="51"/>
                    </a:cubicBezTo>
                    <a:cubicBezTo>
                      <a:pt x="500" y="73"/>
                      <a:pt x="433" y="111"/>
                      <a:pt x="366" y="166"/>
                    </a:cubicBezTo>
                    <a:cubicBezTo>
                      <a:pt x="337" y="188"/>
                      <a:pt x="310" y="217"/>
                      <a:pt x="286" y="246"/>
                    </a:cubicBezTo>
                    <a:cubicBezTo>
                      <a:pt x="250" y="287"/>
                      <a:pt x="225" y="319"/>
                      <a:pt x="207" y="352"/>
                    </a:cubicBezTo>
                    <a:cubicBezTo>
                      <a:pt x="184" y="388"/>
                      <a:pt x="178" y="419"/>
                      <a:pt x="182" y="453"/>
                    </a:cubicBezTo>
                    <a:cubicBezTo>
                      <a:pt x="165" y="495"/>
                      <a:pt x="145" y="522"/>
                      <a:pt x="125" y="551"/>
                    </a:cubicBezTo>
                    <a:cubicBezTo>
                      <a:pt x="49" y="667"/>
                      <a:pt x="5" y="808"/>
                      <a:pt x="3" y="955"/>
                    </a:cubicBezTo>
                    <a:cubicBezTo>
                      <a:pt x="1" y="1225"/>
                      <a:pt x="149" y="1491"/>
                      <a:pt x="380" y="1636"/>
                    </a:cubicBezTo>
                    <a:cubicBezTo>
                      <a:pt x="482" y="1699"/>
                      <a:pt x="598" y="1733"/>
                      <a:pt x="719" y="1735"/>
                    </a:cubicBezTo>
                    <a:cubicBezTo>
                      <a:pt x="741" y="1735"/>
                      <a:pt x="761" y="1735"/>
                      <a:pt x="782" y="1733"/>
                    </a:cubicBezTo>
                    <a:cubicBezTo>
                      <a:pt x="848" y="1728"/>
                      <a:pt x="917" y="1713"/>
                      <a:pt x="996" y="1686"/>
                    </a:cubicBezTo>
                    <a:cubicBezTo>
                      <a:pt x="1087" y="1655"/>
                      <a:pt x="1169" y="1597"/>
                      <a:pt x="1231" y="1553"/>
                    </a:cubicBezTo>
                    <a:cubicBezTo>
                      <a:pt x="1312" y="1490"/>
                      <a:pt x="1384" y="1411"/>
                      <a:pt x="1442" y="1341"/>
                    </a:cubicBezTo>
                    <a:cubicBezTo>
                      <a:pt x="1510" y="1262"/>
                      <a:pt x="1564" y="1171"/>
                      <a:pt x="1610" y="1071"/>
                    </a:cubicBezTo>
                    <a:cubicBezTo>
                      <a:pt x="1642" y="1002"/>
                      <a:pt x="1662" y="920"/>
                      <a:pt x="1670" y="830"/>
                    </a:cubicBezTo>
                    <a:cubicBezTo>
                      <a:pt x="1679" y="753"/>
                      <a:pt x="1670" y="668"/>
                      <a:pt x="1649" y="588"/>
                    </a:cubicBezTo>
                    <a:cubicBezTo>
                      <a:pt x="1629" y="515"/>
                      <a:pt x="1597" y="445"/>
                      <a:pt x="1550" y="373"/>
                    </a:cubicBezTo>
                    <a:cubicBezTo>
                      <a:pt x="1505" y="304"/>
                      <a:pt x="1451" y="253"/>
                      <a:pt x="1405" y="209"/>
                    </a:cubicBezTo>
                    <a:cubicBezTo>
                      <a:pt x="1348" y="157"/>
                      <a:pt x="1282" y="118"/>
                      <a:pt x="1219" y="87"/>
                    </a:cubicBezTo>
                    <a:cubicBezTo>
                      <a:pt x="1160" y="57"/>
                      <a:pt x="1093" y="32"/>
                      <a:pt x="1004" y="15"/>
                    </a:cubicBezTo>
                    <a:cubicBezTo>
                      <a:pt x="960" y="8"/>
                      <a:pt x="913" y="2"/>
                      <a:pt x="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22" name="Google Shape;6422;p45"/>
            <p:cNvGrpSpPr/>
            <p:nvPr/>
          </p:nvGrpSpPr>
          <p:grpSpPr>
            <a:xfrm>
              <a:off x="383591" y="577637"/>
              <a:ext cx="477493" cy="336159"/>
              <a:chOff x="6463366" y="1152387"/>
              <a:chExt cx="477493" cy="336159"/>
            </a:xfrm>
          </p:grpSpPr>
          <p:sp>
            <p:nvSpPr>
              <p:cNvPr id="6423" name="Google Shape;6423;p45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4" name="Google Shape;6424;p45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5" name="Google Shape;6425;p45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6" name="Google Shape;6426;p45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7" name="Google Shape;6427;p45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8" name="Google Shape;6428;p45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29" name="Google Shape;6429;p45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0" name="Google Shape;6430;p45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1" name="Google Shape;6431;p45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2" name="Google Shape;6432;p45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3" name="Google Shape;6433;p45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4" name="Google Shape;6434;p45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5" name="Google Shape;6435;p45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6" name="Google Shape;6436;p45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7" name="Google Shape;6437;p45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8" name="Google Shape;6438;p45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39" name="Google Shape;6439;p45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0" name="Google Shape;6440;p45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1" name="Google Shape;6441;p45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42" name="Google Shape;6442;p45"/>
            <p:cNvGrpSpPr/>
            <p:nvPr/>
          </p:nvGrpSpPr>
          <p:grpSpPr>
            <a:xfrm>
              <a:off x="7964455" y="4217332"/>
              <a:ext cx="717520" cy="678074"/>
              <a:chOff x="8426480" y="2078207"/>
              <a:chExt cx="717520" cy="678074"/>
            </a:xfrm>
          </p:grpSpPr>
          <p:sp>
            <p:nvSpPr>
              <p:cNvPr id="6443" name="Google Shape;6443;p4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4" name="Google Shape;6444;p4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5" name="Google Shape;6445;p4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6" name="Google Shape;6446;p4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7" name="Google Shape;6447;p4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8" name="Google Shape;6448;p4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49" name="Google Shape;6449;p4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0" name="Google Shape;6450;p4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1" name="Google Shape;6451;p4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2" name="Google Shape;6452;p4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3" name="Google Shape;6453;p4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4" name="Google Shape;6454;p4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5" name="Google Shape;6455;p4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6" name="Google Shape;6456;p4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7" name="Google Shape;6457;p4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8" name="Google Shape;6458;p4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59" name="Google Shape;6459;p4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0" name="Google Shape;6460;p4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1" name="Google Shape;6461;p4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2" name="Google Shape;6462;p4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3" name="Google Shape;6463;p4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4" name="Google Shape;6464;p4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5" name="Google Shape;6465;p4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6" name="Google Shape;6466;p4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7" name="Google Shape;6467;p4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8" name="Google Shape;6468;p4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69" name="Google Shape;6469;p4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0" name="Google Shape;6470;p4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1" name="Google Shape;6471;p4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2" name="Google Shape;6472;p4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3" name="Google Shape;6473;p4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4" name="Google Shape;6474;p4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5" name="Google Shape;6475;p4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6" name="Google Shape;6476;p4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7" name="Google Shape;6477;p4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8" name="Google Shape;6478;p4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9" name="Google Shape;6479;p4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0" name="Google Shape;6480;p4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1" name="Google Shape;6481;p4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2" name="Google Shape;6482;p4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3" name="Google Shape;6483;p4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4" name="Google Shape;6484;p4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5" name="Google Shape;6485;p4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6" name="Google Shape;6486;p4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7" name="Google Shape;6487;p4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8" name="Google Shape;6488;p4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9" name="Google Shape;6489;p4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0" name="Google Shape;6490;p4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1" name="Google Shape;6491;p4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2" name="Google Shape;6492;p4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3" name="Google Shape;6493;p4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4" name="Google Shape;6494;p4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5" name="Google Shape;6495;p4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6" name="Google Shape;6496;p4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7" name="Google Shape;6497;p4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8" name="Google Shape;6498;p4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9" name="Google Shape;6499;p4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0" name="Google Shape;6500;p4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1" name="Google Shape;6501;p4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2" name="Google Shape;6502;p4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3" name="Google Shape;6503;p4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4" name="Google Shape;6504;p4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5" name="Google Shape;6505;p4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6" name="Google Shape;6506;p4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7" name="Google Shape;6507;p4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8" name="Google Shape;6508;p4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9" name="Google Shape;6509;p4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0" name="Google Shape;6510;p4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1" name="Google Shape;6511;p4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2" name="Google Shape;6512;p4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3" name="Google Shape;6513;p4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14" name="Google Shape;6514;p45"/>
            <p:cNvGrpSpPr/>
            <p:nvPr/>
          </p:nvGrpSpPr>
          <p:grpSpPr>
            <a:xfrm>
              <a:off x="8851877" y="1604856"/>
              <a:ext cx="147945" cy="134470"/>
              <a:chOff x="3477352" y="993181"/>
              <a:chExt cx="147945" cy="134470"/>
            </a:xfrm>
          </p:grpSpPr>
          <p:sp>
            <p:nvSpPr>
              <p:cNvPr id="6515" name="Google Shape;6515;p4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6" name="Google Shape;6516;p4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17" name="Google Shape;6517;p45"/>
            <p:cNvGrpSpPr/>
            <p:nvPr/>
          </p:nvGrpSpPr>
          <p:grpSpPr>
            <a:xfrm>
              <a:off x="8803653" y="1127656"/>
              <a:ext cx="83763" cy="83541"/>
              <a:chOff x="3317703" y="1099656"/>
              <a:chExt cx="83763" cy="83541"/>
            </a:xfrm>
          </p:grpSpPr>
          <p:sp>
            <p:nvSpPr>
              <p:cNvPr id="6518" name="Google Shape;6518;p4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9" name="Google Shape;6519;p4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20" name="Google Shape;6520;p45"/>
            <p:cNvGrpSpPr/>
            <p:nvPr/>
          </p:nvGrpSpPr>
          <p:grpSpPr>
            <a:xfrm>
              <a:off x="7632592" y="277343"/>
              <a:ext cx="367665" cy="360800"/>
              <a:chOff x="3759767" y="4093293"/>
              <a:chExt cx="367665" cy="360800"/>
            </a:xfrm>
          </p:grpSpPr>
          <p:sp>
            <p:nvSpPr>
              <p:cNvPr id="6521" name="Google Shape;6521;p45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2" name="Google Shape;6522;p45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3" name="Google Shape;6523;p45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4" name="Google Shape;6524;p45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5" name="Google Shape;6525;p45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6" name="Google Shape;6526;p45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7" name="Google Shape;6527;p45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8" name="Google Shape;6528;p45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9" name="Google Shape;6529;p45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0" name="Google Shape;6530;p45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31" name="Google Shape;6531;p45"/>
            <p:cNvGrpSpPr/>
            <p:nvPr/>
          </p:nvGrpSpPr>
          <p:grpSpPr>
            <a:xfrm>
              <a:off x="5789454" y="4642652"/>
              <a:ext cx="569195" cy="282478"/>
              <a:chOff x="4404691" y="4089402"/>
              <a:chExt cx="569195" cy="282478"/>
            </a:xfrm>
          </p:grpSpPr>
          <p:sp>
            <p:nvSpPr>
              <p:cNvPr id="6532" name="Google Shape;6532;p45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3" name="Google Shape;6533;p45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4" name="Google Shape;6534;p45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5" name="Google Shape;6535;p45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6" name="Google Shape;6536;p45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7" name="Google Shape;6537;p45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8" name="Google Shape;6538;p45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9" name="Google Shape;6539;p45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0" name="Google Shape;6540;p45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1" name="Google Shape;6541;p45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2" name="Google Shape;6542;p45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3" name="Google Shape;6543;p45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4" name="Google Shape;6544;p45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5" name="Google Shape;6545;p45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6" name="Google Shape;6546;p45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7" name="Google Shape;6547;p45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8" name="Google Shape;6548;p45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49" name="Google Shape;6549;p45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0" name="Google Shape;6550;p45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1" name="Google Shape;6551;p45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2" name="Google Shape;6552;p45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3" name="Google Shape;6553;p45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4" name="Google Shape;6554;p45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5" name="Google Shape;6555;p45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6" name="Google Shape;6556;p45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7" name="Google Shape;6557;p45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8" name="Google Shape;6558;p45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59" name="Google Shape;6559;p45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0" name="Google Shape;6560;p45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1" name="Google Shape;6561;p45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2" name="Google Shape;6562;p45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3" name="Google Shape;6563;p45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64" name="Google Shape;6564;p45"/>
            <p:cNvGrpSpPr/>
            <p:nvPr/>
          </p:nvGrpSpPr>
          <p:grpSpPr>
            <a:xfrm>
              <a:off x="148010" y="3354672"/>
              <a:ext cx="235599" cy="224844"/>
              <a:chOff x="1690685" y="2722372"/>
              <a:chExt cx="235599" cy="224844"/>
            </a:xfrm>
          </p:grpSpPr>
          <p:sp>
            <p:nvSpPr>
              <p:cNvPr id="6565" name="Google Shape;6565;p45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6" name="Google Shape;6566;p45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7" name="Google Shape;6567;p45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8" name="Google Shape;6568;p45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69" name="Google Shape;6569;p45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0" name="Google Shape;6570;p45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1" name="Google Shape;6571;p45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2" name="Google Shape;6572;p45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3" name="Google Shape;6573;p45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4" name="Google Shape;6574;p45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5" name="Google Shape;6575;p45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6" name="Google Shape;6576;p45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7" name="Google Shape;6577;p45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8" name="Google Shape;6578;p45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79" name="Google Shape;6579;p45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0" name="Google Shape;6580;p45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1" name="Google Shape;6581;p45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2" name="Google Shape;6582;p45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3" name="Google Shape;6583;p45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4" name="Google Shape;6584;p45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5" name="Google Shape;6585;p45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6" name="Google Shape;6586;p45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7" name="Google Shape;6587;p45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8" name="Google Shape;6588;p45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89" name="Google Shape;6589;p45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0" name="Google Shape;6590;p45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1" name="Google Shape;6591;p45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2" name="Google Shape;6592;p45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593" name="Google Shape;6593;p45"/>
            <p:cNvSpPr/>
            <p:nvPr/>
          </p:nvSpPr>
          <p:spPr>
            <a:xfrm>
              <a:off x="6626975" y="4099989"/>
              <a:ext cx="2705500" cy="1122225"/>
            </a:xfrm>
            <a:custGeom>
              <a:rect b="b" l="l" r="r" t="t"/>
              <a:pathLst>
                <a:path extrusionOk="0" h="44889" w="108220">
                  <a:moveTo>
                    <a:pt x="108220" y="17165"/>
                  </a:moveTo>
                  <a:cubicBezTo>
                    <a:pt x="108220" y="1296"/>
                    <a:pt x="78520" y="-2646"/>
                    <a:pt x="63230" y="1601"/>
                  </a:cubicBezTo>
                  <a:cubicBezTo>
                    <a:pt x="53782" y="4225"/>
                    <a:pt x="51680" y="18354"/>
                    <a:pt x="43045" y="23002"/>
                  </a:cubicBezTo>
                  <a:cubicBezTo>
                    <a:pt x="33049" y="28382"/>
                    <a:pt x="19913" y="19153"/>
                    <a:pt x="8998" y="22272"/>
                  </a:cubicBezTo>
                  <a:cubicBezTo>
                    <a:pt x="1197" y="24501"/>
                    <a:pt x="0" y="36775"/>
                    <a:pt x="0" y="4488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594" name="Google Shape;6594;p45"/>
            <p:cNvSpPr/>
            <p:nvPr/>
          </p:nvSpPr>
          <p:spPr>
            <a:xfrm>
              <a:off x="1714500" y="-38100"/>
              <a:ext cx="2575625" cy="737925"/>
            </a:xfrm>
            <a:custGeom>
              <a:rect b="b" l="l" r="r" t="t"/>
              <a:pathLst>
                <a:path extrusionOk="0" h="29517" w="103025">
                  <a:moveTo>
                    <a:pt x="0" y="243"/>
                  </a:moveTo>
                  <a:cubicBezTo>
                    <a:pt x="6225" y="9822"/>
                    <a:pt x="11900" y="22555"/>
                    <a:pt x="22860" y="25778"/>
                  </a:cubicBezTo>
                  <a:cubicBezTo>
                    <a:pt x="34542" y="29213"/>
                    <a:pt x="47054" y="19353"/>
                    <a:pt x="59096" y="21158"/>
                  </a:cubicBezTo>
                  <a:cubicBezTo>
                    <a:pt x="69383" y="22700"/>
                    <a:pt x="80257" y="32993"/>
                    <a:pt x="89494" y="28210"/>
                  </a:cubicBezTo>
                  <a:cubicBezTo>
                    <a:pt x="94594" y="25569"/>
                    <a:pt x="100671" y="22261"/>
                    <a:pt x="102384" y="16780"/>
                  </a:cubicBezTo>
                  <a:cubicBezTo>
                    <a:pt x="104070" y="11386"/>
                    <a:pt x="102050" y="5248"/>
                    <a:pt x="9995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595" name="Google Shape;6595;p45"/>
            <p:cNvGrpSpPr/>
            <p:nvPr/>
          </p:nvGrpSpPr>
          <p:grpSpPr>
            <a:xfrm>
              <a:off x="8803652" y="4642656"/>
              <a:ext cx="147945" cy="134470"/>
              <a:chOff x="3477352" y="993181"/>
              <a:chExt cx="147945" cy="134470"/>
            </a:xfrm>
          </p:grpSpPr>
          <p:sp>
            <p:nvSpPr>
              <p:cNvPr id="6596" name="Google Shape;6596;p4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97" name="Google Shape;6597;p4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98" name="Google Shape;6598;p45"/>
            <p:cNvGrpSpPr/>
            <p:nvPr/>
          </p:nvGrpSpPr>
          <p:grpSpPr>
            <a:xfrm>
              <a:off x="8951603" y="4363731"/>
              <a:ext cx="83763" cy="83541"/>
              <a:chOff x="3317703" y="1099656"/>
              <a:chExt cx="83763" cy="83541"/>
            </a:xfrm>
          </p:grpSpPr>
          <p:sp>
            <p:nvSpPr>
              <p:cNvPr id="6599" name="Google Shape;6599;p4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0" name="Google Shape;6600;p4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01" name="Google Shape;6601;p45"/>
            <p:cNvGrpSpPr/>
            <p:nvPr/>
          </p:nvGrpSpPr>
          <p:grpSpPr>
            <a:xfrm>
              <a:off x="5373177" y="4756118"/>
              <a:ext cx="147945" cy="134470"/>
              <a:chOff x="3477352" y="993181"/>
              <a:chExt cx="147945" cy="134470"/>
            </a:xfrm>
          </p:grpSpPr>
          <p:sp>
            <p:nvSpPr>
              <p:cNvPr id="6602" name="Google Shape;6602;p4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3" name="Google Shape;6603;p4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04" name="Google Shape;6604;p45"/>
            <p:cNvGrpSpPr/>
            <p:nvPr/>
          </p:nvGrpSpPr>
          <p:grpSpPr>
            <a:xfrm>
              <a:off x="7351402" y="263631"/>
              <a:ext cx="147945" cy="134470"/>
              <a:chOff x="3477352" y="993181"/>
              <a:chExt cx="147945" cy="134470"/>
            </a:xfrm>
          </p:grpSpPr>
          <p:sp>
            <p:nvSpPr>
              <p:cNvPr id="6605" name="Google Shape;6605;p4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6" name="Google Shape;6606;p4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07" name="Google Shape;6607;p45"/>
            <p:cNvGrpSpPr/>
            <p:nvPr/>
          </p:nvGrpSpPr>
          <p:grpSpPr>
            <a:xfrm>
              <a:off x="7018953" y="158906"/>
              <a:ext cx="83763" cy="83541"/>
              <a:chOff x="3317703" y="1099656"/>
              <a:chExt cx="83763" cy="83541"/>
            </a:xfrm>
          </p:grpSpPr>
          <p:sp>
            <p:nvSpPr>
              <p:cNvPr id="6608" name="Google Shape;6608;p4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09" name="Google Shape;6609;p4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10" name="Google Shape;6610;p45"/>
            <p:cNvGrpSpPr/>
            <p:nvPr/>
          </p:nvGrpSpPr>
          <p:grpSpPr>
            <a:xfrm>
              <a:off x="1083527" y="472768"/>
              <a:ext cx="147945" cy="134470"/>
              <a:chOff x="3477352" y="993181"/>
              <a:chExt cx="147945" cy="134470"/>
            </a:xfrm>
          </p:grpSpPr>
          <p:sp>
            <p:nvSpPr>
              <p:cNvPr id="6611" name="Google Shape;6611;p4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2" name="Google Shape;6612;p4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13" name="Google Shape;6613;p45"/>
            <p:cNvGrpSpPr/>
            <p:nvPr/>
          </p:nvGrpSpPr>
          <p:grpSpPr>
            <a:xfrm>
              <a:off x="861078" y="158906"/>
              <a:ext cx="83763" cy="83541"/>
              <a:chOff x="3317703" y="1099656"/>
              <a:chExt cx="83763" cy="83541"/>
            </a:xfrm>
          </p:grpSpPr>
          <p:sp>
            <p:nvSpPr>
              <p:cNvPr id="6614" name="Google Shape;6614;p4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15" name="Google Shape;6615;p4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6616" name="Shape 6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7" name="Google Shape;6617;p46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6618" name="Google Shape;6618;p46"/>
          <p:cNvSpPr txBox="1"/>
          <p:nvPr>
            <p:ph idx="1" type="body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6619" name="Google Shape;6619;p46"/>
          <p:cNvGrpSpPr/>
          <p:nvPr/>
        </p:nvGrpSpPr>
        <p:grpSpPr>
          <a:xfrm>
            <a:off x="-158075" y="-80675"/>
            <a:ext cx="9472320" cy="5285381"/>
            <a:chOff x="-158075" y="-80675"/>
            <a:chExt cx="9472320" cy="5285381"/>
          </a:xfrm>
        </p:grpSpPr>
        <p:grpSp>
          <p:nvGrpSpPr>
            <p:cNvPr id="6620" name="Google Shape;6620;p46"/>
            <p:cNvGrpSpPr/>
            <p:nvPr/>
          </p:nvGrpSpPr>
          <p:grpSpPr>
            <a:xfrm>
              <a:off x="7149527" y="155893"/>
              <a:ext cx="147945" cy="134470"/>
              <a:chOff x="3477352" y="993181"/>
              <a:chExt cx="147945" cy="134470"/>
            </a:xfrm>
          </p:grpSpPr>
          <p:sp>
            <p:nvSpPr>
              <p:cNvPr id="6621" name="Google Shape;6621;p4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2" name="Google Shape;6622;p4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23" name="Google Shape;6623;p46"/>
            <p:cNvGrpSpPr/>
            <p:nvPr/>
          </p:nvGrpSpPr>
          <p:grpSpPr>
            <a:xfrm>
              <a:off x="6989878" y="262368"/>
              <a:ext cx="83763" cy="83541"/>
              <a:chOff x="3317703" y="1099656"/>
              <a:chExt cx="83763" cy="83541"/>
            </a:xfrm>
          </p:grpSpPr>
          <p:sp>
            <p:nvSpPr>
              <p:cNvPr id="6624" name="Google Shape;6624;p4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5" name="Google Shape;6625;p4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26" name="Google Shape;6626;p46"/>
            <p:cNvGrpSpPr/>
            <p:nvPr/>
          </p:nvGrpSpPr>
          <p:grpSpPr>
            <a:xfrm>
              <a:off x="2147991" y="111403"/>
              <a:ext cx="253123" cy="201815"/>
              <a:chOff x="1631216" y="1891228"/>
              <a:chExt cx="253123" cy="201815"/>
            </a:xfrm>
          </p:grpSpPr>
          <p:sp>
            <p:nvSpPr>
              <p:cNvPr id="6627" name="Google Shape;6627;p46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8" name="Google Shape;6628;p46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9" name="Google Shape;6629;p46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0" name="Google Shape;6630;p46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1" name="Google Shape;6631;p46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2" name="Google Shape;6632;p46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3" name="Google Shape;6633;p46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4" name="Google Shape;6634;p46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5" name="Google Shape;6635;p46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6" name="Google Shape;6636;p46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37" name="Google Shape;6637;p46"/>
            <p:cNvGrpSpPr/>
            <p:nvPr/>
          </p:nvGrpSpPr>
          <p:grpSpPr>
            <a:xfrm>
              <a:off x="4388185" y="138472"/>
              <a:ext cx="235599" cy="224844"/>
              <a:chOff x="1690685" y="2722372"/>
              <a:chExt cx="235599" cy="224844"/>
            </a:xfrm>
          </p:grpSpPr>
          <p:sp>
            <p:nvSpPr>
              <p:cNvPr id="6638" name="Google Shape;6638;p46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39" name="Google Shape;6639;p46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0" name="Google Shape;6640;p46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1" name="Google Shape;6641;p46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2" name="Google Shape;6642;p46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3" name="Google Shape;6643;p46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4" name="Google Shape;6644;p46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5" name="Google Shape;6645;p46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6" name="Google Shape;6646;p46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7" name="Google Shape;6647;p46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8" name="Google Shape;6648;p46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9" name="Google Shape;6649;p46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0" name="Google Shape;6650;p46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1" name="Google Shape;6651;p46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2" name="Google Shape;6652;p46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3" name="Google Shape;6653;p46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4" name="Google Shape;6654;p46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5" name="Google Shape;6655;p46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6" name="Google Shape;6656;p46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7" name="Google Shape;6657;p46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8" name="Google Shape;6658;p46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9" name="Google Shape;6659;p46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0" name="Google Shape;6660;p46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1" name="Google Shape;6661;p46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2" name="Google Shape;6662;p46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3" name="Google Shape;6663;p46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4" name="Google Shape;6664;p46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65" name="Google Shape;6665;p46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666" name="Google Shape;6666;p46"/>
            <p:cNvSpPr/>
            <p:nvPr/>
          </p:nvSpPr>
          <p:spPr>
            <a:xfrm>
              <a:off x="1982000" y="3820481"/>
              <a:ext cx="2850975" cy="1384225"/>
            </a:xfrm>
            <a:custGeom>
              <a:rect b="b" l="l" r="r" t="t"/>
              <a:pathLst>
                <a:path extrusionOk="0" h="55369" w="114039">
                  <a:moveTo>
                    <a:pt x="0" y="55369"/>
                  </a:moveTo>
                  <a:cubicBezTo>
                    <a:pt x="3245" y="48883"/>
                    <a:pt x="3917" y="39755"/>
                    <a:pt x="10214" y="36157"/>
                  </a:cubicBezTo>
                  <a:cubicBezTo>
                    <a:pt x="20180" y="30463"/>
                    <a:pt x="35365" y="39941"/>
                    <a:pt x="44504" y="32996"/>
                  </a:cubicBezTo>
                  <a:cubicBezTo>
                    <a:pt x="55818" y="24399"/>
                    <a:pt x="58361" y="-3627"/>
                    <a:pt x="71985" y="408"/>
                  </a:cubicBezTo>
                  <a:cubicBezTo>
                    <a:pt x="79639" y="2675"/>
                    <a:pt x="83502" y="12405"/>
                    <a:pt x="85604" y="20106"/>
                  </a:cubicBezTo>
                  <a:cubicBezTo>
                    <a:pt x="86947" y="25028"/>
                    <a:pt x="86180" y="31587"/>
                    <a:pt x="90224" y="34698"/>
                  </a:cubicBezTo>
                  <a:cubicBezTo>
                    <a:pt x="95346" y="38638"/>
                    <a:pt x="102791" y="38170"/>
                    <a:pt x="108464" y="41264"/>
                  </a:cubicBezTo>
                  <a:cubicBezTo>
                    <a:pt x="112654" y="43549"/>
                    <a:pt x="115078" y="50112"/>
                    <a:pt x="113571" y="5464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667" name="Google Shape;6667;p46"/>
            <p:cNvSpPr/>
            <p:nvPr/>
          </p:nvSpPr>
          <p:spPr>
            <a:xfrm>
              <a:off x="-158075" y="-44175"/>
              <a:ext cx="2017275" cy="1373050"/>
            </a:xfrm>
            <a:custGeom>
              <a:rect b="b" l="l" r="r" t="t"/>
              <a:pathLst>
                <a:path extrusionOk="0" h="54922" w="80691">
                  <a:moveTo>
                    <a:pt x="78064" y="0"/>
                  </a:moveTo>
                  <a:cubicBezTo>
                    <a:pt x="79618" y="4272"/>
                    <a:pt x="82666" y="11237"/>
                    <a:pt x="78794" y="13619"/>
                  </a:cubicBezTo>
                  <a:cubicBezTo>
                    <a:pt x="72349" y="17584"/>
                    <a:pt x="63576" y="17151"/>
                    <a:pt x="56177" y="15564"/>
                  </a:cubicBezTo>
                  <a:cubicBezTo>
                    <a:pt x="48523" y="13923"/>
                    <a:pt x="40786" y="6230"/>
                    <a:pt x="33560" y="9241"/>
                  </a:cubicBezTo>
                  <a:cubicBezTo>
                    <a:pt x="26248" y="12288"/>
                    <a:pt x="24849" y="24064"/>
                    <a:pt x="26265" y="31858"/>
                  </a:cubicBezTo>
                  <a:cubicBezTo>
                    <a:pt x="27381" y="38000"/>
                    <a:pt x="29568" y="45143"/>
                    <a:pt x="26508" y="50584"/>
                  </a:cubicBezTo>
                  <a:cubicBezTo>
                    <a:pt x="22112" y="58402"/>
                    <a:pt x="1111" y="54863"/>
                    <a:pt x="0" y="4596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668" name="Google Shape;6668;p46"/>
            <p:cNvSpPr/>
            <p:nvPr/>
          </p:nvSpPr>
          <p:spPr>
            <a:xfrm>
              <a:off x="7875445" y="-80675"/>
              <a:ext cx="1438800" cy="2906125"/>
            </a:xfrm>
            <a:custGeom>
              <a:rect b="b" l="l" r="r" t="t"/>
              <a:pathLst>
                <a:path extrusionOk="0" h="116245" w="57552">
                  <a:moveTo>
                    <a:pt x="1375" y="0"/>
                  </a:moveTo>
                  <a:cubicBezTo>
                    <a:pt x="-919" y="1527"/>
                    <a:pt x="186" y="5782"/>
                    <a:pt x="1375" y="8268"/>
                  </a:cubicBezTo>
                  <a:cubicBezTo>
                    <a:pt x="6084" y="18115"/>
                    <a:pt x="19792" y="20687"/>
                    <a:pt x="30314" y="23589"/>
                  </a:cubicBezTo>
                  <a:cubicBezTo>
                    <a:pt x="35582" y="25042"/>
                    <a:pt x="42796" y="27056"/>
                    <a:pt x="44176" y="32344"/>
                  </a:cubicBezTo>
                  <a:cubicBezTo>
                    <a:pt x="47323" y="44400"/>
                    <a:pt x="32175" y="55153"/>
                    <a:pt x="31774" y="67607"/>
                  </a:cubicBezTo>
                  <a:cubicBezTo>
                    <a:pt x="31183" y="85946"/>
                    <a:pt x="42867" y="105243"/>
                    <a:pt x="57552" y="11624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669" name="Google Shape;6669;p46"/>
            <p:cNvSpPr/>
            <p:nvPr/>
          </p:nvSpPr>
          <p:spPr>
            <a:xfrm>
              <a:off x="4894225" y="-41750"/>
              <a:ext cx="1623300" cy="475950"/>
            </a:xfrm>
            <a:custGeom>
              <a:rect b="b" l="l" r="r" t="t"/>
              <a:pathLst>
                <a:path extrusionOk="0" h="19038" w="64932">
                  <a:moveTo>
                    <a:pt x="0" y="0"/>
                  </a:moveTo>
                  <a:cubicBezTo>
                    <a:pt x="10443" y="15659"/>
                    <a:pt x="36448" y="23362"/>
                    <a:pt x="53989" y="16537"/>
                  </a:cubicBezTo>
                  <a:cubicBezTo>
                    <a:pt x="60149" y="14140"/>
                    <a:pt x="62844" y="6272"/>
                    <a:pt x="6493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670" name="Google Shape;6670;p46"/>
            <p:cNvGrpSpPr/>
            <p:nvPr/>
          </p:nvGrpSpPr>
          <p:grpSpPr>
            <a:xfrm>
              <a:off x="463952" y="4656081"/>
              <a:ext cx="147945" cy="134470"/>
              <a:chOff x="3477352" y="993181"/>
              <a:chExt cx="147945" cy="134470"/>
            </a:xfrm>
          </p:grpSpPr>
          <p:sp>
            <p:nvSpPr>
              <p:cNvPr id="6671" name="Google Shape;6671;p4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2" name="Google Shape;6672;p4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73" name="Google Shape;6673;p46"/>
            <p:cNvGrpSpPr/>
            <p:nvPr/>
          </p:nvGrpSpPr>
          <p:grpSpPr>
            <a:xfrm>
              <a:off x="304303" y="4762556"/>
              <a:ext cx="83763" cy="83541"/>
              <a:chOff x="3317703" y="1099656"/>
              <a:chExt cx="83763" cy="83541"/>
            </a:xfrm>
          </p:grpSpPr>
          <p:sp>
            <p:nvSpPr>
              <p:cNvPr id="6674" name="Google Shape;6674;p4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5" name="Google Shape;6675;p4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76" name="Google Shape;6676;p46"/>
            <p:cNvGrpSpPr/>
            <p:nvPr/>
          </p:nvGrpSpPr>
          <p:grpSpPr>
            <a:xfrm>
              <a:off x="4033953" y="209131"/>
              <a:ext cx="83763" cy="83541"/>
              <a:chOff x="3317703" y="1099656"/>
              <a:chExt cx="83763" cy="83541"/>
            </a:xfrm>
          </p:grpSpPr>
          <p:sp>
            <p:nvSpPr>
              <p:cNvPr id="6677" name="Google Shape;6677;p4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78" name="Google Shape;6678;p4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79" name="Google Shape;6679;p46"/>
            <p:cNvGrpSpPr/>
            <p:nvPr/>
          </p:nvGrpSpPr>
          <p:grpSpPr>
            <a:xfrm>
              <a:off x="368578" y="2741906"/>
              <a:ext cx="83763" cy="83541"/>
              <a:chOff x="3317703" y="1099656"/>
              <a:chExt cx="83763" cy="83541"/>
            </a:xfrm>
          </p:grpSpPr>
          <p:sp>
            <p:nvSpPr>
              <p:cNvPr id="6680" name="Google Shape;6680;p4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1" name="Google Shape;6681;p4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82" name="Google Shape;6682;p46"/>
            <p:cNvGrpSpPr/>
            <p:nvPr/>
          </p:nvGrpSpPr>
          <p:grpSpPr>
            <a:xfrm>
              <a:off x="220627" y="3317681"/>
              <a:ext cx="147945" cy="134470"/>
              <a:chOff x="3477352" y="993181"/>
              <a:chExt cx="147945" cy="134470"/>
            </a:xfrm>
          </p:grpSpPr>
          <p:sp>
            <p:nvSpPr>
              <p:cNvPr id="6683" name="Google Shape;6683;p4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4" name="Google Shape;6684;p4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85" name="Google Shape;6685;p46"/>
            <p:cNvGrpSpPr/>
            <p:nvPr/>
          </p:nvGrpSpPr>
          <p:grpSpPr>
            <a:xfrm>
              <a:off x="2610377" y="128993"/>
              <a:ext cx="147945" cy="134470"/>
              <a:chOff x="3477352" y="993181"/>
              <a:chExt cx="147945" cy="134470"/>
            </a:xfrm>
          </p:grpSpPr>
          <p:sp>
            <p:nvSpPr>
              <p:cNvPr id="6686" name="Google Shape;6686;p4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7" name="Google Shape;6687;p4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688" name="Google Shape;6688;p46"/>
          <p:cNvGrpSpPr/>
          <p:nvPr/>
        </p:nvGrpSpPr>
        <p:grpSpPr>
          <a:xfrm>
            <a:off x="5527452" y="4736081"/>
            <a:ext cx="147945" cy="134470"/>
            <a:chOff x="3477352" y="993181"/>
            <a:chExt cx="147945" cy="134470"/>
          </a:xfrm>
        </p:grpSpPr>
        <p:sp>
          <p:nvSpPr>
            <p:cNvPr id="6689" name="Google Shape;6689;p46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46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669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47"/>
          <p:cNvSpPr txBox="1"/>
          <p:nvPr>
            <p:ph idx="1" type="subTitle"/>
          </p:nvPr>
        </p:nvSpPr>
        <p:spPr>
          <a:xfrm>
            <a:off x="1798463" y="2175114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93" name="Google Shape;6693;p47"/>
          <p:cNvSpPr txBox="1"/>
          <p:nvPr>
            <p:ph idx="2" type="subTitle"/>
          </p:nvPr>
        </p:nvSpPr>
        <p:spPr>
          <a:xfrm>
            <a:off x="5135738" y="217514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94" name="Google Shape;6694;p47"/>
          <p:cNvSpPr txBox="1"/>
          <p:nvPr>
            <p:ph type="title"/>
          </p:nvPr>
        </p:nvSpPr>
        <p:spPr>
          <a:xfrm>
            <a:off x="1798463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695" name="Google Shape;6695;p47"/>
          <p:cNvSpPr txBox="1"/>
          <p:nvPr>
            <p:ph idx="3" type="title"/>
          </p:nvPr>
        </p:nvSpPr>
        <p:spPr>
          <a:xfrm>
            <a:off x="5135738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696" name="Google Shape;6696;p47"/>
          <p:cNvSpPr txBox="1"/>
          <p:nvPr>
            <p:ph idx="4" type="subTitle"/>
          </p:nvPr>
        </p:nvSpPr>
        <p:spPr>
          <a:xfrm>
            <a:off x="1798463" y="257984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97" name="Google Shape;6697;p47"/>
          <p:cNvSpPr txBox="1"/>
          <p:nvPr>
            <p:ph idx="5" type="subTitle"/>
          </p:nvPr>
        </p:nvSpPr>
        <p:spPr>
          <a:xfrm>
            <a:off x="5135738" y="257987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98" name="Google Shape;6698;p47"/>
          <p:cNvSpPr txBox="1"/>
          <p:nvPr>
            <p:ph idx="6" type="subTitle"/>
          </p:nvPr>
        </p:nvSpPr>
        <p:spPr>
          <a:xfrm>
            <a:off x="1798463" y="2984568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99" name="Google Shape;6699;p47"/>
          <p:cNvSpPr txBox="1"/>
          <p:nvPr>
            <p:ph idx="7" type="subTitle"/>
          </p:nvPr>
        </p:nvSpPr>
        <p:spPr>
          <a:xfrm>
            <a:off x="5135738" y="2984597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0" name="Google Shape;6700;p47"/>
          <p:cNvSpPr txBox="1"/>
          <p:nvPr>
            <p:ph idx="8" type="subTitle"/>
          </p:nvPr>
        </p:nvSpPr>
        <p:spPr>
          <a:xfrm>
            <a:off x="1798463" y="338929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1" name="Google Shape;6701;p47"/>
          <p:cNvSpPr txBox="1"/>
          <p:nvPr>
            <p:ph idx="9" type="subTitle"/>
          </p:nvPr>
        </p:nvSpPr>
        <p:spPr>
          <a:xfrm>
            <a:off x="5135738" y="338932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2" name="Google Shape;6702;p47"/>
          <p:cNvSpPr txBox="1"/>
          <p:nvPr>
            <p:ph idx="13" type="subTitle"/>
          </p:nvPr>
        </p:nvSpPr>
        <p:spPr>
          <a:xfrm>
            <a:off x="1798463" y="3794046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3" name="Google Shape;6703;p47"/>
          <p:cNvSpPr txBox="1"/>
          <p:nvPr>
            <p:ph idx="14" type="subTitle"/>
          </p:nvPr>
        </p:nvSpPr>
        <p:spPr>
          <a:xfrm>
            <a:off x="5135738" y="37940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4" name="Google Shape;6704;p47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5" name="Google Shape;6705;p47"/>
          <p:cNvSpPr txBox="1"/>
          <p:nvPr>
            <p:ph idx="16" type="subTitle"/>
          </p:nvPr>
        </p:nvSpPr>
        <p:spPr>
          <a:xfrm>
            <a:off x="1798463" y="41987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6" name="Google Shape;6706;p47"/>
          <p:cNvSpPr txBox="1"/>
          <p:nvPr>
            <p:ph idx="17" type="subTitle"/>
          </p:nvPr>
        </p:nvSpPr>
        <p:spPr>
          <a:xfrm>
            <a:off x="5135738" y="4198799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07" name="Google Shape;6707;p47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6708" name="Google Shape;6708;p47"/>
          <p:cNvGrpSpPr/>
          <p:nvPr/>
        </p:nvGrpSpPr>
        <p:grpSpPr>
          <a:xfrm>
            <a:off x="-304000" y="-7700"/>
            <a:ext cx="9727681" cy="5305200"/>
            <a:chOff x="-304000" y="-7700"/>
            <a:chExt cx="9727681" cy="5305200"/>
          </a:xfrm>
        </p:grpSpPr>
        <p:grpSp>
          <p:nvGrpSpPr>
            <p:cNvPr id="6709" name="Google Shape;6709;p47"/>
            <p:cNvGrpSpPr/>
            <p:nvPr/>
          </p:nvGrpSpPr>
          <p:grpSpPr>
            <a:xfrm>
              <a:off x="170238" y="835012"/>
              <a:ext cx="383702" cy="612816"/>
              <a:chOff x="6705988" y="1508474"/>
              <a:chExt cx="383702" cy="612816"/>
            </a:xfrm>
          </p:grpSpPr>
          <p:sp>
            <p:nvSpPr>
              <p:cNvPr id="6710" name="Google Shape;6710;p47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1" name="Google Shape;6711;p47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2" name="Google Shape;6712;p47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3" name="Google Shape;6713;p47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4" name="Google Shape;6714;p47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5" name="Google Shape;6715;p47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6" name="Google Shape;6716;p47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7" name="Google Shape;6717;p47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8" name="Google Shape;6718;p47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9" name="Google Shape;6719;p47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0" name="Google Shape;6720;p47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1" name="Google Shape;6721;p47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2" name="Google Shape;6722;p47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3" name="Google Shape;6723;p47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4" name="Google Shape;6724;p47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5" name="Google Shape;6725;p47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6" name="Google Shape;6726;p47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7" name="Google Shape;6727;p47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8" name="Google Shape;6728;p47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9" name="Google Shape;6729;p47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0" name="Google Shape;6730;p47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1" name="Google Shape;6731;p47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2" name="Google Shape;6732;p47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3" name="Google Shape;6733;p47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4" name="Google Shape;6734;p47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5" name="Google Shape;6735;p47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6" name="Google Shape;6736;p47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7" name="Google Shape;6737;p47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8" name="Google Shape;6738;p47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9" name="Google Shape;6739;p47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0" name="Google Shape;6740;p47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1" name="Google Shape;6741;p47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2" name="Google Shape;6742;p47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3" name="Google Shape;6743;p47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4" name="Google Shape;6744;p47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5" name="Google Shape;6745;p47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6" name="Google Shape;6746;p47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7" name="Google Shape;6747;p47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48" name="Google Shape;6748;p47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49" name="Google Shape;6749;p47"/>
            <p:cNvGrpSpPr/>
            <p:nvPr/>
          </p:nvGrpSpPr>
          <p:grpSpPr>
            <a:xfrm rot="-1193729">
              <a:off x="8358388" y="4307656"/>
              <a:ext cx="538566" cy="484159"/>
              <a:chOff x="6552823" y="3238298"/>
              <a:chExt cx="538575" cy="484167"/>
            </a:xfrm>
          </p:grpSpPr>
          <p:sp>
            <p:nvSpPr>
              <p:cNvPr id="6750" name="Google Shape;6750;p47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1" name="Google Shape;6751;p47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2" name="Google Shape;6752;p47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3" name="Google Shape;6753;p47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4" name="Google Shape;6754;p47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5" name="Google Shape;6755;p47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6" name="Google Shape;6756;p47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7" name="Google Shape;6757;p47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8" name="Google Shape;6758;p47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59" name="Google Shape;6759;p47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0" name="Google Shape;6760;p47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1" name="Google Shape;6761;p47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2" name="Google Shape;6762;p47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3" name="Google Shape;6763;p47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4" name="Google Shape;6764;p47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5" name="Google Shape;6765;p47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6" name="Google Shape;6766;p47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7" name="Google Shape;6767;p47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8" name="Google Shape;6768;p47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9" name="Google Shape;6769;p47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0" name="Google Shape;6770;p47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1" name="Google Shape;6771;p47"/>
            <p:cNvGrpSpPr/>
            <p:nvPr/>
          </p:nvGrpSpPr>
          <p:grpSpPr>
            <a:xfrm>
              <a:off x="8092202" y="4841681"/>
              <a:ext cx="147945" cy="134470"/>
              <a:chOff x="3477352" y="993181"/>
              <a:chExt cx="147945" cy="134470"/>
            </a:xfrm>
          </p:grpSpPr>
          <p:sp>
            <p:nvSpPr>
              <p:cNvPr id="6772" name="Google Shape;6772;p4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3" name="Google Shape;6773;p4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4" name="Google Shape;6774;p47"/>
            <p:cNvGrpSpPr/>
            <p:nvPr/>
          </p:nvGrpSpPr>
          <p:grpSpPr>
            <a:xfrm>
              <a:off x="7895778" y="4758131"/>
              <a:ext cx="83763" cy="83541"/>
              <a:chOff x="3317703" y="1099656"/>
              <a:chExt cx="83763" cy="83541"/>
            </a:xfrm>
          </p:grpSpPr>
          <p:sp>
            <p:nvSpPr>
              <p:cNvPr id="6775" name="Google Shape;6775;p4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4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7" name="Google Shape;6777;p47"/>
            <p:cNvGrpSpPr/>
            <p:nvPr/>
          </p:nvGrpSpPr>
          <p:grpSpPr>
            <a:xfrm>
              <a:off x="1667691" y="177065"/>
              <a:ext cx="253123" cy="201815"/>
              <a:chOff x="1631216" y="1891228"/>
              <a:chExt cx="253123" cy="201815"/>
            </a:xfrm>
          </p:grpSpPr>
          <p:sp>
            <p:nvSpPr>
              <p:cNvPr id="6778" name="Google Shape;6778;p47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9" name="Google Shape;6779;p47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0" name="Google Shape;6780;p47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1" name="Google Shape;6781;p47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2" name="Google Shape;6782;p47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3" name="Google Shape;6783;p47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4" name="Google Shape;6784;p47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5" name="Google Shape;6785;p47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6" name="Google Shape;6786;p47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7" name="Google Shape;6787;p47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88" name="Google Shape;6788;p47"/>
            <p:cNvGrpSpPr/>
            <p:nvPr/>
          </p:nvGrpSpPr>
          <p:grpSpPr>
            <a:xfrm rot="-876775">
              <a:off x="934571" y="98881"/>
              <a:ext cx="432849" cy="358193"/>
              <a:chOff x="1414755" y="1193288"/>
              <a:chExt cx="432828" cy="358175"/>
            </a:xfrm>
          </p:grpSpPr>
          <p:sp>
            <p:nvSpPr>
              <p:cNvPr id="6789" name="Google Shape;6789;p47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0" name="Google Shape;6790;p47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1" name="Google Shape;6791;p47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2" name="Google Shape;6792;p47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3" name="Google Shape;6793;p47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4" name="Google Shape;6794;p47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5" name="Google Shape;6795;p47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6" name="Google Shape;6796;p47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7" name="Google Shape;6797;p47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8" name="Google Shape;6798;p47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9" name="Google Shape;6799;p47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0" name="Google Shape;6800;p47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1" name="Google Shape;6801;p47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2" name="Google Shape;6802;p47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3" name="Google Shape;6803;p47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4" name="Google Shape;6804;p47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5" name="Google Shape;6805;p47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6" name="Google Shape;6806;p47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7" name="Google Shape;6807;p47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8" name="Google Shape;6808;p47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9" name="Google Shape;6809;p47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0" name="Google Shape;6810;p47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1" name="Google Shape;6811;p47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2" name="Google Shape;6812;p47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3" name="Google Shape;6813;p47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4" name="Google Shape;6814;p47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5" name="Google Shape;6815;p47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6" name="Google Shape;6816;p47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7" name="Google Shape;6817;p47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8" name="Google Shape;6818;p47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19" name="Google Shape;6819;p47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0" name="Google Shape;6820;p47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1" name="Google Shape;6821;p47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2" name="Google Shape;6822;p47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3" name="Google Shape;6823;p47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4" name="Google Shape;6824;p47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5" name="Google Shape;6825;p47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6" name="Google Shape;6826;p47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7" name="Google Shape;6827;p47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8" name="Google Shape;6828;p47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29" name="Google Shape;6829;p47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0" name="Google Shape;6830;p47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831" name="Google Shape;6831;p47"/>
            <p:cNvSpPr/>
            <p:nvPr/>
          </p:nvSpPr>
          <p:spPr>
            <a:xfrm>
              <a:off x="8092200" y="-7700"/>
              <a:ext cx="1331475" cy="4012650"/>
            </a:xfrm>
            <a:custGeom>
              <a:rect b="b" l="l" r="r" t="t"/>
              <a:pathLst>
                <a:path extrusionOk="0" h="160506" w="53259">
                  <a:moveTo>
                    <a:pt x="0" y="0"/>
                  </a:moveTo>
                  <a:cubicBezTo>
                    <a:pt x="683" y="6837"/>
                    <a:pt x="1625" y="14946"/>
                    <a:pt x="6809" y="19455"/>
                  </a:cubicBezTo>
                  <a:cubicBezTo>
                    <a:pt x="16674" y="28034"/>
                    <a:pt x="30834" y="34149"/>
                    <a:pt x="35263" y="46450"/>
                  </a:cubicBezTo>
                  <a:cubicBezTo>
                    <a:pt x="38093" y="54309"/>
                    <a:pt x="40049" y="64196"/>
                    <a:pt x="35992" y="71498"/>
                  </a:cubicBezTo>
                  <a:cubicBezTo>
                    <a:pt x="34168" y="74781"/>
                    <a:pt x="31486" y="77573"/>
                    <a:pt x="29912" y="80983"/>
                  </a:cubicBezTo>
                  <a:cubicBezTo>
                    <a:pt x="25791" y="89914"/>
                    <a:pt x="26885" y="100609"/>
                    <a:pt x="27724" y="110409"/>
                  </a:cubicBezTo>
                  <a:cubicBezTo>
                    <a:pt x="29323" y="129084"/>
                    <a:pt x="46291" y="143106"/>
                    <a:pt x="53259" y="16050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832" name="Google Shape;6832;p47"/>
            <p:cNvSpPr/>
            <p:nvPr/>
          </p:nvSpPr>
          <p:spPr>
            <a:xfrm>
              <a:off x="-304000" y="2695350"/>
              <a:ext cx="1528225" cy="2602150"/>
            </a:xfrm>
            <a:custGeom>
              <a:rect b="b" l="l" r="r" t="t"/>
              <a:pathLst>
                <a:path extrusionOk="0" h="104086" w="61129">
                  <a:moveTo>
                    <a:pt x="0" y="0"/>
                  </a:moveTo>
                  <a:cubicBezTo>
                    <a:pt x="10929" y="3638"/>
                    <a:pt x="26052" y="2511"/>
                    <a:pt x="32345" y="12159"/>
                  </a:cubicBezTo>
                  <a:cubicBezTo>
                    <a:pt x="34544" y="15530"/>
                    <a:pt x="35080" y="19734"/>
                    <a:pt x="36236" y="23589"/>
                  </a:cubicBezTo>
                  <a:cubicBezTo>
                    <a:pt x="37822" y="28878"/>
                    <a:pt x="39174" y="34966"/>
                    <a:pt x="37209" y="40127"/>
                  </a:cubicBezTo>
                  <a:cubicBezTo>
                    <a:pt x="33185" y="50692"/>
                    <a:pt x="24833" y="62333"/>
                    <a:pt x="28697" y="72957"/>
                  </a:cubicBezTo>
                  <a:cubicBezTo>
                    <a:pt x="31900" y="81764"/>
                    <a:pt x="42296" y="86691"/>
                    <a:pt x="51071" y="89981"/>
                  </a:cubicBezTo>
                  <a:cubicBezTo>
                    <a:pt x="54404" y="91231"/>
                    <a:pt x="58546" y="92241"/>
                    <a:pt x="60312" y="95331"/>
                  </a:cubicBezTo>
                  <a:cubicBezTo>
                    <a:pt x="61762" y="97869"/>
                    <a:pt x="60798" y="101163"/>
                    <a:pt x="60798" y="1040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6833" name="Google Shape;6833;p47"/>
            <p:cNvSpPr/>
            <p:nvPr/>
          </p:nvSpPr>
          <p:spPr>
            <a:xfrm>
              <a:off x="4067375" y="4791699"/>
              <a:ext cx="2918300" cy="404175"/>
            </a:xfrm>
            <a:custGeom>
              <a:rect b="b" l="l" r="r" t="t"/>
              <a:pathLst>
                <a:path extrusionOk="0" h="16167" w="116732">
                  <a:moveTo>
                    <a:pt x="0" y="16167"/>
                  </a:moveTo>
                  <a:cubicBezTo>
                    <a:pt x="3459" y="9244"/>
                    <a:pt x="14092" y="4626"/>
                    <a:pt x="21401" y="7169"/>
                  </a:cubicBezTo>
                  <a:cubicBezTo>
                    <a:pt x="28085" y="9494"/>
                    <a:pt x="35467" y="12603"/>
                    <a:pt x="42315" y="10817"/>
                  </a:cubicBezTo>
                  <a:cubicBezTo>
                    <a:pt x="51122" y="8520"/>
                    <a:pt x="59180" y="3655"/>
                    <a:pt x="68094" y="1819"/>
                  </a:cubicBezTo>
                  <a:cubicBezTo>
                    <a:pt x="84563" y="-1573"/>
                    <a:pt x="116732" y="-1620"/>
                    <a:pt x="116732" y="151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6834" name="Google Shape;6834;p47"/>
            <p:cNvGrpSpPr/>
            <p:nvPr/>
          </p:nvGrpSpPr>
          <p:grpSpPr>
            <a:xfrm>
              <a:off x="8568085" y="1951584"/>
              <a:ext cx="855596" cy="1926831"/>
              <a:chOff x="3638235" y="1149034"/>
              <a:chExt cx="855596" cy="1926831"/>
            </a:xfrm>
          </p:grpSpPr>
          <p:sp>
            <p:nvSpPr>
              <p:cNvPr id="6835" name="Google Shape;6835;p47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6" name="Google Shape;6836;p47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7" name="Google Shape;6837;p47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8" name="Google Shape;6838;p47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39" name="Google Shape;6839;p47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0" name="Google Shape;6840;p47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1" name="Google Shape;6841;p47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2" name="Google Shape;6842;p47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3" name="Google Shape;6843;p47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4" name="Google Shape;6844;p47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5" name="Google Shape;6845;p47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6" name="Google Shape;6846;p47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7" name="Google Shape;6847;p47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8" name="Google Shape;6848;p47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9" name="Google Shape;6849;p47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0" name="Google Shape;6850;p47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1" name="Google Shape;6851;p47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2" name="Google Shape;6852;p47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3" name="Google Shape;6853;p47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4" name="Google Shape;6854;p47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5" name="Google Shape;6855;p47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6" name="Google Shape;6856;p47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7" name="Google Shape;6857;p47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8" name="Google Shape;6858;p47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59" name="Google Shape;6859;p47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0" name="Google Shape;6860;p47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1" name="Google Shape;6861;p47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2" name="Google Shape;6862;p47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3" name="Google Shape;6863;p47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4" name="Google Shape;6864;p47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5" name="Google Shape;6865;p47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6" name="Google Shape;6866;p47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7" name="Google Shape;6867;p47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8" name="Google Shape;6868;p47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69" name="Google Shape;6869;p47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0" name="Google Shape;6870;p47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1" name="Google Shape;6871;p47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2" name="Google Shape;6872;p47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3" name="Google Shape;6873;p47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4" name="Google Shape;6874;p47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5" name="Google Shape;6875;p47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6" name="Google Shape;6876;p47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7" name="Google Shape;6877;p47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8" name="Google Shape;6878;p47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79" name="Google Shape;6879;p47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0" name="Google Shape;6880;p47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1" name="Google Shape;6881;p47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2" name="Google Shape;6882;p47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3" name="Google Shape;6883;p47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4" name="Google Shape;6884;p47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5" name="Google Shape;6885;p47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6" name="Google Shape;6886;p47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7" name="Google Shape;6887;p47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8" name="Google Shape;6888;p47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9" name="Google Shape;6889;p47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0" name="Google Shape;6890;p47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1" name="Google Shape;6891;p47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2" name="Google Shape;6892;p47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3" name="Google Shape;6893;p47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4" name="Google Shape;6894;p47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5" name="Google Shape;6895;p47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6" name="Google Shape;6896;p47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7" name="Google Shape;6897;p47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8" name="Google Shape;6898;p47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9" name="Google Shape;6899;p47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0" name="Google Shape;6900;p47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1" name="Google Shape;6901;p47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2" name="Google Shape;6902;p47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3" name="Google Shape;6903;p47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4" name="Google Shape;6904;p47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5" name="Google Shape;6905;p47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6" name="Google Shape;6906;p47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7" name="Google Shape;6907;p47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8" name="Google Shape;6908;p47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9" name="Google Shape;6909;p47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0" name="Google Shape;6910;p47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1" name="Google Shape;6911;p47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2" name="Google Shape;6912;p47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3" name="Google Shape;6913;p47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4" name="Google Shape;6914;p47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5" name="Google Shape;6915;p47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6" name="Google Shape;6916;p47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7" name="Google Shape;6917;p47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8" name="Google Shape;6918;p47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9" name="Google Shape;6919;p47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0" name="Google Shape;6920;p47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1" name="Google Shape;6921;p47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2" name="Google Shape;6922;p47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3" name="Google Shape;6923;p47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4" name="Google Shape;6924;p47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5" name="Google Shape;6925;p47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6" name="Google Shape;6926;p47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7" name="Google Shape;6927;p47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8" name="Google Shape;6928;p47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9" name="Google Shape;6929;p47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0" name="Google Shape;6930;p47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1" name="Google Shape;6931;p47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2" name="Google Shape;6932;p47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3" name="Google Shape;6933;p47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4" name="Google Shape;6934;p47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5" name="Google Shape;6935;p47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6" name="Google Shape;6936;p47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7" name="Google Shape;6937;p47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8" name="Google Shape;6938;p47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9" name="Google Shape;6939;p47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0" name="Google Shape;6940;p47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1" name="Google Shape;6941;p47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2" name="Google Shape;6942;p47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3" name="Google Shape;6943;p47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4" name="Google Shape;6944;p47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5" name="Google Shape;6945;p47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6" name="Google Shape;6946;p47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7" name="Google Shape;6947;p47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8" name="Google Shape;6948;p47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9" name="Google Shape;6949;p47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0" name="Google Shape;6950;p47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1" name="Google Shape;6951;p47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52" name="Google Shape;6952;p47"/>
            <p:cNvGrpSpPr/>
            <p:nvPr/>
          </p:nvGrpSpPr>
          <p:grpSpPr>
            <a:xfrm>
              <a:off x="401283" y="3008960"/>
              <a:ext cx="255401" cy="462657"/>
              <a:chOff x="4718359" y="1577085"/>
              <a:chExt cx="255401" cy="462657"/>
            </a:xfrm>
          </p:grpSpPr>
          <p:sp>
            <p:nvSpPr>
              <p:cNvPr id="6953" name="Google Shape;6953;p47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4" name="Google Shape;6954;p47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5" name="Google Shape;6955;p47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6" name="Google Shape;6956;p47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7" name="Google Shape;6957;p47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8" name="Google Shape;6958;p47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59" name="Google Shape;6959;p47"/>
            <p:cNvGrpSpPr/>
            <p:nvPr/>
          </p:nvGrpSpPr>
          <p:grpSpPr>
            <a:xfrm>
              <a:off x="7493102" y="244406"/>
              <a:ext cx="147945" cy="134470"/>
              <a:chOff x="3477352" y="993181"/>
              <a:chExt cx="147945" cy="134470"/>
            </a:xfrm>
          </p:grpSpPr>
          <p:sp>
            <p:nvSpPr>
              <p:cNvPr id="6960" name="Google Shape;6960;p4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1" name="Google Shape;6961;p4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62" name="Google Shape;6962;p47"/>
            <p:cNvGrpSpPr/>
            <p:nvPr/>
          </p:nvGrpSpPr>
          <p:grpSpPr>
            <a:xfrm>
              <a:off x="290378" y="334006"/>
              <a:ext cx="83763" cy="83541"/>
              <a:chOff x="3317703" y="1099656"/>
              <a:chExt cx="83763" cy="83541"/>
            </a:xfrm>
          </p:grpSpPr>
          <p:sp>
            <p:nvSpPr>
              <p:cNvPr id="6963" name="Google Shape;6963;p4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4" name="Google Shape;6964;p4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65" name="Google Shape;6965;p47"/>
            <p:cNvGrpSpPr/>
            <p:nvPr/>
          </p:nvGrpSpPr>
          <p:grpSpPr>
            <a:xfrm>
              <a:off x="170252" y="472768"/>
              <a:ext cx="147945" cy="134470"/>
              <a:chOff x="3477352" y="993181"/>
              <a:chExt cx="147945" cy="134470"/>
            </a:xfrm>
          </p:grpSpPr>
          <p:sp>
            <p:nvSpPr>
              <p:cNvPr id="6966" name="Google Shape;6966;p4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7" name="Google Shape;6967;p4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68" name="Google Shape;6968;p47"/>
            <p:cNvGrpSpPr/>
            <p:nvPr/>
          </p:nvGrpSpPr>
          <p:grpSpPr>
            <a:xfrm>
              <a:off x="320216" y="3581006"/>
              <a:ext cx="83763" cy="83541"/>
              <a:chOff x="3317703" y="1099656"/>
              <a:chExt cx="83763" cy="83541"/>
            </a:xfrm>
          </p:grpSpPr>
          <p:sp>
            <p:nvSpPr>
              <p:cNvPr id="6969" name="Google Shape;6969;p4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0" name="Google Shape;6970;p4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71" name="Google Shape;6971;p47"/>
            <p:cNvGrpSpPr/>
            <p:nvPr/>
          </p:nvGrpSpPr>
          <p:grpSpPr>
            <a:xfrm>
              <a:off x="455002" y="2504518"/>
              <a:ext cx="147945" cy="134470"/>
              <a:chOff x="3477352" y="993181"/>
              <a:chExt cx="147945" cy="134470"/>
            </a:xfrm>
          </p:grpSpPr>
          <p:sp>
            <p:nvSpPr>
              <p:cNvPr id="6972" name="Google Shape;6972;p4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3" name="Google Shape;6973;p4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974" name="Google Shape;6974;p47"/>
            <p:cNvGrpSpPr/>
            <p:nvPr/>
          </p:nvGrpSpPr>
          <p:grpSpPr>
            <a:xfrm>
              <a:off x="7264703" y="207131"/>
              <a:ext cx="83763" cy="83541"/>
              <a:chOff x="3317703" y="1099656"/>
              <a:chExt cx="83763" cy="83541"/>
            </a:xfrm>
          </p:grpSpPr>
          <p:sp>
            <p:nvSpPr>
              <p:cNvPr id="6975" name="Google Shape;6975;p4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6" name="Google Shape;6976;p4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977" name="Shape 6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8" name="Google Shape;6978;p48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6979" name="Google Shape;6979;p48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6980" name="Google Shape;6980;p48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6981" name="Google Shape;6981;p48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2" name="Google Shape;6982;p48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3" name="Google Shape;6983;p48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4" name="Google Shape;6984;p48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5" name="Google Shape;6985;p48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6" name="Google Shape;6986;p48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7" name="Google Shape;6987;p48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8" name="Google Shape;6988;p48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9" name="Google Shape;6989;p48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0" name="Google Shape;6990;p48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1" name="Google Shape;6991;p48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2" name="Google Shape;6992;p48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3" name="Google Shape;6993;p48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4" name="Google Shape;6994;p48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5" name="Google Shape;6995;p48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6" name="Google Shape;6996;p48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7" name="Google Shape;6997;p48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8" name="Google Shape;6998;p48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9" name="Google Shape;6999;p48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0" name="Google Shape;7000;p48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1" name="Google Shape;7001;p48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2" name="Google Shape;7002;p48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3" name="Google Shape;7003;p48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4" name="Google Shape;7004;p48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5" name="Google Shape;7005;p48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6" name="Google Shape;7006;p48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7" name="Google Shape;7007;p48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8" name="Google Shape;7008;p48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009" name="Google Shape;7009;p48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7010" name="Google Shape;7010;p48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1" name="Google Shape;7011;p48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2" name="Google Shape;7012;p48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3" name="Google Shape;7013;p48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4" name="Google Shape;7014;p48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5" name="Google Shape;7015;p48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6" name="Google Shape;7016;p48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7" name="Google Shape;7017;p48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8" name="Google Shape;7018;p48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9" name="Google Shape;7019;p48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0" name="Google Shape;7020;p48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1" name="Google Shape;7021;p48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2" name="Google Shape;7022;p48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3" name="Google Shape;7023;p48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4" name="Google Shape;7024;p48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5" name="Google Shape;7025;p48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6" name="Google Shape;7026;p48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7" name="Google Shape;7027;p48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8" name="Google Shape;7028;p48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9" name="Google Shape;7029;p48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0" name="Google Shape;7030;p48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1" name="Google Shape;7031;p48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032" name="Google Shape;7032;p48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7033" name="Google Shape;7033;p48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4" name="Google Shape;7034;p48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5" name="Google Shape;7035;p48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6" name="Google Shape;7036;p48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7" name="Google Shape;7037;p48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8" name="Google Shape;7038;p48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9" name="Google Shape;7039;p48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0" name="Google Shape;7040;p48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1" name="Google Shape;7041;p48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2" name="Google Shape;7042;p48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3" name="Google Shape;7043;p48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4" name="Google Shape;7044;p48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5" name="Google Shape;7045;p48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6" name="Google Shape;7046;p48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7" name="Google Shape;7047;p48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8" name="Google Shape;7048;p48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9" name="Google Shape;7049;p48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0" name="Google Shape;7050;p48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1" name="Google Shape;7051;p48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2" name="Google Shape;7052;p48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3" name="Google Shape;7053;p48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4" name="Google Shape;7054;p48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5" name="Google Shape;7055;p48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6" name="Google Shape;7056;p48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7" name="Google Shape;7057;p48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058" name="Google Shape;7058;p48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7059" name="Google Shape;7059;p4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0" name="Google Shape;7060;p4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1" name="Google Shape;7061;p4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2" name="Google Shape;7062;p4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3" name="Google Shape;7063;p4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4" name="Google Shape;7064;p4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5" name="Google Shape;7065;p4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6" name="Google Shape;7066;p4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7" name="Google Shape;7067;p4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8" name="Google Shape;7068;p4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9" name="Google Shape;7069;p4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0" name="Google Shape;7070;p4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1" name="Google Shape;7071;p4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2" name="Google Shape;7072;p4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3" name="Google Shape;7073;p4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4" name="Google Shape;7074;p4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5" name="Google Shape;7075;p4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6" name="Google Shape;7076;p4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7" name="Google Shape;7077;p4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8" name="Google Shape;7078;p4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9" name="Google Shape;7079;p4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0" name="Google Shape;7080;p4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1" name="Google Shape;7081;p4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2" name="Google Shape;7082;p4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3" name="Google Shape;7083;p4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4" name="Google Shape;7084;p4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5" name="Google Shape;7085;p4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6" name="Google Shape;7086;p4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087" name="Google Shape;7087;p48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7088" name="Google Shape;7088;p48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9" name="Google Shape;7089;p48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0" name="Google Shape;7090;p48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1" name="Google Shape;7091;p48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2" name="Google Shape;7092;p48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3" name="Google Shape;7093;p48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4" name="Google Shape;7094;p48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5" name="Google Shape;7095;p48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6" name="Google Shape;7096;p48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7" name="Google Shape;7097;p48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8" name="Google Shape;7098;p48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9" name="Google Shape;7099;p48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0" name="Google Shape;7100;p48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1" name="Google Shape;7101;p48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2" name="Google Shape;7102;p48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3" name="Google Shape;7103;p48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4" name="Google Shape;7104;p48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5" name="Google Shape;7105;p48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6" name="Google Shape;7106;p48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7" name="Google Shape;7107;p48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8" name="Google Shape;7108;p48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9" name="Google Shape;7109;p48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0" name="Google Shape;7110;p48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1" name="Google Shape;7111;p48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2" name="Google Shape;7112;p48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3" name="Google Shape;7113;p48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4" name="Google Shape;7114;p48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5" name="Google Shape;7115;p48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6" name="Google Shape;7116;p48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7" name="Google Shape;7117;p48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8" name="Google Shape;7118;p48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9" name="Google Shape;7119;p48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0" name="Google Shape;7120;p48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1" name="Google Shape;7121;p48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2" name="Google Shape;7122;p48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3" name="Google Shape;7123;p48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4" name="Google Shape;7124;p48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5" name="Google Shape;7125;p48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126" name="Google Shape;7126;p48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127" name="Google Shape;7127;p48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128" name="Google Shape;7128;p48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129" name="Google Shape;7129;p48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7130" name="Google Shape;7130;p48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7131" name="Google Shape;7131;p48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2" name="Google Shape;7132;p48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3" name="Google Shape;7133;p48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4" name="Google Shape;7134;p48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5" name="Google Shape;7135;p48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6" name="Google Shape;7136;p48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7" name="Google Shape;7137;p48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8" name="Google Shape;7138;p48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9" name="Google Shape;7139;p48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0" name="Google Shape;7140;p48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1" name="Google Shape;7141;p48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2" name="Google Shape;7142;p48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3" name="Google Shape;7143;p48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4" name="Google Shape;7144;p48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5" name="Google Shape;7145;p48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6" name="Google Shape;7146;p48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7" name="Google Shape;7147;p48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8" name="Google Shape;7148;p48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9" name="Google Shape;7149;p48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0" name="Google Shape;7150;p48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1" name="Google Shape;7151;p48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2" name="Google Shape;7152;p48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3" name="Google Shape;7153;p48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4" name="Google Shape;7154;p48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5" name="Google Shape;7155;p48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6" name="Google Shape;7156;p48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7" name="Google Shape;7157;p48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8" name="Google Shape;7158;p48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9" name="Google Shape;7159;p48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0" name="Google Shape;7160;p48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1" name="Google Shape;7161;p48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2" name="Google Shape;7162;p48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3" name="Google Shape;7163;p48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4" name="Google Shape;7164;p48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5" name="Google Shape;7165;p48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6" name="Google Shape;7166;p48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7" name="Google Shape;7167;p48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8" name="Google Shape;7168;p48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9" name="Google Shape;7169;p48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0" name="Google Shape;7170;p48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1" name="Google Shape;7171;p48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2" name="Google Shape;7172;p48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3" name="Google Shape;7173;p48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4" name="Google Shape;7174;p48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5" name="Google Shape;7175;p48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6" name="Google Shape;7176;p48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7" name="Google Shape;7177;p48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8" name="Google Shape;7178;p48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9" name="Google Shape;7179;p48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0" name="Google Shape;7180;p48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1" name="Google Shape;7181;p48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2" name="Google Shape;7182;p48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183" name="Google Shape;7183;p48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7184" name="Google Shape;7184;p48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5" name="Google Shape;7185;p48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6" name="Google Shape;7186;p48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7" name="Google Shape;7187;p48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8" name="Google Shape;7188;p48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9" name="Google Shape;7189;p48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0" name="Google Shape;7190;p48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1" name="Google Shape;7191;p48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2" name="Google Shape;7192;p48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3" name="Google Shape;7193;p48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4" name="Google Shape;7194;p48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5" name="Google Shape;7195;p48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196" name="Google Shape;7196;p48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7197" name="Google Shape;7197;p48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48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9" name="Google Shape;7199;p48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7200" name="Google Shape;7200;p48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48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2" name="Google Shape;7202;p48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7203" name="Google Shape;7203;p48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48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5" name="Google Shape;7205;p48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7206" name="Google Shape;7206;p48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48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208" name="Shape 7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9" name="Google Shape;7209;p49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7210" name="Google Shape;7210;p49"/>
          <p:cNvSpPr txBox="1"/>
          <p:nvPr>
            <p:ph idx="1" type="subTitle"/>
          </p:nvPr>
        </p:nvSpPr>
        <p:spPr>
          <a:xfrm rot="-458">
            <a:off x="719995" y="2003973"/>
            <a:ext cx="4503600" cy="219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7211" name="Google Shape;7211;p49"/>
          <p:cNvSpPr txBox="1"/>
          <p:nvPr>
            <p:ph idx="2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212" name="Google Shape;7212;p49"/>
          <p:cNvGrpSpPr/>
          <p:nvPr/>
        </p:nvGrpSpPr>
        <p:grpSpPr>
          <a:xfrm>
            <a:off x="-175225" y="-57875"/>
            <a:ext cx="9687950" cy="5253418"/>
            <a:chOff x="-175225" y="-57875"/>
            <a:chExt cx="9687950" cy="5253418"/>
          </a:xfrm>
        </p:grpSpPr>
        <p:sp>
          <p:nvSpPr>
            <p:cNvPr id="7213" name="Google Shape;7213;p49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7214" name="Google Shape;7214;p49"/>
            <p:cNvGrpSpPr/>
            <p:nvPr/>
          </p:nvGrpSpPr>
          <p:grpSpPr>
            <a:xfrm>
              <a:off x="231229" y="1127651"/>
              <a:ext cx="457912" cy="846581"/>
              <a:chOff x="6600904" y="2246176"/>
              <a:chExt cx="457912" cy="846581"/>
            </a:xfrm>
          </p:grpSpPr>
          <p:sp>
            <p:nvSpPr>
              <p:cNvPr id="7215" name="Google Shape;7215;p4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6" name="Google Shape;7216;p4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7" name="Google Shape;7217;p4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8" name="Google Shape;7218;p4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9" name="Google Shape;7219;p4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0" name="Google Shape;7220;p4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1" name="Google Shape;7221;p4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2" name="Google Shape;7222;p4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3" name="Google Shape;7223;p4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4" name="Google Shape;7224;p4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5" name="Google Shape;7225;p4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6" name="Google Shape;7226;p4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7" name="Google Shape;7227;p4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8" name="Google Shape;7228;p4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9" name="Google Shape;7229;p4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0" name="Google Shape;7230;p4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1" name="Google Shape;7231;p4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2" name="Google Shape;7232;p4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33" name="Google Shape;7233;p49"/>
            <p:cNvGrpSpPr/>
            <p:nvPr/>
          </p:nvGrpSpPr>
          <p:grpSpPr>
            <a:xfrm>
              <a:off x="289359" y="3153499"/>
              <a:ext cx="310220" cy="298990"/>
              <a:chOff x="2049809" y="3045624"/>
              <a:chExt cx="310220" cy="298990"/>
            </a:xfrm>
          </p:grpSpPr>
          <p:sp>
            <p:nvSpPr>
              <p:cNvPr id="7234" name="Google Shape;7234;p49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5" name="Google Shape;7235;p49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6" name="Google Shape;7236;p49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7" name="Google Shape;7237;p49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8" name="Google Shape;7238;p49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9" name="Google Shape;7239;p49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40" name="Google Shape;7240;p49"/>
            <p:cNvGrpSpPr/>
            <p:nvPr/>
          </p:nvGrpSpPr>
          <p:grpSpPr>
            <a:xfrm>
              <a:off x="1895577" y="254756"/>
              <a:ext cx="147945" cy="134470"/>
              <a:chOff x="3477352" y="993181"/>
              <a:chExt cx="147945" cy="134470"/>
            </a:xfrm>
          </p:grpSpPr>
          <p:sp>
            <p:nvSpPr>
              <p:cNvPr id="7241" name="Google Shape;7241;p4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2" name="Google Shape;7242;p4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43" name="Google Shape;7243;p49"/>
            <p:cNvGrpSpPr/>
            <p:nvPr/>
          </p:nvGrpSpPr>
          <p:grpSpPr>
            <a:xfrm>
              <a:off x="1608528" y="280218"/>
              <a:ext cx="83763" cy="83541"/>
              <a:chOff x="3317703" y="1099656"/>
              <a:chExt cx="83763" cy="83541"/>
            </a:xfrm>
          </p:grpSpPr>
          <p:sp>
            <p:nvSpPr>
              <p:cNvPr id="7244" name="Google Shape;7244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5" name="Google Shape;7245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46" name="Google Shape;7246;p49"/>
            <p:cNvGrpSpPr/>
            <p:nvPr/>
          </p:nvGrpSpPr>
          <p:grpSpPr>
            <a:xfrm>
              <a:off x="289360" y="2430247"/>
              <a:ext cx="235599" cy="224844"/>
              <a:chOff x="1690685" y="2722372"/>
              <a:chExt cx="235599" cy="224844"/>
            </a:xfrm>
          </p:grpSpPr>
          <p:sp>
            <p:nvSpPr>
              <p:cNvPr id="7247" name="Google Shape;7247;p49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8" name="Google Shape;7248;p49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9" name="Google Shape;7249;p49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0" name="Google Shape;7250;p49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1" name="Google Shape;7251;p49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2" name="Google Shape;7252;p49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3" name="Google Shape;7253;p49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4" name="Google Shape;7254;p49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5" name="Google Shape;7255;p49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6" name="Google Shape;7256;p49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7" name="Google Shape;7257;p49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8" name="Google Shape;7258;p49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9" name="Google Shape;7259;p49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0" name="Google Shape;7260;p49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1" name="Google Shape;7261;p49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2" name="Google Shape;7262;p49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3" name="Google Shape;7263;p49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4" name="Google Shape;7264;p49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5" name="Google Shape;7265;p49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6" name="Google Shape;7266;p49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7" name="Google Shape;7267;p49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8" name="Google Shape;7268;p49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9" name="Google Shape;7269;p49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0" name="Google Shape;7270;p49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1" name="Google Shape;7271;p49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2" name="Google Shape;7272;p49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3" name="Google Shape;7273;p49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4" name="Google Shape;7274;p49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275" name="Google Shape;7275;p49"/>
            <p:cNvSpPr/>
            <p:nvPr/>
          </p:nvSpPr>
          <p:spPr>
            <a:xfrm>
              <a:off x="-175225" y="4441593"/>
              <a:ext cx="5228425" cy="753950"/>
            </a:xfrm>
            <a:custGeom>
              <a:rect b="b" l="l" r="r" t="t"/>
              <a:pathLst>
                <a:path extrusionOk="0" h="30158" w="209137">
                  <a:moveTo>
                    <a:pt x="0" y="18480"/>
                  </a:moveTo>
                  <a:cubicBezTo>
                    <a:pt x="12405" y="7912"/>
                    <a:pt x="31499" y="-5157"/>
                    <a:pt x="46074" y="2132"/>
                  </a:cubicBezTo>
                  <a:cubicBezTo>
                    <a:pt x="50177" y="4184"/>
                    <a:pt x="52839" y="8496"/>
                    <a:pt x="56902" y="10624"/>
                  </a:cubicBezTo>
                  <a:cubicBezTo>
                    <a:pt x="70383" y="17686"/>
                    <a:pt x="87209" y="22188"/>
                    <a:pt x="101914" y="18268"/>
                  </a:cubicBezTo>
                  <a:cubicBezTo>
                    <a:pt x="114441" y="14929"/>
                    <a:pt x="124629" y="3248"/>
                    <a:pt x="137584" y="2769"/>
                  </a:cubicBezTo>
                  <a:cubicBezTo>
                    <a:pt x="146975" y="2422"/>
                    <a:pt x="154319" y="13938"/>
                    <a:pt x="163700" y="13385"/>
                  </a:cubicBezTo>
                  <a:cubicBezTo>
                    <a:pt x="170988" y="12955"/>
                    <a:pt x="177942" y="7726"/>
                    <a:pt x="185144" y="8926"/>
                  </a:cubicBezTo>
                  <a:cubicBezTo>
                    <a:pt x="195678" y="10681"/>
                    <a:pt x="209137" y="19479"/>
                    <a:pt x="209137" y="3015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7276" name="Google Shape;7276;p49"/>
            <p:cNvGrpSpPr/>
            <p:nvPr/>
          </p:nvGrpSpPr>
          <p:grpSpPr>
            <a:xfrm>
              <a:off x="8709577" y="3019031"/>
              <a:ext cx="147945" cy="134470"/>
              <a:chOff x="3477352" y="993181"/>
              <a:chExt cx="147945" cy="134470"/>
            </a:xfrm>
          </p:grpSpPr>
          <p:sp>
            <p:nvSpPr>
              <p:cNvPr id="7277" name="Google Shape;7277;p4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8" name="Google Shape;7278;p4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79" name="Google Shape;7279;p49"/>
            <p:cNvGrpSpPr/>
            <p:nvPr/>
          </p:nvGrpSpPr>
          <p:grpSpPr>
            <a:xfrm>
              <a:off x="3353328" y="145743"/>
              <a:ext cx="83763" cy="83541"/>
              <a:chOff x="3317703" y="1099656"/>
              <a:chExt cx="83763" cy="83541"/>
            </a:xfrm>
          </p:grpSpPr>
          <p:sp>
            <p:nvSpPr>
              <p:cNvPr id="7280" name="Google Shape;7280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1" name="Google Shape;7281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82" name="Google Shape;7282;p49"/>
            <p:cNvGrpSpPr/>
            <p:nvPr/>
          </p:nvGrpSpPr>
          <p:grpSpPr>
            <a:xfrm>
              <a:off x="141402" y="3739681"/>
              <a:ext cx="147945" cy="134470"/>
              <a:chOff x="3477352" y="993181"/>
              <a:chExt cx="147945" cy="134470"/>
            </a:xfrm>
          </p:grpSpPr>
          <p:sp>
            <p:nvSpPr>
              <p:cNvPr id="7283" name="Google Shape;7283;p4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4" name="Google Shape;7284;p4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85" name="Google Shape;7285;p49"/>
            <p:cNvGrpSpPr/>
            <p:nvPr/>
          </p:nvGrpSpPr>
          <p:grpSpPr>
            <a:xfrm>
              <a:off x="8773753" y="1308906"/>
              <a:ext cx="83763" cy="83541"/>
              <a:chOff x="3317703" y="1099656"/>
              <a:chExt cx="83763" cy="83541"/>
            </a:xfrm>
          </p:grpSpPr>
          <p:sp>
            <p:nvSpPr>
              <p:cNvPr id="7286" name="Google Shape;7286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7" name="Google Shape;7287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88" name="Google Shape;7288;p49"/>
            <p:cNvGrpSpPr/>
            <p:nvPr/>
          </p:nvGrpSpPr>
          <p:grpSpPr>
            <a:xfrm>
              <a:off x="402578" y="3905281"/>
              <a:ext cx="83763" cy="83541"/>
              <a:chOff x="3317703" y="1099656"/>
              <a:chExt cx="83763" cy="83541"/>
            </a:xfrm>
          </p:grpSpPr>
          <p:sp>
            <p:nvSpPr>
              <p:cNvPr id="7289" name="Google Shape;7289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0" name="Google Shape;7290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91" name="Google Shape;7291;p49"/>
            <p:cNvGrpSpPr/>
            <p:nvPr/>
          </p:nvGrpSpPr>
          <p:grpSpPr>
            <a:xfrm>
              <a:off x="8561627" y="1488006"/>
              <a:ext cx="147945" cy="134470"/>
              <a:chOff x="3477352" y="993181"/>
              <a:chExt cx="147945" cy="134470"/>
            </a:xfrm>
          </p:grpSpPr>
          <p:sp>
            <p:nvSpPr>
              <p:cNvPr id="7292" name="Google Shape;7292;p4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3" name="Google Shape;7293;p4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94" name="Google Shape;7294;p49"/>
            <p:cNvGrpSpPr/>
            <p:nvPr/>
          </p:nvGrpSpPr>
          <p:grpSpPr>
            <a:xfrm>
              <a:off x="8625803" y="3296356"/>
              <a:ext cx="83763" cy="83541"/>
              <a:chOff x="3317703" y="1099656"/>
              <a:chExt cx="83763" cy="83541"/>
            </a:xfrm>
          </p:grpSpPr>
          <p:sp>
            <p:nvSpPr>
              <p:cNvPr id="7295" name="Google Shape;7295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6" name="Google Shape;7296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97" name="Google Shape;7297;p49"/>
            <p:cNvGrpSpPr/>
            <p:nvPr/>
          </p:nvGrpSpPr>
          <p:grpSpPr>
            <a:xfrm>
              <a:off x="3660752" y="120281"/>
              <a:ext cx="147945" cy="134470"/>
              <a:chOff x="3477352" y="993181"/>
              <a:chExt cx="147945" cy="134470"/>
            </a:xfrm>
          </p:grpSpPr>
          <p:sp>
            <p:nvSpPr>
              <p:cNvPr id="7298" name="Google Shape;7298;p4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9" name="Google Shape;7299;p4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00" name="Google Shape;7300;p49"/>
            <p:cNvGrpSpPr/>
            <p:nvPr/>
          </p:nvGrpSpPr>
          <p:grpSpPr>
            <a:xfrm>
              <a:off x="6149828" y="4722706"/>
              <a:ext cx="83763" cy="83541"/>
              <a:chOff x="3317703" y="1099656"/>
              <a:chExt cx="83763" cy="83541"/>
            </a:xfrm>
          </p:grpSpPr>
          <p:sp>
            <p:nvSpPr>
              <p:cNvPr id="7301" name="Google Shape;7301;p4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2" name="Google Shape;7302;p4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7303" name="Shape 7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4" name="Google Shape;7304;p50"/>
          <p:cNvGrpSpPr/>
          <p:nvPr/>
        </p:nvGrpSpPr>
        <p:grpSpPr>
          <a:xfrm>
            <a:off x="-302625" y="-59091"/>
            <a:ext cx="9591648" cy="5382357"/>
            <a:chOff x="-302625" y="-70000"/>
            <a:chExt cx="9591648" cy="5382357"/>
          </a:xfrm>
        </p:grpSpPr>
        <p:grpSp>
          <p:nvGrpSpPr>
            <p:cNvPr id="7305" name="Google Shape;7305;p50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7306" name="Google Shape;7306;p50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7" name="Google Shape;7307;p50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8" name="Google Shape;7308;p50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9" name="Google Shape;7309;p50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0" name="Google Shape;7310;p50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1" name="Google Shape;7311;p50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2" name="Google Shape;7312;p50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3" name="Google Shape;7313;p50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4" name="Google Shape;7314;p50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5" name="Google Shape;7315;p50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6" name="Google Shape;7316;p50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7" name="Google Shape;7317;p50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8" name="Google Shape;7318;p50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9" name="Google Shape;7319;p50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0" name="Google Shape;7320;p50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1" name="Google Shape;7321;p50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2" name="Google Shape;7322;p50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3" name="Google Shape;7323;p50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4" name="Google Shape;7324;p50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5" name="Google Shape;7325;p50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6" name="Google Shape;7326;p50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7" name="Google Shape;7327;p50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28" name="Google Shape;7328;p50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7329" name="Google Shape;7329;p50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0" name="Google Shape;7330;p50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1" name="Google Shape;7331;p50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2" name="Google Shape;7332;p50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3" name="Google Shape;7333;p50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4" name="Google Shape;7334;p50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5" name="Google Shape;7335;p50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6" name="Google Shape;7336;p50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7" name="Google Shape;7337;p50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8" name="Google Shape;7338;p50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9" name="Google Shape;7339;p50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0" name="Google Shape;7340;p50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1" name="Google Shape;7341;p50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2" name="Google Shape;7342;p50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3" name="Google Shape;7343;p50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4" name="Google Shape;7344;p50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5" name="Google Shape;7345;p50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6" name="Google Shape;7346;p50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7" name="Google Shape;7347;p50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48" name="Google Shape;7348;p50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7349" name="Google Shape;7349;p50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0" name="Google Shape;7350;p50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1" name="Google Shape;7351;p50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2" name="Google Shape;7352;p50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53" name="Google Shape;7353;p50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7354" name="Google Shape;7354;p50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5" name="Google Shape;7355;p50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6" name="Google Shape;7356;p50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7" name="Google Shape;7357;p50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8" name="Google Shape;7358;p50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9" name="Google Shape;7359;p50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0" name="Google Shape;7360;p50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1" name="Google Shape;7361;p50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2" name="Google Shape;7362;p50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3" name="Google Shape;7363;p50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4" name="Google Shape;7364;p50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5" name="Google Shape;7365;p50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6" name="Google Shape;7366;p50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7" name="Google Shape;7367;p50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8" name="Google Shape;7368;p50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9" name="Google Shape;7369;p50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0" name="Google Shape;7370;p50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1" name="Google Shape;7371;p50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2" name="Google Shape;7372;p50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3" name="Google Shape;7373;p50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4" name="Google Shape;7374;p50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5" name="Google Shape;7375;p50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6" name="Google Shape;7376;p50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7" name="Google Shape;7377;p50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8" name="Google Shape;7378;p50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9" name="Google Shape;7379;p50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0" name="Google Shape;7380;p50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1" name="Google Shape;7381;p50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2" name="Google Shape;7382;p50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3" name="Google Shape;7383;p50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4" name="Google Shape;7384;p50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50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6" name="Google Shape;7386;p50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7" name="Google Shape;7387;p50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8" name="Google Shape;7388;p50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9" name="Google Shape;7389;p50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0" name="Google Shape;7390;p50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1" name="Google Shape;7391;p50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2" name="Google Shape;7392;p50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93" name="Google Shape;7393;p50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7394" name="Google Shape;7394;p50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5" name="Google Shape;7395;p50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6" name="Google Shape;7396;p50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7" name="Google Shape;7397;p50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8" name="Google Shape;7398;p50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9" name="Google Shape;7399;p50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0" name="Google Shape;7400;p50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1" name="Google Shape;7401;p50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2" name="Google Shape;7402;p50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3" name="Google Shape;7403;p50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4" name="Google Shape;7404;p50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5" name="Google Shape;7405;p50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6" name="Google Shape;7406;p50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7" name="Google Shape;7407;p50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8" name="Google Shape;7408;p50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9" name="Google Shape;7409;p50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0" name="Google Shape;7410;p50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1" name="Google Shape;7411;p50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12" name="Google Shape;7412;p50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7413" name="Google Shape;7413;p50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4" name="Google Shape;7414;p50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5" name="Google Shape;7415;p50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6" name="Google Shape;7416;p50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7" name="Google Shape;7417;p50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8" name="Google Shape;7418;p50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9" name="Google Shape;7419;p50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0" name="Google Shape;7420;p50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1" name="Google Shape;7421;p50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2" name="Google Shape;7422;p50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3" name="Google Shape;7423;p50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4" name="Google Shape;7424;p50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5" name="Google Shape;7425;p50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6" name="Google Shape;7426;p50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7" name="Google Shape;7427;p50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8" name="Google Shape;7428;p50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9" name="Google Shape;7429;p50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0" name="Google Shape;7430;p50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1" name="Google Shape;7431;p50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2" name="Google Shape;7432;p50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3" name="Google Shape;7433;p50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34" name="Google Shape;7434;p50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7435" name="Google Shape;7435;p50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6" name="Google Shape;7436;p50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7" name="Google Shape;7437;p50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8" name="Google Shape;7438;p50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9" name="Google Shape;7439;p50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0" name="Google Shape;7440;p50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1" name="Google Shape;7441;p50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2" name="Google Shape;7442;p50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3" name="Google Shape;7443;p50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4" name="Google Shape;7444;p50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5" name="Google Shape;7445;p50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6" name="Google Shape;7446;p50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7" name="Google Shape;7447;p50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8" name="Google Shape;7448;p50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9" name="Google Shape;7449;p50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0" name="Google Shape;7450;p50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1" name="Google Shape;7451;p50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2" name="Google Shape;7452;p50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3" name="Google Shape;7453;p50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4" name="Google Shape;7454;p50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5" name="Google Shape;7455;p50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6" name="Google Shape;7456;p50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7" name="Google Shape;7457;p50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8" name="Google Shape;7458;p50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9" name="Google Shape;7459;p50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0" name="Google Shape;7460;p50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1" name="Google Shape;7461;p50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2" name="Google Shape;7462;p50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3" name="Google Shape;7463;p50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4" name="Google Shape;7464;p50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5" name="Google Shape;7465;p50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6" name="Google Shape;7466;p50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7" name="Google Shape;7467;p50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8" name="Google Shape;7468;p50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9" name="Google Shape;7469;p50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0" name="Google Shape;7470;p50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1" name="Google Shape;7471;p50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2" name="Google Shape;7472;p50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3" name="Google Shape;7473;p50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4" name="Google Shape;7474;p50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5" name="Google Shape;7475;p50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6" name="Google Shape;7476;p50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7" name="Google Shape;7477;p50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8" name="Google Shape;7478;p50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9" name="Google Shape;7479;p50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0" name="Google Shape;7480;p50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1" name="Google Shape;7481;p50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2" name="Google Shape;7482;p50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3" name="Google Shape;7483;p50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4" name="Google Shape;7484;p50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5" name="Google Shape;7485;p50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6" name="Google Shape;7486;p50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7" name="Google Shape;7487;p50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8" name="Google Shape;7488;p50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9" name="Google Shape;7489;p50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0" name="Google Shape;7490;p50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1" name="Google Shape;7491;p50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2" name="Google Shape;7492;p50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3" name="Google Shape;7493;p50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4" name="Google Shape;7494;p50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5" name="Google Shape;7495;p50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6" name="Google Shape;7496;p50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7" name="Google Shape;7497;p50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8" name="Google Shape;7498;p50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9" name="Google Shape;7499;p50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0" name="Google Shape;7500;p50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1" name="Google Shape;7501;p50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2" name="Google Shape;7502;p50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3" name="Google Shape;7503;p50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4" name="Google Shape;7504;p50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5" name="Google Shape;7505;p50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506" name="Google Shape;7506;p50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7507" name="Google Shape;7507;p50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8" name="Google Shape;7508;p50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9" name="Google Shape;7509;p50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0" name="Google Shape;7510;p50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1" name="Google Shape;7511;p50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2" name="Google Shape;7512;p50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3" name="Google Shape;7513;p50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4" name="Google Shape;7514;p50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5" name="Google Shape;7515;p50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6" name="Google Shape;7516;p50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7" name="Google Shape;7517;p50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8" name="Google Shape;7518;p50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9" name="Google Shape;7519;p50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0" name="Google Shape;7520;p50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1" name="Google Shape;7521;p50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2" name="Google Shape;7522;p50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3" name="Google Shape;7523;p50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4" name="Google Shape;7524;p50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5" name="Google Shape;7525;p50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6" name="Google Shape;7526;p50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7" name="Google Shape;7527;p50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8" name="Google Shape;7528;p50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9" name="Google Shape;7529;p50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0" name="Google Shape;7530;p50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1" name="Google Shape;7531;p50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532" name="Google Shape;7532;p50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7533" name="Google Shape;7533;p50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4" name="Google Shape;7534;p50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5" name="Google Shape;7535;p50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6" name="Google Shape;7536;p50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7" name="Google Shape;7537;p50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8" name="Google Shape;7538;p50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9" name="Google Shape;7539;p50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0" name="Google Shape;7540;p50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1" name="Google Shape;7541;p50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2" name="Google Shape;7542;p50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3" name="Google Shape;7543;p50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4" name="Google Shape;7544;p50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5" name="Google Shape;7545;p50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6" name="Google Shape;7546;p50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7" name="Google Shape;7547;p50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8" name="Google Shape;7548;p50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9" name="Google Shape;7549;p50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0" name="Google Shape;7550;p50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1" name="Google Shape;7551;p50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2" name="Google Shape;7552;p50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3" name="Google Shape;7553;p50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4" name="Google Shape;7554;p50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5" name="Google Shape;7555;p50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6" name="Google Shape;7556;p50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57" name="Google Shape;7557;p50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558" name="Google Shape;7558;p50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7559" name="Google Shape;7559;p50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0" name="Google Shape;7560;p50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1" name="Google Shape;7561;p50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2" name="Google Shape;7562;p50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3" name="Google Shape;7563;p50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4" name="Google Shape;7564;p50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5" name="Google Shape;7565;p50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6" name="Google Shape;7566;p50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7" name="Google Shape;7567;p50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8" name="Google Shape;7568;p50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69" name="Google Shape;7569;p50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0" name="Google Shape;7570;p50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1" name="Google Shape;7571;p50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2" name="Google Shape;7572;p50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3" name="Google Shape;7573;p50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4" name="Google Shape;7574;p50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5" name="Google Shape;7575;p50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6" name="Google Shape;7576;p50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7" name="Google Shape;7577;p50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8" name="Google Shape;7578;p50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79" name="Google Shape;7579;p50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0" name="Google Shape;7580;p50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1" name="Google Shape;7581;p50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2" name="Google Shape;7582;p50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3" name="Google Shape;7583;p50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4" name="Google Shape;7584;p50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5" name="Google Shape;7585;p50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6" name="Google Shape;7586;p50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87" name="Google Shape;7587;p50"/>
            <p:cNvSpPr/>
            <p:nvPr/>
          </p:nvSpPr>
          <p:spPr>
            <a:xfrm>
              <a:off x="2567012" y="4537902"/>
              <a:ext cx="4009981" cy="605601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50"/>
            <p:cNvSpPr/>
            <p:nvPr/>
          </p:nvSpPr>
          <p:spPr>
            <a:xfrm>
              <a:off x="2060226" y="4707002"/>
              <a:ext cx="4009734" cy="60535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50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590" name="Google Shape;7590;p50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591" name="Google Shape;7591;p50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592" name="Google Shape;7592;p50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  <p:sp>
        <p:nvSpPr>
          <p:cNvPr id="7593" name="Google Shape;7593;p50"/>
          <p:cNvSpPr txBox="1"/>
          <p:nvPr>
            <p:ph type="title"/>
          </p:nvPr>
        </p:nvSpPr>
        <p:spPr>
          <a:xfrm>
            <a:off x="1629600" y="1147625"/>
            <a:ext cx="5884800" cy="284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7594" name="Shape 7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5" name="Google Shape;7595;p51"/>
          <p:cNvSpPr txBox="1"/>
          <p:nvPr>
            <p:ph type="title"/>
          </p:nvPr>
        </p:nvSpPr>
        <p:spPr>
          <a:xfrm>
            <a:off x="766238" y="1027475"/>
            <a:ext cx="4572000" cy="1985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596" name="Google Shape;7596;p51"/>
          <p:cNvSpPr txBox="1"/>
          <p:nvPr>
            <p:ph idx="1" type="subTitle"/>
          </p:nvPr>
        </p:nvSpPr>
        <p:spPr>
          <a:xfrm>
            <a:off x="766163" y="3012925"/>
            <a:ext cx="4572000" cy="11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597" name="Google Shape;7597;p51"/>
          <p:cNvGrpSpPr/>
          <p:nvPr/>
        </p:nvGrpSpPr>
        <p:grpSpPr>
          <a:xfrm>
            <a:off x="-97349" y="-38100"/>
            <a:ext cx="9454201" cy="5355673"/>
            <a:chOff x="-97349" y="-38100"/>
            <a:chExt cx="9454201" cy="5355673"/>
          </a:xfrm>
        </p:grpSpPr>
        <p:sp>
          <p:nvSpPr>
            <p:cNvPr id="7598" name="Google Shape;7598;p51"/>
            <p:cNvSpPr/>
            <p:nvPr/>
          </p:nvSpPr>
          <p:spPr>
            <a:xfrm>
              <a:off x="6095524" y="4537023"/>
              <a:ext cx="2282325" cy="780550"/>
            </a:xfrm>
            <a:custGeom>
              <a:rect b="b" l="l" r="r" t="t"/>
              <a:pathLst>
                <a:path extrusionOk="0" h="31222" w="91293">
                  <a:moveTo>
                    <a:pt x="1080" y="27485"/>
                  </a:moveTo>
                  <a:cubicBezTo>
                    <a:pt x="-6540" y="22824"/>
                    <a:pt x="29737" y="-76"/>
                    <a:pt x="44612" y="5"/>
                  </a:cubicBezTo>
                  <a:cubicBezTo>
                    <a:pt x="59487" y="86"/>
                    <a:pt x="97587" y="23392"/>
                    <a:pt x="90332" y="27972"/>
                  </a:cubicBezTo>
                  <a:cubicBezTo>
                    <a:pt x="83077" y="32552"/>
                    <a:pt x="8700" y="32146"/>
                    <a:pt x="1080" y="274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  <p:grpSp>
          <p:nvGrpSpPr>
            <p:cNvPr id="7599" name="Google Shape;7599;p51"/>
            <p:cNvGrpSpPr/>
            <p:nvPr/>
          </p:nvGrpSpPr>
          <p:grpSpPr>
            <a:xfrm>
              <a:off x="1167317" y="219165"/>
              <a:ext cx="400341" cy="492138"/>
              <a:chOff x="8582017" y="3605615"/>
              <a:chExt cx="400341" cy="492138"/>
            </a:xfrm>
          </p:grpSpPr>
          <p:sp>
            <p:nvSpPr>
              <p:cNvPr id="7600" name="Google Shape;7600;p51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1" name="Google Shape;7601;p51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2" name="Google Shape;7602;p51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3" name="Google Shape;7603;p51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4" name="Google Shape;7604;p51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5" name="Google Shape;7605;p51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6" name="Google Shape;7606;p51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7" name="Google Shape;7607;p51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8" name="Google Shape;7608;p51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09" name="Google Shape;7609;p51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0" name="Google Shape;7610;p51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1" name="Google Shape;7611;p51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2" name="Google Shape;7612;p51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3" name="Google Shape;7613;p51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4" name="Google Shape;7614;p51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5" name="Google Shape;7615;p51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6" name="Google Shape;7616;p51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7" name="Google Shape;7617;p51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8" name="Google Shape;7618;p51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19" name="Google Shape;7619;p51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0" name="Google Shape;7620;p51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1" name="Google Shape;7621;p51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22" name="Google Shape;7622;p51"/>
            <p:cNvGrpSpPr/>
            <p:nvPr/>
          </p:nvGrpSpPr>
          <p:grpSpPr>
            <a:xfrm>
              <a:off x="8057813" y="308613"/>
              <a:ext cx="606933" cy="684559"/>
              <a:chOff x="4761063" y="821638"/>
              <a:chExt cx="606933" cy="684559"/>
            </a:xfrm>
          </p:grpSpPr>
          <p:sp>
            <p:nvSpPr>
              <p:cNvPr id="7623" name="Google Shape;7623;p51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4" name="Google Shape;7624;p51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5" name="Google Shape;7625;p51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6" name="Google Shape;7626;p51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7" name="Google Shape;7627;p51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8" name="Google Shape;7628;p51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9" name="Google Shape;7629;p51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0" name="Google Shape;7630;p51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1" name="Google Shape;7631;p51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2" name="Google Shape;7632;p51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3" name="Google Shape;7633;p51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4" name="Google Shape;7634;p51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5" name="Google Shape;7635;p51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6" name="Google Shape;7636;p51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7" name="Google Shape;7637;p51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8" name="Google Shape;7638;p51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9" name="Google Shape;7639;p51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0" name="Google Shape;7640;p51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1" name="Google Shape;7641;p51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2" name="Google Shape;7642;p51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3" name="Google Shape;7643;p51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4" name="Google Shape;7644;p51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5" name="Google Shape;7645;p51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6" name="Google Shape;7646;p51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7" name="Google Shape;7647;p51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8" name="Google Shape;7648;p51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9" name="Google Shape;7649;p51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0" name="Google Shape;7650;p51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1" name="Google Shape;7651;p51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2" name="Google Shape;7652;p51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3" name="Google Shape;7653;p51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4" name="Google Shape;7654;p51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5" name="Google Shape;7655;p51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6" name="Google Shape;7656;p51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7" name="Google Shape;7657;p51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8" name="Google Shape;7658;p51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59" name="Google Shape;7659;p51"/>
            <p:cNvGrpSpPr/>
            <p:nvPr/>
          </p:nvGrpSpPr>
          <p:grpSpPr>
            <a:xfrm rot="-4938383">
              <a:off x="2047446" y="4259577"/>
              <a:ext cx="293799" cy="976809"/>
              <a:chOff x="4912361" y="3048535"/>
              <a:chExt cx="186410" cy="619807"/>
            </a:xfrm>
          </p:grpSpPr>
          <p:sp>
            <p:nvSpPr>
              <p:cNvPr id="7660" name="Google Shape;7660;p51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1" name="Google Shape;7661;p51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2" name="Google Shape;7662;p51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3" name="Google Shape;7663;p51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4" name="Google Shape;7664;p51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5" name="Google Shape;7665;p51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6" name="Google Shape;7666;p51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7" name="Google Shape;7667;p51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8" name="Google Shape;7668;p51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69" name="Google Shape;7669;p51"/>
            <p:cNvGrpSpPr/>
            <p:nvPr/>
          </p:nvGrpSpPr>
          <p:grpSpPr>
            <a:xfrm>
              <a:off x="3653677" y="370231"/>
              <a:ext cx="147945" cy="134470"/>
              <a:chOff x="3477352" y="993181"/>
              <a:chExt cx="147945" cy="134470"/>
            </a:xfrm>
          </p:grpSpPr>
          <p:sp>
            <p:nvSpPr>
              <p:cNvPr id="7670" name="Google Shape;7670;p5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1" name="Google Shape;7671;p5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72" name="Google Shape;7672;p51"/>
            <p:cNvGrpSpPr/>
            <p:nvPr/>
          </p:nvGrpSpPr>
          <p:grpSpPr>
            <a:xfrm>
              <a:off x="3494028" y="476706"/>
              <a:ext cx="83763" cy="83541"/>
              <a:chOff x="3317703" y="1099656"/>
              <a:chExt cx="83763" cy="83541"/>
            </a:xfrm>
          </p:grpSpPr>
          <p:sp>
            <p:nvSpPr>
              <p:cNvPr id="7673" name="Google Shape;7673;p5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4" name="Google Shape;7674;p5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75" name="Google Shape;7675;p51"/>
            <p:cNvGrpSpPr/>
            <p:nvPr/>
          </p:nvGrpSpPr>
          <p:grpSpPr>
            <a:xfrm>
              <a:off x="7570291" y="188878"/>
              <a:ext cx="253123" cy="201815"/>
              <a:chOff x="1631216" y="1891228"/>
              <a:chExt cx="253123" cy="201815"/>
            </a:xfrm>
          </p:grpSpPr>
          <p:sp>
            <p:nvSpPr>
              <p:cNvPr id="7676" name="Google Shape;7676;p51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7" name="Google Shape;7677;p51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8" name="Google Shape;7678;p51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9" name="Google Shape;7679;p51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0" name="Google Shape;7680;p51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1" name="Google Shape;7681;p51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2" name="Google Shape;7682;p51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3" name="Google Shape;7683;p51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4" name="Google Shape;7684;p51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5" name="Google Shape;7685;p51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686" name="Google Shape;7686;p51"/>
            <p:cNvGrpSpPr/>
            <p:nvPr/>
          </p:nvGrpSpPr>
          <p:grpSpPr>
            <a:xfrm>
              <a:off x="1234644" y="4701372"/>
              <a:ext cx="265681" cy="257583"/>
              <a:chOff x="1987619" y="2413322"/>
              <a:chExt cx="265681" cy="257583"/>
            </a:xfrm>
          </p:grpSpPr>
          <p:sp>
            <p:nvSpPr>
              <p:cNvPr id="7687" name="Google Shape;7687;p51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8" name="Google Shape;7688;p51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9" name="Google Shape;7689;p51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0" name="Google Shape;7690;p51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1" name="Google Shape;7691;p51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2" name="Google Shape;7692;p51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3" name="Google Shape;7693;p51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4" name="Google Shape;7694;p51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5" name="Google Shape;7695;p51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6" name="Google Shape;7696;p51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7" name="Google Shape;7697;p51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8" name="Google Shape;7698;p51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9" name="Google Shape;7699;p51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0" name="Google Shape;7700;p51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1" name="Google Shape;7701;p51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2" name="Google Shape;7702;p51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3" name="Google Shape;7703;p51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4" name="Google Shape;7704;p51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5" name="Google Shape;7705;p51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6" name="Google Shape;7706;p51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7" name="Google Shape;7707;p51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8" name="Google Shape;7708;p51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9" name="Google Shape;7709;p51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0" name="Google Shape;7710;p51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1" name="Google Shape;7711;p51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2" name="Google Shape;7712;p51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3" name="Google Shape;7713;p51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4" name="Google Shape;7714;p51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15" name="Google Shape;7715;p51"/>
            <p:cNvGrpSpPr/>
            <p:nvPr/>
          </p:nvGrpSpPr>
          <p:grpSpPr>
            <a:xfrm>
              <a:off x="8664760" y="1304772"/>
              <a:ext cx="235599" cy="224844"/>
              <a:chOff x="1690685" y="2722372"/>
              <a:chExt cx="235599" cy="224844"/>
            </a:xfrm>
          </p:grpSpPr>
          <p:sp>
            <p:nvSpPr>
              <p:cNvPr id="7716" name="Google Shape;7716;p51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7" name="Google Shape;7717;p51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8" name="Google Shape;7718;p51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9" name="Google Shape;7719;p51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0" name="Google Shape;7720;p51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1" name="Google Shape;7721;p51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2" name="Google Shape;7722;p51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3" name="Google Shape;7723;p51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4" name="Google Shape;7724;p51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5" name="Google Shape;7725;p51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6" name="Google Shape;7726;p51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7" name="Google Shape;7727;p51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8" name="Google Shape;7728;p51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9" name="Google Shape;7729;p51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0" name="Google Shape;7730;p51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1" name="Google Shape;7731;p51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2" name="Google Shape;7732;p51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3" name="Google Shape;7733;p51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4" name="Google Shape;7734;p51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5" name="Google Shape;7735;p51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6" name="Google Shape;7736;p51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7" name="Google Shape;7737;p51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8" name="Google Shape;7738;p51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9" name="Google Shape;7739;p51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0" name="Google Shape;7740;p51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1" name="Google Shape;7741;p51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2" name="Google Shape;7742;p51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3" name="Google Shape;7743;p51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744" name="Google Shape;7744;p51"/>
            <p:cNvGrpSpPr/>
            <p:nvPr/>
          </p:nvGrpSpPr>
          <p:grpSpPr>
            <a:xfrm>
              <a:off x="1926268" y="237883"/>
              <a:ext cx="603548" cy="604230"/>
              <a:chOff x="1016818" y="4103795"/>
              <a:chExt cx="603548" cy="604230"/>
            </a:xfrm>
          </p:grpSpPr>
          <p:sp>
            <p:nvSpPr>
              <p:cNvPr id="7745" name="Google Shape;7745;p51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6" name="Google Shape;7746;p51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7" name="Google Shape;7747;p51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8" name="Google Shape;7748;p51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9" name="Google Shape;7749;p51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0" name="Google Shape;7750;p51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1" name="Google Shape;7751;p51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2" name="Google Shape;7752;p51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3" name="Google Shape;7753;p51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4" name="Google Shape;7754;p51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5" name="Google Shape;7755;p51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6" name="Google Shape;7756;p51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7" name="Google Shape;7757;p51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8" name="Google Shape;7758;p51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9" name="Google Shape;7759;p51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0" name="Google Shape;7760;p51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1" name="Google Shape;7761;p51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2" name="Google Shape;7762;p51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3" name="Google Shape;7763;p51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4" name="Google Shape;7764;p51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5" name="Google Shape;7765;p51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6" name="Google Shape;7766;p51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7" name="Google Shape;7767;p51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8" name="Google Shape;7768;p51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9" name="Google Shape;7769;p51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0" name="Google Shape;7770;p51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1" name="Google Shape;7771;p51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2" name="Google Shape;7772;p51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3" name="Google Shape;7773;p51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4" name="Google Shape;7774;p51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5" name="Google Shape;7775;p51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6" name="Google Shape;7776;p51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7" name="Google Shape;7777;p51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8" name="Google Shape;7778;p51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9" name="Google Shape;7779;p51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0" name="Google Shape;7780;p51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1" name="Google Shape;7781;p51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2" name="Google Shape;7782;p51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3" name="Google Shape;7783;p51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4" name="Google Shape;7784;p51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5" name="Google Shape;7785;p51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6" name="Google Shape;7786;p51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7" name="Google Shape;7787;p51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8" name="Google Shape;7788;p51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9" name="Google Shape;7789;p51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0" name="Google Shape;7790;p51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1" name="Google Shape;7791;p51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2" name="Google Shape;7792;p51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3" name="Google Shape;7793;p51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4" name="Google Shape;7794;p51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5" name="Google Shape;7795;p51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6" name="Google Shape;7796;p51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7" name="Google Shape;7797;p51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8" name="Google Shape;7798;p51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9" name="Google Shape;7799;p51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0" name="Google Shape;7800;p51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1" name="Google Shape;7801;p51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2" name="Google Shape;7802;p51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3" name="Google Shape;7803;p51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4" name="Google Shape;7804;p51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5" name="Google Shape;7805;p51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6" name="Google Shape;7806;p51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7" name="Google Shape;7807;p51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8" name="Google Shape;7808;p51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9" name="Google Shape;7809;p51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0" name="Google Shape;7810;p51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1" name="Google Shape;7811;p51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2" name="Google Shape;7812;p51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3" name="Google Shape;7813;p51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4" name="Google Shape;7814;p51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5" name="Google Shape;7815;p51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6" name="Google Shape;7816;p51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7" name="Google Shape;7817;p51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8" name="Google Shape;7818;p51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19" name="Google Shape;7819;p51"/>
            <p:cNvSpPr/>
            <p:nvPr/>
          </p:nvSpPr>
          <p:spPr>
            <a:xfrm>
              <a:off x="-97349" y="-38100"/>
              <a:ext cx="790275" cy="5252925"/>
            </a:xfrm>
            <a:custGeom>
              <a:rect b="b" l="l" r="r" t="t"/>
              <a:pathLst>
                <a:path extrusionOk="0" h="210117" w="31611">
                  <a:moveTo>
                    <a:pt x="14109" y="0"/>
                  </a:moveTo>
                  <a:cubicBezTo>
                    <a:pt x="20851" y="6130"/>
                    <a:pt x="27278" y="13485"/>
                    <a:pt x="30159" y="22130"/>
                  </a:cubicBezTo>
                  <a:cubicBezTo>
                    <a:pt x="33125" y="31030"/>
                    <a:pt x="31193" y="41706"/>
                    <a:pt x="26998" y="50097"/>
                  </a:cubicBezTo>
                  <a:cubicBezTo>
                    <a:pt x="23469" y="57156"/>
                    <a:pt x="19446" y="64216"/>
                    <a:pt x="13866" y="69796"/>
                  </a:cubicBezTo>
                  <a:cubicBezTo>
                    <a:pt x="7047" y="76615"/>
                    <a:pt x="-2653" y="86544"/>
                    <a:pt x="733" y="95574"/>
                  </a:cubicBezTo>
                  <a:cubicBezTo>
                    <a:pt x="6172" y="110078"/>
                    <a:pt x="17334" y="123156"/>
                    <a:pt x="18243" y="138619"/>
                  </a:cubicBezTo>
                  <a:cubicBezTo>
                    <a:pt x="18898" y="149769"/>
                    <a:pt x="7398" y="159992"/>
                    <a:pt x="9488" y="170964"/>
                  </a:cubicBezTo>
                  <a:cubicBezTo>
                    <a:pt x="11155" y="179714"/>
                    <a:pt x="21132" y="184446"/>
                    <a:pt x="26998" y="191149"/>
                  </a:cubicBezTo>
                  <a:cubicBezTo>
                    <a:pt x="31238" y="195994"/>
                    <a:pt x="32208" y="203871"/>
                    <a:pt x="30646" y="21011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20" name="Google Shape;7820;p51"/>
            <p:cNvSpPr/>
            <p:nvPr/>
          </p:nvSpPr>
          <p:spPr>
            <a:xfrm>
              <a:off x="4164650" y="-36475"/>
              <a:ext cx="2337925" cy="563800"/>
            </a:xfrm>
            <a:custGeom>
              <a:rect b="b" l="l" r="r" t="t"/>
              <a:pathLst>
                <a:path extrusionOk="0" h="22552" w="93517">
                  <a:moveTo>
                    <a:pt x="0" y="0"/>
                  </a:moveTo>
                  <a:cubicBezTo>
                    <a:pt x="0" y="5869"/>
                    <a:pt x="3675" y="14004"/>
                    <a:pt x="9485" y="14835"/>
                  </a:cubicBezTo>
                  <a:cubicBezTo>
                    <a:pt x="20545" y="16416"/>
                    <a:pt x="31703" y="9907"/>
                    <a:pt x="42802" y="11187"/>
                  </a:cubicBezTo>
                  <a:cubicBezTo>
                    <a:pt x="56808" y="12802"/>
                    <a:pt x="69800" y="24726"/>
                    <a:pt x="83658" y="22130"/>
                  </a:cubicBezTo>
                  <a:cubicBezTo>
                    <a:pt x="91249" y="20708"/>
                    <a:pt x="96207" y="6915"/>
                    <a:pt x="91927" y="4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21" name="Google Shape;7821;p51"/>
            <p:cNvSpPr/>
            <p:nvPr/>
          </p:nvSpPr>
          <p:spPr>
            <a:xfrm>
              <a:off x="8546877" y="2910755"/>
              <a:ext cx="809975" cy="2004475"/>
            </a:xfrm>
            <a:custGeom>
              <a:rect b="b" l="l" r="r" t="t"/>
              <a:pathLst>
                <a:path extrusionOk="0" h="80179" w="32399">
                  <a:moveTo>
                    <a:pt x="28749" y="59"/>
                  </a:moveTo>
                  <a:cubicBezTo>
                    <a:pt x="20747" y="-411"/>
                    <a:pt x="9853" y="3799"/>
                    <a:pt x="7591" y="11489"/>
                  </a:cubicBezTo>
                  <a:cubicBezTo>
                    <a:pt x="4493" y="22023"/>
                    <a:pt x="11414" y="33400"/>
                    <a:pt x="10266" y="44320"/>
                  </a:cubicBezTo>
                  <a:cubicBezTo>
                    <a:pt x="9822" y="48540"/>
                    <a:pt x="3944" y="50085"/>
                    <a:pt x="1511" y="53561"/>
                  </a:cubicBezTo>
                  <a:cubicBezTo>
                    <a:pt x="-40" y="55778"/>
                    <a:pt x="-127" y="58914"/>
                    <a:pt x="295" y="61586"/>
                  </a:cubicBezTo>
                  <a:cubicBezTo>
                    <a:pt x="1610" y="69909"/>
                    <a:pt x="9685" y="78552"/>
                    <a:pt x="18048" y="79582"/>
                  </a:cubicBezTo>
                  <a:cubicBezTo>
                    <a:pt x="24204" y="80340"/>
                    <a:pt x="24265" y="80276"/>
                    <a:pt x="30451" y="79826"/>
                  </a:cubicBezTo>
                  <a:cubicBezTo>
                    <a:pt x="32118" y="79705"/>
                    <a:pt x="33100" y="75821"/>
                    <a:pt x="31667" y="749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22" name="Google Shape;7822;p51"/>
            <p:cNvSpPr/>
            <p:nvPr/>
          </p:nvSpPr>
          <p:spPr>
            <a:xfrm>
              <a:off x="3258775" y="4781938"/>
              <a:ext cx="1659775" cy="421950"/>
            </a:xfrm>
            <a:custGeom>
              <a:rect b="b" l="l" r="r" t="t"/>
              <a:pathLst>
                <a:path extrusionOk="0" h="16878" w="66391">
                  <a:moveTo>
                    <a:pt x="0" y="16878"/>
                  </a:moveTo>
                  <a:cubicBezTo>
                    <a:pt x="3636" y="-4953"/>
                    <a:pt x="66391" y="-5984"/>
                    <a:pt x="66391" y="1614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7823" name="Google Shape;7823;p51"/>
            <p:cNvGrpSpPr/>
            <p:nvPr/>
          </p:nvGrpSpPr>
          <p:grpSpPr>
            <a:xfrm>
              <a:off x="1778327" y="134756"/>
              <a:ext cx="147945" cy="134470"/>
              <a:chOff x="3477352" y="993181"/>
              <a:chExt cx="147945" cy="134470"/>
            </a:xfrm>
          </p:grpSpPr>
          <p:sp>
            <p:nvSpPr>
              <p:cNvPr id="7824" name="Google Shape;7824;p5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5" name="Google Shape;7825;p5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26" name="Google Shape;7826;p51"/>
            <p:cNvGrpSpPr/>
            <p:nvPr/>
          </p:nvGrpSpPr>
          <p:grpSpPr>
            <a:xfrm>
              <a:off x="936053" y="248018"/>
              <a:ext cx="83763" cy="83541"/>
              <a:chOff x="3317703" y="1099656"/>
              <a:chExt cx="83763" cy="83541"/>
            </a:xfrm>
          </p:grpSpPr>
          <p:sp>
            <p:nvSpPr>
              <p:cNvPr id="7827" name="Google Shape;7827;p5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8" name="Google Shape;7828;p5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29" name="Google Shape;7829;p51"/>
            <p:cNvGrpSpPr/>
            <p:nvPr/>
          </p:nvGrpSpPr>
          <p:grpSpPr>
            <a:xfrm>
              <a:off x="2978202" y="4566906"/>
              <a:ext cx="147945" cy="134470"/>
              <a:chOff x="3477352" y="993181"/>
              <a:chExt cx="147945" cy="134470"/>
            </a:xfrm>
          </p:grpSpPr>
          <p:sp>
            <p:nvSpPr>
              <p:cNvPr id="7830" name="Google Shape;7830;p5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1" name="Google Shape;7831;p5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1"/>
        </a:solidFill>
      </p:bgPr>
    </p:bg>
    <p:spTree>
      <p:nvGrpSpPr>
        <p:cNvPr id="7832" name="Shape 7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" name="Google Shape;7833;p52"/>
          <p:cNvSpPr txBox="1"/>
          <p:nvPr>
            <p:ph type="title"/>
          </p:nvPr>
        </p:nvSpPr>
        <p:spPr>
          <a:xfrm>
            <a:off x="720000" y="4046825"/>
            <a:ext cx="7704000" cy="556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7834" name="Google Shape;7834;p52"/>
          <p:cNvGrpSpPr/>
          <p:nvPr/>
        </p:nvGrpSpPr>
        <p:grpSpPr>
          <a:xfrm>
            <a:off x="0" y="-51625"/>
            <a:ext cx="9528650" cy="5273375"/>
            <a:chOff x="0" y="-51625"/>
            <a:chExt cx="9528650" cy="5273375"/>
          </a:xfrm>
        </p:grpSpPr>
        <p:sp>
          <p:nvSpPr>
            <p:cNvPr id="7835" name="Google Shape;7835;p52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36" name="Google Shape;7836;p52"/>
            <p:cNvSpPr/>
            <p:nvPr/>
          </p:nvSpPr>
          <p:spPr>
            <a:xfrm>
              <a:off x="0" y="2612925"/>
              <a:ext cx="881650" cy="2575175"/>
            </a:xfrm>
            <a:custGeom>
              <a:rect b="b" l="l" r="r" t="t"/>
              <a:pathLst>
                <a:path extrusionOk="0" h="103007" w="35266">
                  <a:moveTo>
                    <a:pt x="0" y="0"/>
                  </a:moveTo>
                  <a:cubicBezTo>
                    <a:pt x="11927" y="4685"/>
                    <a:pt x="29132" y="5579"/>
                    <a:pt x="34336" y="17289"/>
                  </a:cubicBezTo>
                  <a:cubicBezTo>
                    <a:pt x="39906" y="29822"/>
                    <a:pt x="18166" y="39659"/>
                    <a:pt x="12419" y="52112"/>
                  </a:cubicBezTo>
                  <a:cubicBezTo>
                    <a:pt x="10683" y="55874"/>
                    <a:pt x="9737" y="61017"/>
                    <a:pt x="11932" y="64531"/>
                  </a:cubicBezTo>
                  <a:cubicBezTo>
                    <a:pt x="14558" y="68734"/>
                    <a:pt x="18686" y="72348"/>
                    <a:pt x="19725" y="77194"/>
                  </a:cubicBezTo>
                  <a:cubicBezTo>
                    <a:pt x="20998" y="83132"/>
                    <a:pt x="21046" y="90644"/>
                    <a:pt x="17046" y="95214"/>
                  </a:cubicBezTo>
                  <a:cubicBezTo>
                    <a:pt x="14471" y="98156"/>
                    <a:pt x="10029" y="99511"/>
                    <a:pt x="8279" y="103007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37" name="Google Shape;7837;p52"/>
            <p:cNvSpPr/>
            <p:nvPr/>
          </p:nvSpPr>
          <p:spPr>
            <a:xfrm>
              <a:off x="8424000" y="2792700"/>
              <a:ext cx="1016675" cy="2429050"/>
            </a:xfrm>
            <a:custGeom>
              <a:rect b="b" l="l" r="r" t="t"/>
              <a:pathLst>
                <a:path extrusionOk="0" h="97162" w="40667">
                  <a:moveTo>
                    <a:pt x="40667" y="0"/>
                  </a:moveTo>
                  <a:cubicBezTo>
                    <a:pt x="36838" y="0"/>
                    <a:pt x="33825" y="3586"/>
                    <a:pt x="30927" y="6088"/>
                  </a:cubicBezTo>
                  <a:cubicBezTo>
                    <a:pt x="23856" y="12195"/>
                    <a:pt x="18309" y="21182"/>
                    <a:pt x="17046" y="30439"/>
                  </a:cubicBezTo>
                  <a:cubicBezTo>
                    <a:pt x="15366" y="42751"/>
                    <a:pt x="21057" y="55589"/>
                    <a:pt x="18264" y="67697"/>
                  </a:cubicBezTo>
                  <a:cubicBezTo>
                    <a:pt x="16691" y="74516"/>
                    <a:pt x="8709" y="78112"/>
                    <a:pt x="5357" y="84256"/>
                  </a:cubicBezTo>
                  <a:cubicBezTo>
                    <a:pt x="4084" y="86590"/>
                    <a:pt x="2491" y="88741"/>
                    <a:pt x="1218" y="91075"/>
                  </a:cubicBezTo>
                  <a:cubicBezTo>
                    <a:pt x="227" y="92891"/>
                    <a:pt x="1964" y="96509"/>
                    <a:pt x="0" y="97162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7838" name="Shape 7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9" name="Google Shape;7839;p53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7840" name="Google Shape;7840;p53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41" name="Google Shape;7841;p53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7842" name="Google Shape;7842;p53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7843" name="Google Shape;7843;p53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7844" name="Google Shape;7844;p53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5" name="Google Shape;7845;p53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6" name="Google Shape;7846;p53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7" name="Google Shape;7847;p53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8" name="Google Shape;7848;p53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9" name="Google Shape;7849;p53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0" name="Google Shape;7850;p53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1" name="Google Shape;7851;p53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2" name="Google Shape;7852;p53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3" name="Google Shape;7853;p53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4" name="Google Shape;7854;p53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5" name="Google Shape;7855;p53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6" name="Google Shape;7856;p53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7" name="Google Shape;7857;p53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8" name="Google Shape;7858;p53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9" name="Google Shape;7859;p53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0" name="Google Shape;7860;p53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1" name="Google Shape;7861;p53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62" name="Google Shape;7862;p53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7863" name="Google Shape;7863;p53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4" name="Google Shape;7864;p53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5" name="Google Shape;7865;p53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6" name="Google Shape;7866;p53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7" name="Google Shape;7867;p53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8" name="Google Shape;7868;p53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9" name="Google Shape;7869;p53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0" name="Google Shape;7870;p53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1" name="Google Shape;7871;p53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872" name="Google Shape;7872;p53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7873" name="Google Shape;7873;p53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4" name="Google Shape;7874;p53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5" name="Google Shape;7875;p53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6" name="Google Shape;7876;p53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7" name="Google Shape;7877;p53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8" name="Google Shape;7878;p53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9" name="Google Shape;7879;p53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0" name="Google Shape;7880;p53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1" name="Google Shape;7881;p53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2" name="Google Shape;7882;p53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3" name="Google Shape;7883;p53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4" name="Google Shape;7884;p53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5" name="Google Shape;7885;p53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6" name="Google Shape;7886;p53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7" name="Google Shape;7887;p53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8" name="Google Shape;7888;p53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9" name="Google Shape;7889;p53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0" name="Google Shape;7890;p53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1" name="Google Shape;7891;p53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2" name="Google Shape;7892;p53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3" name="Google Shape;7893;p53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4" name="Google Shape;7894;p53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5" name="Google Shape;7895;p53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6" name="Google Shape;7896;p53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7" name="Google Shape;7897;p53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8" name="Google Shape;7898;p53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9" name="Google Shape;7899;p53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0" name="Google Shape;7900;p53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1" name="Google Shape;7901;p53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2" name="Google Shape;7902;p53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3" name="Google Shape;7903;p53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4" name="Google Shape;7904;p53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5" name="Google Shape;7905;p53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6" name="Google Shape;7906;p53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7" name="Google Shape;7907;p53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8" name="Google Shape;7908;p53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9" name="Google Shape;7909;p53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0" name="Google Shape;7910;p53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1" name="Google Shape;7911;p53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2" name="Google Shape;7912;p53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3" name="Google Shape;7913;p53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4" name="Google Shape;7914;p53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5" name="Google Shape;7915;p53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6" name="Google Shape;7916;p53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7" name="Google Shape;7917;p53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8" name="Google Shape;7918;p53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9" name="Google Shape;7919;p53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0" name="Google Shape;7920;p53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1" name="Google Shape;7921;p53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2" name="Google Shape;7922;p53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3" name="Google Shape;7923;p53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4" name="Google Shape;7924;p53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5" name="Google Shape;7925;p53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6" name="Google Shape;7926;p53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7" name="Google Shape;7927;p53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8" name="Google Shape;7928;p53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9" name="Google Shape;7929;p53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0" name="Google Shape;7930;p53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1" name="Google Shape;7931;p53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2" name="Google Shape;7932;p53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3" name="Google Shape;7933;p53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4" name="Google Shape;7934;p53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5" name="Google Shape;7935;p53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6" name="Google Shape;7936;p53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7" name="Google Shape;7937;p53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8" name="Google Shape;7938;p53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9" name="Google Shape;7939;p53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0" name="Google Shape;7940;p53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1" name="Google Shape;7941;p53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2" name="Google Shape;7942;p53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3" name="Google Shape;7943;p53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44" name="Google Shape;7944;p53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7945" name="Google Shape;7945;p53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6" name="Google Shape;7946;p53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7" name="Google Shape;7947;p53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8" name="Google Shape;7948;p53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9" name="Google Shape;7949;p53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0" name="Google Shape;7950;p53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951" name="Google Shape;7951;p53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52" name="Google Shape;7952;p53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7953" name="Google Shape;7953;p5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4" name="Google Shape;7954;p5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55" name="Google Shape;7955;p53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7956" name="Google Shape;7956;p5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7" name="Google Shape;7957;p5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58" name="Google Shape;7958;p53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7959" name="Google Shape;7959;p53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0" name="Google Shape;7960;p53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1" name="Google Shape;7961;p53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2" name="Google Shape;7962;p53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3" name="Google Shape;7963;p53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4" name="Google Shape;7964;p53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5" name="Google Shape;7965;p53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6" name="Google Shape;7966;p53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7" name="Google Shape;7967;p53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8" name="Google Shape;7968;p53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9" name="Google Shape;7969;p53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0" name="Google Shape;7970;p53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71" name="Google Shape;7971;p53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7972" name="Google Shape;7972;p53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3" name="Google Shape;7973;p53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4" name="Google Shape;7974;p53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5" name="Google Shape;7975;p53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6" name="Google Shape;7976;p53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7" name="Google Shape;7977;p53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8" name="Google Shape;7978;p53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9" name="Google Shape;7979;p53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0" name="Google Shape;7980;p53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1" name="Google Shape;7981;p53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2" name="Google Shape;7982;p53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3" name="Google Shape;7983;p53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4" name="Google Shape;7984;p53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5" name="Google Shape;7985;p53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86" name="Google Shape;7986;p53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7987" name="Google Shape;7987;p5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8" name="Google Shape;7988;p5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89" name="Google Shape;7989;p53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7990" name="Google Shape;7990;p5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1" name="Google Shape;7991;p5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92" name="Google Shape;7992;p53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7993" name="Google Shape;7993;p5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4" name="Google Shape;7994;p5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95" name="Google Shape;7995;p53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7996" name="Google Shape;7996;p5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7" name="Google Shape;7997;p5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98" name="Google Shape;7998;p53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7999" name="Google Shape;7999;p5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0" name="Google Shape;8000;p5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001" name="Google Shape;8001;p53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8002" name="Google Shape;8002;p5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3" name="Google Shape;8003;p5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004" name="Google Shape;8004;p53"/>
          <p:cNvSpPr txBox="1"/>
          <p:nvPr>
            <p:ph idx="1" type="subTitle"/>
          </p:nvPr>
        </p:nvSpPr>
        <p:spPr>
          <a:xfrm>
            <a:off x="991715" y="3155675"/>
            <a:ext cx="7161300" cy="44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8005" name="Google Shape;8005;p53"/>
          <p:cNvSpPr txBox="1"/>
          <p:nvPr>
            <p:ph hasCustomPrompt="1" type="title"/>
          </p:nvPr>
        </p:nvSpPr>
        <p:spPr>
          <a:xfrm rot="288">
            <a:off x="991667" y="1547738"/>
            <a:ext cx="7161300" cy="1455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8006" name="Shape 80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8007" name="Shape 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8" name="Google Shape;8008;p55"/>
          <p:cNvSpPr txBox="1"/>
          <p:nvPr>
            <p:ph hasCustomPrompt="1" type="title"/>
          </p:nvPr>
        </p:nvSpPr>
        <p:spPr>
          <a:xfrm rot="2718">
            <a:off x="150865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09" name="Google Shape;8009;p55"/>
          <p:cNvSpPr txBox="1"/>
          <p:nvPr>
            <p:ph idx="2" type="title"/>
          </p:nvPr>
        </p:nvSpPr>
        <p:spPr>
          <a:xfrm>
            <a:off x="7200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010" name="Google Shape;8010;p55"/>
          <p:cNvSpPr txBox="1"/>
          <p:nvPr>
            <p:ph idx="1" type="subTitle"/>
          </p:nvPr>
        </p:nvSpPr>
        <p:spPr>
          <a:xfrm>
            <a:off x="7200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11" name="Google Shape;8011;p55"/>
          <p:cNvSpPr txBox="1"/>
          <p:nvPr>
            <p:ph hasCustomPrompt="1" idx="3" type="title"/>
          </p:nvPr>
        </p:nvSpPr>
        <p:spPr>
          <a:xfrm rot="2718">
            <a:off x="150865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12" name="Google Shape;8012;p55"/>
          <p:cNvSpPr txBox="1"/>
          <p:nvPr>
            <p:ph idx="4" type="title"/>
          </p:nvPr>
        </p:nvSpPr>
        <p:spPr>
          <a:xfrm>
            <a:off x="7200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013" name="Google Shape;8013;p55"/>
          <p:cNvSpPr txBox="1"/>
          <p:nvPr>
            <p:ph idx="5" type="subTitle"/>
          </p:nvPr>
        </p:nvSpPr>
        <p:spPr>
          <a:xfrm>
            <a:off x="7200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14" name="Google Shape;8014;p55"/>
          <p:cNvSpPr txBox="1"/>
          <p:nvPr>
            <p:ph hasCustomPrompt="1" idx="6" type="title"/>
          </p:nvPr>
        </p:nvSpPr>
        <p:spPr>
          <a:xfrm rot="1359">
            <a:off x="4192500" y="1388176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15" name="Google Shape;8015;p55"/>
          <p:cNvSpPr txBox="1"/>
          <p:nvPr>
            <p:ph idx="7" type="title"/>
          </p:nvPr>
        </p:nvSpPr>
        <p:spPr>
          <a:xfrm>
            <a:off x="34038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016" name="Google Shape;8016;p55"/>
          <p:cNvSpPr txBox="1"/>
          <p:nvPr>
            <p:ph idx="8" type="subTitle"/>
          </p:nvPr>
        </p:nvSpPr>
        <p:spPr>
          <a:xfrm>
            <a:off x="34038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17" name="Google Shape;8017;p55"/>
          <p:cNvSpPr txBox="1"/>
          <p:nvPr>
            <p:ph hasCustomPrompt="1" idx="9" type="title"/>
          </p:nvPr>
        </p:nvSpPr>
        <p:spPr>
          <a:xfrm rot="2718">
            <a:off x="687630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18" name="Google Shape;8018;p55"/>
          <p:cNvSpPr txBox="1"/>
          <p:nvPr>
            <p:ph idx="13" type="title"/>
          </p:nvPr>
        </p:nvSpPr>
        <p:spPr>
          <a:xfrm>
            <a:off x="60876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019" name="Google Shape;8019;p55"/>
          <p:cNvSpPr txBox="1"/>
          <p:nvPr>
            <p:ph idx="14" type="subTitle"/>
          </p:nvPr>
        </p:nvSpPr>
        <p:spPr>
          <a:xfrm>
            <a:off x="60876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020" name="Google Shape;8020;p55"/>
          <p:cNvSpPr txBox="1"/>
          <p:nvPr>
            <p:ph hasCustomPrompt="1" idx="15" type="title"/>
          </p:nvPr>
        </p:nvSpPr>
        <p:spPr>
          <a:xfrm rot="2718">
            <a:off x="687630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021" name="Google Shape;8021;p55"/>
          <p:cNvSpPr txBox="1"/>
          <p:nvPr>
            <p:ph idx="16" type="title"/>
          </p:nvPr>
        </p:nvSpPr>
        <p:spPr>
          <a:xfrm>
            <a:off x="60876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022" name="Google Shape;8022;p55"/>
          <p:cNvSpPr txBox="1"/>
          <p:nvPr>
            <p:ph idx="17" type="subTitle"/>
          </p:nvPr>
        </p:nvSpPr>
        <p:spPr>
          <a:xfrm>
            <a:off x="60876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023" name="Google Shape;8023;p55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8024" name="Google Shape;8024;p55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55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55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55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55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55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55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55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55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55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55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55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55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55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55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55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55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55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55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5" name="Google Shape;8045;p55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8046" name="Google Shape;8046;p55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55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55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55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55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55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55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55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55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55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55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55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55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55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55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55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55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55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1" name="Google Shape;8071;p55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8072" name="Google Shape;8072;p55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55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4" name="Google Shape;8074;p55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8075" name="Google Shape;8075;p55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55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7" name="Google Shape;8077;p55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8078" name="Google Shape;8078;p55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55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55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55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55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55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55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55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55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55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55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55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55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55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55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55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55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55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6" name="Google Shape;8096;p55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8097" name="Google Shape;8097;p55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55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55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55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55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55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5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55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55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55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55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55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1" name="Google Shape;8111;p55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8112" name="Google Shape;8112;p55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55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55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55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55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55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55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55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55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55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55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55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55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55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55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55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55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55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55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55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55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0" name="Google Shape;8140;p55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8141" name="Google Shape;8141;p55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55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55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55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55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5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55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55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55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55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5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5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55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55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5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5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55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55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5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5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55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55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55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55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55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55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55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9" name="Google Shape;8169;p55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8170" name="Google Shape;8170;p55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8171" name="Google Shape;8171;p55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8172" name="Google Shape;8172;p55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8173" name="Google Shape;8173;p55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55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5" name="Google Shape;8175;p55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8176" name="Google Shape;8176;p55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55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8" name="Google Shape;8178;p55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8179" name="Google Shape;8179;p55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8180" name="Shape 8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" name="Google Shape;8181;p56"/>
          <p:cNvSpPr txBox="1"/>
          <p:nvPr>
            <p:ph hasCustomPrompt="1" type="title"/>
          </p:nvPr>
        </p:nvSpPr>
        <p:spPr>
          <a:xfrm>
            <a:off x="2038613" y="12504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182" name="Google Shape;8182;p56"/>
          <p:cNvSpPr txBox="1"/>
          <p:nvPr>
            <p:ph idx="1" type="subTitle"/>
          </p:nvPr>
        </p:nvSpPr>
        <p:spPr>
          <a:xfrm rot="246">
            <a:off x="720000" y="3485188"/>
            <a:ext cx="4187400" cy="40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183" name="Google Shape;8183;p56"/>
          <p:cNvSpPr txBox="1"/>
          <p:nvPr>
            <p:ph idx="2" type="title"/>
          </p:nvPr>
        </p:nvSpPr>
        <p:spPr>
          <a:xfrm>
            <a:off x="720000" y="2634963"/>
            <a:ext cx="4187400" cy="85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8184" name="Google Shape;8184;p56"/>
          <p:cNvGrpSpPr/>
          <p:nvPr/>
        </p:nvGrpSpPr>
        <p:grpSpPr>
          <a:xfrm>
            <a:off x="-292000" y="-73150"/>
            <a:ext cx="9904540" cy="5487481"/>
            <a:chOff x="-292000" y="-73150"/>
            <a:chExt cx="9904540" cy="5487481"/>
          </a:xfrm>
        </p:grpSpPr>
        <p:grpSp>
          <p:nvGrpSpPr>
            <p:cNvPr id="8185" name="Google Shape;8185;p56"/>
            <p:cNvGrpSpPr/>
            <p:nvPr/>
          </p:nvGrpSpPr>
          <p:grpSpPr>
            <a:xfrm>
              <a:off x="430616" y="1676412"/>
              <a:ext cx="477493" cy="336159"/>
              <a:chOff x="6463366" y="1152387"/>
              <a:chExt cx="477493" cy="336159"/>
            </a:xfrm>
          </p:grpSpPr>
          <p:sp>
            <p:nvSpPr>
              <p:cNvPr id="8186" name="Google Shape;8186;p56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56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8" name="Google Shape;8188;p56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9" name="Google Shape;8189;p56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0" name="Google Shape;8190;p56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1" name="Google Shape;8191;p56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2" name="Google Shape;8192;p56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3" name="Google Shape;8193;p56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4" name="Google Shape;8194;p56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5" name="Google Shape;8195;p56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6" name="Google Shape;8196;p56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7" name="Google Shape;8197;p56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8" name="Google Shape;8198;p56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9" name="Google Shape;8199;p56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0" name="Google Shape;8200;p56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1" name="Google Shape;8201;p56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2" name="Google Shape;8202;p56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56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4" name="Google Shape;8204;p56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05" name="Google Shape;8205;p56"/>
            <p:cNvGrpSpPr/>
            <p:nvPr/>
          </p:nvGrpSpPr>
          <p:grpSpPr>
            <a:xfrm>
              <a:off x="3880680" y="369057"/>
              <a:ext cx="717520" cy="678074"/>
              <a:chOff x="8426480" y="2078207"/>
              <a:chExt cx="717520" cy="678074"/>
            </a:xfrm>
          </p:grpSpPr>
          <p:sp>
            <p:nvSpPr>
              <p:cNvPr id="8206" name="Google Shape;8206;p56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7" name="Google Shape;8207;p56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8" name="Google Shape;8208;p56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9" name="Google Shape;8209;p56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0" name="Google Shape;8210;p56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1" name="Google Shape;8211;p56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2" name="Google Shape;8212;p56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3" name="Google Shape;8213;p56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4" name="Google Shape;8214;p56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5" name="Google Shape;8215;p56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6" name="Google Shape;8216;p56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7" name="Google Shape;8217;p56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8" name="Google Shape;8218;p56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9" name="Google Shape;8219;p56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0" name="Google Shape;8220;p56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1" name="Google Shape;8221;p56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2" name="Google Shape;8222;p56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3" name="Google Shape;8223;p56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4" name="Google Shape;8224;p56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56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6" name="Google Shape;8226;p56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7" name="Google Shape;8227;p56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56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9" name="Google Shape;8229;p56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0" name="Google Shape;8230;p56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1" name="Google Shape;8231;p56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2" name="Google Shape;8232;p56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3" name="Google Shape;8233;p56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4" name="Google Shape;8234;p56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5" name="Google Shape;8235;p56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6" name="Google Shape;8236;p56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7" name="Google Shape;8237;p56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8" name="Google Shape;8238;p56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9" name="Google Shape;8239;p56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0" name="Google Shape;8240;p56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1" name="Google Shape;8241;p56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2" name="Google Shape;8242;p56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3" name="Google Shape;8243;p56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4" name="Google Shape;8244;p56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5" name="Google Shape;8245;p56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6" name="Google Shape;8246;p56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7" name="Google Shape;8247;p56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8" name="Google Shape;8248;p56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9" name="Google Shape;8249;p56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0" name="Google Shape;8250;p56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1" name="Google Shape;8251;p56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2" name="Google Shape;8252;p56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3" name="Google Shape;8253;p56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4" name="Google Shape;8254;p56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5" name="Google Shape;8255;p56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6" name="Google Shape;8256;p56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7" name="Google Shape;8257;p56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8" name="Google Shape;8258;p56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9" name="Google Shape;8259;p56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0" name="Google Shape;8260;p56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1" name="Google Shape;8261;p56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2" name="Google Shape;8262;p56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3" name="Google Shape;8263;p56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4" name="Google Shape;8264;p56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5" name="Google Shape;8265;p56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6" name="Google Shape;8266;p56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7" name="Google Shape;8267;p56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8" name="Google Shape;8268;p56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9" name="Google Shape;8269;p56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0" name="Google Shape;8270;p56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1" name="Google Shape;8271;p56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2" name="Google Shape;8272;p56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3" name="Google Shape;8273;p56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4" name="Google Shape;8274;p56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5" name="Google Shape;8275;p56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6" name="Google Shape;8276;p56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277" name="Google Shape;8277;p56"/>
            <p:cNvGrpSpPr/>
            <p:nvPr/>
          </p:nvGrpSpPr>
          <p:grpSpPr>
            <a:xfrm>
              <a:off x="845703" y="732961"/>
              <a:ext cx="505424" cy="321038"/>
              <a:chOff x="8553516" y="3053786"/>
              <a:chExt cx="505424" cy="321038"/>
            </a:xfrm>
          </p:grpSpPr>
          <p:sp>
            <p:nvSpPr>
              <p:cNvPr id="8278" name="Google Shape;8278;p56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79" name="Google Shape;8279;p56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0" name="Google Shape;8280;p56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1" name="Google Shape;8281;p56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2" name="Google Shape;8282;p56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3" name="Google Shape;8283;p56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4" name="Google Shape;8284;p56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5" name="Google Shape;8285;p56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6" name="Google Shape;8286;p56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7" name="Google Shape;8287;p56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8" name="Google Shape;8288;p56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89" name="Google Shape;8289;p56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0" name="Google Shape;8290;p56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1" name="Google Shape;8291;p56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2" name="Google Shape;8292;p56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3" name="Google Shape;8293;p56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4" name="Google Shape;8294;p56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5" name="Google Shape;8295;p56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6" name="Google Shape;8296;p56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7" name="Google Shape;8297;p56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8" name="Google Shape;8298;p56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99" name="Google Shape;8299;p56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0" name="Google Shape;8300;p56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1" name="Google Shape;8301;p56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2" name="Google Shape;8302;p56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3" name="Google Shape;8303;p56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4" name="Google Shape;8304;p56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05" name="Google Shape;8305;p56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306" name="Google Shape;8306;p56"/>
            <p:cNvSpPr/>
            <p:nvPr/>
          </p:nvSpPr>
          <p:spPr>
            <a:xfrm>
              <a:off x="4923004" y="4629992"/>
              <a:ext cx="4689536" cy="708273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56"/>
            <p:cNvSpPr/>
            <p:nvPr/>
          </p:nvSpPr>
          <p:spPr>
            <a:xfrm>
              <a:off x="4542152" y="4706346"/>
              <a:ext cx="4689247" cy="70798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56"/>
            <p:cNvSpPr/>
            <p:nvPr/>
          </p:nvSpPr>
          <p:spPr>
            <a:xfrm>
              <a:off x="-100925" y="3564546"/>
              <a:ext cx="2462950" cy="1622575"/>
            </a:xfrm>
            <a:custGeom>
              <a:rect b="b" l="l" r="r" t="t"/>
              <a:pathLst>
                <a:path extrusionOk="0" h="64903" w="98518">
                  <a:moveTo>
                    <a:pt x="0" y="6302"/>
                  </a:moveTo>
                  <a:cubicBezTo>
                    <a:pt x="1891" y="-3142"/>
                    <a:pt x="24390" y="-1160"/>
                    <a:pt x="28876" y="7364"/>
                  </a:cubicBezTo>
                  <a:cubicBezTo>
                    <a:pt x="31257" y="11889"/>
                    <a:pt x="32150" y="17945"/>
                    <a:pt x="30150" y="22651"/>
                  </a:cubicBezTo>
                  <a:cubicBezTo>
                    <a:pt x="27474" y="28947"/>
                    <a:pt x="18033" y="35532"/>
                    <a:pt x="21657" y="41335"/>
                  </a:cubicBezTo>
                  <a:cubicBezTo>
                    <a:pt x="26579" y="49217"/>
                    <a:pt x="40699" y="40177"/>
                    <a:pt x="49471" y="43246"/>
                  </a:cubicBezTo>
                  <a:cubicBezTo>
                    <a:pt x="56140" y="45579"/>
                    <a:pt x="58232" y="56207"/>
                    <a:pt x="65183" y="57472"/>
                  </a:cubicBezTo>
                  <a:cubicBezTo>
                    <a:pt x="71452" y="58612"/>
                    <a:pt x="77937" y="51107"/>
                    <a:pt x="83867" y="53437"/>
                  </a:cubicBezTo>
                  <a:cubicBezTo>
                    <a:pt x="89639" y="55705"/>
                    <a:pt x="95076" y="59744"/>
                    <a:pt x="98518" y="649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309" name="Google Shape;8309;p56"/>
            <p:cNvSpPr/>
            <p:nvPr/>
          </p:nvSpPr>
          <p:spPr>
            <a:xfrm>
              <a:off x="5100975" y="-73150"/>
              <a:ext cx="2123225" cy="597900"/>
            </a:xfrm>
            <a:custGeom>
              <a:rect b="b" l="l" r="r" t="t"/>
              <a:pathLst>
                <a:path extrusionOk="0" h="23916" w="84929">
                  <a:moveTo>
                    <a:pt x="0" y="637"/>
                  </a:moveTo>
                  <a:cubicBezTo>
                    <a:pt x="0" y="6837"/>
                    <a:pt x="189" y="15958"/>
                    <a:pt x="5945" y="18260"/>
                  </a:cubicBezTo>
                  <a:cubicBezTo>
                    <a:pt x="15280" y="21993"/>
                    <a:pt x="26142" y="15987"/>
                    <a:pt x="36095" y="17410"/>
                  </a:cubicBezTo>
                  <a:cubicBezTo>
                    <a:pt x="47487" y="19039"/>
                    <a:pt x="58714" y="25460"/>
                    <a:pt x="70066" y="23568"/>
                  </a:cubicBezTo>
                  <a:cubicBezTo>
                    <a:pt x="79227" y="22041"/>
                    <a:pt x="84929" y="9288"/>
                    <a:pt x="849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310" name="Google Shape;8310;p56"/>
            <p:cNvSpPr/>
            <p:nvPr/>
          </p:nvSpPr>
          <p:spPr>
            <a:xfrm>
              <a:off x="8771441" y="667775"/>
              <a:ext cx="544100" cy="1581800"/>
            </a:xfrm>
            <a:custGeom>
              <a:rect b="b" l="l" r="r" t="t"/>
              <a:pathLst>
                <a:path extrusionOk="0" h="63272" w="21764">
                  <a:moveTo>
                    <a:pt x="21764" y="0"/>
                  </a:moveTo>
                  <a:cubicBezTo>
                    <a:pt x="12669" y="652"/>
                    <a:pt x="2941" y="8252"/>
                    <a:pt x="320" y="16986"/>
                  </a:cubicBezTo>
                  <a:cubicBezTo>
                    <a:pt x="-1611" y="23421"/>
                    <a:pt x="6847" y="29182"/>
                    <a:pt x="7327" y="35883"/>
                  </a:cubicBezTo>
                  <a:cubicBezTo>
                    <a:pt x="7707" y="41190"/>
                    <a:pt x="2215" y="46220"/>
                    <a:pt x="3505" y="51382"/>
                  </a:cubicBezTo>
                  <a:cubicBezTo>
                    <a:pt x="4939" y="57118"/>
                    <a:pt x="10756" y="63272"/>
                    <a:pt x="16669" y="632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311" name="Google Shape;8311;p56"/>
            <p:cNvSpPr/>
            <p:nvPr/>
          </p:nvSpPr>
          <p:spPr>
            <a:xfrm>
              <a:off x="-292000" y="-59425"/>
              <a:ext cx="1013075" cy="1735750"/>
            </a:xfrm>
            <a:custGeom>
              <a:rect b="b" l="l" r="r" t="t"/>
              <a:pathLst>
                <a:path extrusionOk="0" h="69430" w="40523">
                  <a:moveTo>
                    <a:pt x="38005" y="0"/>
                  </a:moveTo>
                  <a:cubicBezTo>
                    <a:pt x="40958" y="7086"/>
                    <a:pt x="42420" y="18908"/>
                    <a:pt x="35882" y="22931"/>
                  </a:cubicBezTo>
                  <a:cubicBezTo>
                    <a:pt x="29893" y="26617"/>
                    <a:pt x="19603" y="24243"/>
                    <a:pt x="16136" y="30362"/>
                  </a:cubicBezTo>
                  <a:cubicBezTo>
                    <a:pt x="13392" y="35204"/>
                    <a:pt x="12739" y="41505"/>
                    <a:pt x="14013" y="46923"/>
                  </a:cubicBezTo>
                  <a:cubicBezTo>
                    <a:pt x="15231" y="52099"/>
                    <a:pt x="18640" y="57656"/>
                    <a:pt x="16773" y="62635"/>
                  </a:cubicBezTo>
                  <a:cubicBezTo>
                    <a:pt x="14655" y="68283"/>
                    <a:pt x="6032" y="69430"/>
                    <a:pt x="0" y="6943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8312" name="Google Shape;8312;p56"/>
            <p:cNvGrpSpPr/>
            <p:nvPr/>
          </p:nvGrpSpPr>
          <p:grpSpPr>
            <a:xfrm>
              <a:off x="1635452" y="292531"/>
              <a:ext cx="147945" cy="134470"/>
              <a:chOff x="3477352" y="993181"/>
              <a:chExt cx="147945" cy="134470"/>
            </a:xfrm>
          </p:grpSpPr>
          <p:sp>
            <p:nvSpPr>
              <p:cNvPr id="8313" name="Google Shape;8313;p5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4" name="Google Shape;8314;p5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15" name="Google Shape;8315;p56"/>
            <p:cNvGrpSpPr/>
            <p:nvPr/>
          </p:nvGrpSpPr>
          <p:grpSpPr>
            <a:xfrm>
              <a:off x="1475803" y="399006"/>
              <a:ext cx="83763" cy="83541"/>
              <a:chOff x="3317703" y="1099656"/>
              <a:chExt cx="83763" cy="83541"/>
            </a:xfrm>
          </p:grpSpPr>
          <p:sp>
            <p:nvSpPr>
              <p:cNvPr id="8316" name="Google Shape;8316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17" name="Google Shape;8317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18" name="Google Shape;8318;p56"/>
            <p:cNvGrpSpPr/>
            <p:nvPr/>
          </p:nvGrpSpPr>
          <p:grpSpPr>
            <a:xfrm>
              <a:off x="5015128" y="551406"/>
              <a:ext cx="83763" cy="83541"/>
              <a:chOff x="3317703" y="1099656"/>
              <a:chExt cx="83763" cy="83541"/>
            </a:xfrm>
          </p:grpSpPr>
          <p:sp>
            <p:nvSpPr>
              <p:cNvPr id="8319" name="Google Shape;8319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0" name="Google Shape;8320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21" name="Google Shape;8321;p56"/>
            <p:cNvGrpSpPr/>
            <p:nvPr/>
          </p:nvGrpSpPr>
          <p:grpSpPr>
            <a:xfrm>
              <a:off x="3238778" y="316806"/>
              <a:ext cx="83763" cy="83541"/>
              <a:chOff x="3317703" y="1099656"/>
              <a:chExt cx="83763" cy="83541"/>
            </a:xfrm>
          </p:grpSpPr>
          <p:sp>
            <p:nvSpPr>
              <p:cNvPr id="8322" name="Google Shape;8322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3" name="Google Shape;8323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24" name="Google Shape;8324;p56"/>
            <p:cNvGrpSpPr/>
            <p:nvPr/>
          </p:nvGrpSpPr>
          <p:grpSpPr>
            <a:xfrm>
              <a:off x="3492452" y="234581"/>
              <a:ext cx="147945" cy="134470"/>
              <a:chOff x="3477352" y="993181"/>
              <a:chExt cx="147945" cy="134470"/>
            </a:xfrm>
          </p:grpSpPr>
          <p:sp>
            <p:nvSpPr>
              <p:cNvPr id="8325" name="Google Shape;8325;p5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6" name="Google Shape;8326;p5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27" name="Google Shape;8327;p56"/>
            <p:cNvGrpSpPr/>
            <p:nvPr/>
          </p:nvGrpSpPr>
          <p:grpSpPr>
            <a:xfrm>
              <a:off x="487678" y="2659406"/>
              <a:ext cx="83763" cy="83541"/>
              <a:chOff x="3317703" y="1099656"/>
              <a:chExt cx="83763" cy="83541"/>
            </a:xfrm>
          </p:grpSpPr>
          <p:sp>
            <p:nvSpPr>
              <p:cNvPr id="8328" name="Google Shape;8328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29" name="Google Shape;8329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30" name="Google Shape;8330;p56"/>
            <p:cNvGrpSpPr/>
            <p:nvPr/>
          </p:nvGrpSpPr>
          <p:grpSpPr>
            <a:xfrm>
              <a:off x="4786752" y="703806"/>
              <a:ext cx="147945" cy="134470"/>
              <a:chOff x="3477352" y="993181"/>
              <a:chExt cx="147945" cy="134470"/>
            </a:xfrm>
          </p:grpSpPr>
          <p:sp>
            <p:nvSpPr>
              <p:cNvPr id="8331" name="Google Shape;8331;p5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2" name="Google Shape;8332;p5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33" name="Google Shape;8333;p56"/>
            <p:cNvGrpSpPr/>
            <p:nvPr/>
          </p:nvGrpSpPr>
          <p:grpSpPr>
            <a:xfrm>
              <a:off x="1711978" y="4255606"/>
              <a:ext cx="83763" cy="83541"/>
              <a:chOff x="3317703" y="1099656"/>
              <a:chExt cx="83763" cy="83541"/>
            </a:xfrm>
          </p:grpSpPr>
          <p:sp>
            <p:nvSpPr>
              <p:cNvPr id="8334" name="Google Shape;8334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5" name="Google Shape;8335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36" name="Google Shape;8336;p56"/>
            <p:cNvGrpSpPr/>
            <p:nvPr/>
          </p:nvGrpSpPr>
          <p:grpSpPr>
            <a:xfrm>
              <a:off x="282677" y="2215456"/>
              <a:ext cx="147945" cy="134470"/>
              <a:chOff x="3477352" y="993181"/>
              <a:chExt cx="147945" cy="134470"/>
            </a:xfrm>
          </p:grpSpPr>
          <p:sp>
            <p:nvSpPr>
              <p:cNvPr id="8337" name="Google Shape;8337;p5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38" name="Google Shape;8338;p5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39" name="Google Shape;8339;p56"/>
            <p:cNvGrpSpPr/>
            <p:nvPr/>
          </p:nvGrpSpPr>
          <p:grpSpPr>
            <a:xfrm>
              <a:off x="3080253" y="4816706"/>
              <a:ext cx="83763" cy="83541"/>
              <a:chOff x="3317703" y="1099656"/>
              <a:chExt cx="83763" cy="83541"/>
            </a:xfrm>
          </p:grpSpPr>
          <p:sp>
            <p:nvSpPr>
              <p:cNvPr id="8340" name="Google Shape;8340;p5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1" name="Google Shape;8341;p5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42" name="Google Shape;8342;p56"/>
            <p:cNvGrpSpPr/>
            <p:nvPr/>
          </p:nvGrpSpPr>
          <p:grpSpPr>
            <a:xfrm>
              <a:off x="2866802" y="4495531"/>
              <a:ext cx="147945" cy="134470"/>
              <a:chOff x="3477352" y="993181"/>
              <a:chExt cx="147945" cy="134470"/>
            </a:xfrm>
          </p:grpSpPr>
          <p:sp>
            <p:nvSpPr>
              <p:cNvPr id="8343" name="Google Shape;8343;p5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44" name="Google Shape;8344;p5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8345" name="Shape 8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6" name="Google Shape;8346;p57"/>
          <p:cNvSpPr txBox="1"/>
          <p:nvPr>
            <p:ph hasCustomPrompt="1" type="title"/>
          </p:nvPr>
        </p:nvSpPr>
        <p:spPr>
          <a:xfrm>
            <a:off x="3797013" y="1248242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347" name="Google Shape;8347;p57"/>
          <p:cNvSpPr txBox="1"/>
          <p:nvPr>
            <p:ph idx="1" type="subTitle"/>
          </p:nvPr>
        </p:nvSpPr>
        <p:spPr>
          <a:xfrm rot="257">
            <a:off x="2562075" y="3488299"/>
            <a:ext cx="4020000" cy="40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348" name="Google Shape;8348;p57"/>
          <p:cNvSpPr txBox="1"/>
          <p:nvPr>
            <p:ph idx="2" type="title"/>
          </p:nvPr>
        </p:nvSpPr>
        <p:spPr>
          <a:xfrm>
            <a:off x="2562075" y="2632750"/>
            <a:ext cx="4020000" cy="85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8349" name="Google Shape;8349;p57"/>
          <p:cNvGrpSpPr/>
          <p:nvPr/>
        </p:nvGrpSpPr>
        <p:grpSpPr>
          <a:xfrm>
            <a:off x="-228300" y="-46675"/>
            <a:ext cx="9719025" cy="5228623"/>
            <a:chOff x="-228300" y="-46675"/>
            <a:chExt cx="9719025" cy="5228623"/>
          </a:xfrm>
        </p:grpSpPr>
        <p:grpSp>
          <p:nvGrpSpPr>
            <p:cNvPr id="8350" name="Google Shape;8350;p57"/>
            <p:cNvGrpSpPr/>
            <p:nvPr/>
          </p:nvGrpSpPr>
          <p:grpSpPr>
            <a:xfrm>
              <a:off x="2089054" y="3668726"/>
              <a:ext cx="457912" cy="846581"/>
              <a:chOff x="6600904" y="2246176"/>
              <a:chExt cx="457912" cy="846581"/>
            </a:xfrm>
          </p:grpSpPr>
          <p:sp>
            <p:nvSpPr>
              <p:cNvPr id="8351" name="Google Shape;8351;p57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2" name="Google Shape;8352;p57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3" name="Google Shape;8353;p57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4" name="Google Shape;8354;p57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5" name="Google Shape;8355;p57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6" name="Google Shape;8356;p57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7" name="Google Shape;8357;p57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8" name="Google Shape;8358;p57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59" name="Google Shape;8359;p57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0" name="Google Shape;8360;p57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1" name="Google Shape;8361;p57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2" name="Google Shape;8362;p57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3" name="Google Shape;8363;p57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4" name="Google Shape;8364;p57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5" name="Google Shape;8365;p57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6" name="Google Shape;8366;p57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7" name="Google Shape;8367;p57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68" name="Google Shape;8368;p57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69" name="Google Shape;8369;p57"/>
            <p:cNvGrpSpPr/>
            <p:nvPr/>
          </p:nvGrpSpPr>
          <p:grpSpPr>
            <a:xfrm>
              <a:off x="6502525" y="1420738"/>
              <a:ext cx="282162" cy="368614"/>
              <a:chOff x="7792375" y="3990551"/>
              <a:chExt cx="282162" cy="368614"/>
            </a:xfrm>
          </p:grpSpPr>
          <p:sp>
            <p:nvSpPr>
              <p:cNvPr id="8370" name="Google Shape;8370;p57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1" name="Google Shape;8371;p57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2" name="Google Shape;8372;p57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3" name="Google Shape;8373;p57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4" name="Google Shape;8374;p57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5" name="Google Shape;8375;p57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6" name="Google Shape;8376;p57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7" name="Google Shape;8377;p57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8" name="Google Shape;8378;p57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9" name="Google Shape;8379;p57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0" name="Google Shape;8380;p57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57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2" name="Google Shape;8382;p57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3" name="Google Shape;8383;p57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4" name="Google Shape;8384;p57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5" name="Google Shape;8385;p57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6" name="Google Shape;8386;p57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7" name="Google Shape;8387;p57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8" name="Google Shape;8388;p57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9" name="Google Shape;8389;p57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0" name="Google Shape;8390;p57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1" name="Google Shape;8391;p57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2" name="Google Shape;8392;p57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3" name="Google Shape;8393;p57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4" name="Google Shape;8394;p57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395" name="Google Shape;8395;p57"/>
            <p:cNvGrpSpPr/>
            <p:nvPr/>
          </p:nvGrpSpPr>
          <p:grpSpPr>
            <a:xfrm>
              <a:off x="1162865" y="4422061"/>
              <a:ext cx="320564" cy="362888"/>
              <a:chOff x="6672615" y="4049261"/>
              <a:chExt cx="320564" cy="362888"/>
            </a:xfrm>
          </p:grpSpPr>
          <p:sp>
            <p:nvSpPr>
              <p:cNvPr id="8396" name="Google Shape;8396;p57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7" name="Google Shape;8397;p57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8" name="Google Shape;8398;p57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99" name="Google Shape;8399;p57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0" name="Google Shape;8400;p57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1" name="Google Shape;8401;p57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2" name="Google Shape;8402;p57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3" name="Google Shape;8403;p57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4" name="Google Shape;8404;p57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5" name="Google Shape;8405;p57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6" name="Google Shape;8406;p57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7" name="Google Shape;8407;p57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8" name="Google Shape;8408;p57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09" name="Google Shape;8409;p57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0" name="Google Shape;8410;p57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1" name="Google Shape;8411;p57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2" name="Google Shape;8412;p57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3" name="Google Shape;8413;p57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4" name="Google Shape;8414;p57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5" name="Google Shape;8415;p57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6" name="Google Shape;8416;p57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7" name="Google Shape;8417;p57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8" name="Google Shape;8418;p57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19" name="Google Shape;8419;p57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0" name="Google Shape;8420;p57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421" name="Google Shape;8421;p57"/>
            <p:cNvSpPr/>
            <p:nvPr/>
          </p:nvSpPr>
          <p:spPr>
            <a:xfrm>
              <a:off x="7999712" y="33306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22" name="Google Shape;8422;p57"/>
            <p:cNvGrpSpPr/>
            <p:nvPr/>
          </p:nvGrpSpPr>
          <p:grpSpPr>
            <a:xfrm>
              <a:off x="5372327" y="4334556"/>
              <a:ext cx="147945" cy="134470"/>
              <a:chOff x="3477352" y="993181"/>
              <a:chExt cx="147945" cy="134470"/>
            </a:xfrm>
          </p:grpSpPr>
          <p:sp>
            <p:nvSpPr>
              <p:cNvPr id="8423" name="Google Shape;8423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4" name="Google Shape;8424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25" name="Google Shape;8425;p57"/>
            <p:cNvGrpSpPr/>
            <p:nvPr/>
          </p:nvGrpSpPr>
          <p:grpSpPr>
            <a:xfrm>
              <a:off x="636228" y="3414568"/>
              <a:ext cx="83763" cy="83541"/>
              <a:chOff x="3317703" y="1099656"/>
              <a:chExt cx="83763" cy="83541"/>
            </a:xfrm>
          </p:grpSpPr>
          <p:sp>
            <p:nvSpPr>
              <p:cNvPr id="8426" name="Google Shape;8426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7" name="Google Shape;8427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28" name="Google Shape;8428;p57"/>
            <p:cNvGrpSpPr/>
            <p:nvPr/>
          </p:nvGrpSpPr>
          <p:grpSpPr>
            <a:xfrm>
              <a:off x="7200119" y="817322"/>
              <a:ext cx="265681" cy="257583"/>
              <a:chOff x="1987619" y="2413322"/>
              <a:chExt cx="265681" cy="257583"/>
            </a:xfrm>
          </p:grpSpPr>
          <p:sp>
            <p:nvSpPr>
              <p:cNvPr id="8429" name="Google Shape;8429;p57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57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57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57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3" name="Google Shape;8433;p57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4" name="Google Shape;8434;p57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5" name="Google Shape;8435;p57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6" name="Google Shape;8436;p57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7" name="Google Shape;8437;p57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8" name="Google Shape;8438;p57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9" name="Google Shape;8439;p57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0" name="Google Shape;8440;p57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1" name="Google Shape;8441;p57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2" name="Google Shape;8442;p57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3" name="Google Shape;8443;p57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4" name="Google Shape;8444;p57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5" name="Google Shape;8445;p57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6" name="Google Shape;8446;p57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7" name="Google Shape;8447;p57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8" name="Google Shape;8448;p57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49" name="Google Shape;8449;p57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0" name="Google Shape;8450;p57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1" name="Google Shape;8451;p57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2" name="Google Shape;8452;p57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3" name="Google Shape;8453;p57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4" name="Google Shape;8454;p57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5" name="Google Shape;8455;p57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6" name="Google Shape;8456;p57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57" name="Google Shape;8457;p57"/>
            <p:cNvGrpSpPr/>
            <p:nvPr/>
          </p:nvGrpSpPr>
          <p:grpSpPr>
            <a:xfrm>
              <a:off x="1504885" y="1492622"/>
              <a:ext cx="235599" cy="224844"/>
              <a:chOff x="1690685" y="2722372"/>
              <a:chExt cx="235599" cy="224844"/>
            </a:xfrm>
          </p:grpSpPr>
          <p:sp>
            <p:nvSpPr>
              <p:cNvPr id="8458" name="Google Shape;8458;p57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59" name="Google Shape;8459;p57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0" name="Google Shape;8460;p57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1" name="Google Shape;8461;p57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2" name="Google Shape;8462;p57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3" name="Google Shape;8463;p57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4" name="Google Shape;8464;p57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5" name="Google Shape;8465;p57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6" name="Google Shape;8466;p57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7" name="Google Shape;8467;p57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8" name="Google Shape;8468;p57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69" name="Google Shape;8469;p57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0" name="Google Shape;8470;p57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1" name="Google Shape;8471;p57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2" name="Google Shape;8472;p57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3" name="Google Shape;8473;p57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4" name="Google Shape;8474;p57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5" name="Google Shape;8475;p57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6" name="Google Shape;8476;p57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7" name="Google Shape;8477;p57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8" name="Google Shape;8478;p57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79" name="Google Shape;8479;p57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0" name="Google Shape;8480;p57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1" name="Google Shape;8481;p57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2" name="Google Shape;8482;p57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3" name="Google Shape;8483;p57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4" name="Google Shape;8484;p57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5" name="Google Shape;8485;p57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86" name="Google Shape;8486;p57"/>
            <p:cNvGrpSpPr/>
            <p:nvPr/>
          </p:nvGrpSpPr>
          <p:grpSpPr>
            <a:xfrm>
              <a:off x="5641527" y="4165881"/>
              <a:ext cx="147945" cy="134470"/>
              <a:chOff x="3477352" y="993181"/>
              <a:chExt cx="147945" cy="134470"/>
            </a:xfrm>
          </p:grpSpPr>
          <p:sp>
            <p:nvSpPr>
              <p:cNvPr id="8487" name="Google Shape;8487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88" name="Google Shape;8488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89" name="Google Shape;8489;p57"/>
            <p:cNvGrpSpPr/>
            <p:nvPr/>
          </p:nvGrpSpPr>
          <p:grpSpPr>
            <a:xfrm>
              <a:off x="3530303" y="418681"/>
              <a:ext cx="83763" cy="83541"/>
              <a:chOff x="3317703" y="1099656"/>
              <a:chExt cx="83763" cy="83541"/>
            </a:xfrm>
          </p:grpSpPr>
          <p:sp>
            <p:nvSpPr>
              <p:cNvPr id="8490" name="Google Shape;8490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1" name="Google Shape;8491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2" name="Google Shape;8492;p57"/>
            <p:cNvGrpSpPr/>
            <p:nvPr/>
          </p:nvGrpSpPr>
          <p:grpSpPr>
            <a:xfrm>
              <a:off x="3178952" y="4469031"/>
              <a:ext cx="147945" cy="134470"/>
              <a:chOff x="3477352" y="993181"/>
              <a:chExt cx="147945" cy="134470"/>
            </a:xfrm>
          </p:grpSpPr>
          <p:sp>
            <p:nvSpPr>
              <p:cNvPr id="8493" name="Google Shape;8493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4" name="Google Shape;8494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5" name="Google Shape;8495;p57"/>
            <p:cNvGrpSpPr/>
            <p:nvPr/>
          </p:nvGrpSpPr>
          <p:grpSpPr>
            <a:xfrm>
              <a:off x="7879578" y="1221981"/>
              <a:ext cx="83763" cy="83541"/>
              <a:chOff x="3317703" y="1099656"/>
              <a:chExt cx="83763" cy="83541"/>
            </a:xfrm>
          </p:grpSpPr>
          <p:sp>
            <p:nvSpPr>
              <p:cNvPr id="8496" name="Google Shape;8496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97" name="Google Shape;8497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498" name="Google Shape;8498;p57"/>
            <p:cNvGrpSpPr/>
            <p:nvPr/>
          </p:nvGrpSpPr>
          <p:grpSpPr>
            <a:xfrm>
              <a:off x="7548477" y="3817931"/>
              <a:ext cx="147945" cy="134470"/>
              <a:chOff x="3477352" y="993181"/>
              <a:chExt cx="147945" cy="134470"/>
            </a:xfrm>
          </p:grpSpPr>
          <p:sp>
            <p:nvSpPr>
              <p:cNvPr id="8499" name="Google Shape;8499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0" name="Google Shape;8500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01" name="Google Shape;8501;p57"/>
            <p:cNvGrpSpPr/>
            <p:nvPr/>
          </p:nvGrpSpPr>
          <p:grpSpPr>
            <a:xfrm>
              <a:off x="7760603" y="4115356"/>
              <a:ext cx="83763" cy="83541"/>
              <a:chOff x="3317703" y="1099656"/>
              <a:chExt cx="83763" cy="83541"/>
            </a:xfrm>
          </p:grpSpPr>
          <p:sp>
            <p:nvSpPr>
              <p:cNvPr id="8502" name="Google Shape;8502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3" name="Google Shape;8503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04" name="Google Shape;8504;p57"/>
            <p:cNvGrpSpPr/>
            <p:nvPr/>
          </p:nvGrpSpPr>
          <p:grpSpPr>
            <a:xfrm>
              <a:off x="7696427" y="1386543"/>
              <a:ext cx="147945" cy="134470"/>
              <a:chOff x="3477352" y="993181"/>
              <a:chExt cx="147945" cy="134470"/>
            </a:xfrm>
          </p:grpSpPr>
          <p:sp>
            <p:nvSpPr>
              <p:cNvPr id="8505" name="Google Shape;8505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6" name="Google Shape;8506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07" name="Google Shape;8507;p57"/>
            <p:cNvGrpSpPr/>
            <p:nvPr/>
          </p:nvGrpSpPr>
          <p:grpSpPr>
            <a:xfrm>
              <a:off x="6952903" y="2309081"/>
              <a:ext cx="83763" cy="83541"/>
              <a:chOff x="3317703" y="1099656"/>
              <a:chExt cx="83763" cy="83541"/>
            </a:xfrm>
          </p:grpSpPr>
          <p:sp>
            <p:nvSpPr>
              <p:cNvPr id="8508" name="Google Shape;8508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09" name="Google Shape;8509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10" name="Google Shape;8510;p57"/>
            <p:cNvGrpSpPr/>
            <p:nvPr/>
          </p:nvGrpSpPr>
          <p:grpSpPr>
            <a:xfrm>
              <a:off x="6727890" y="2025906"/>
              <a:ext cx="147945" cy="134470"/>
              <a:chOff x="3477352" y="993181"/>
              <a:chExt cx="147945" cy="134470"/>
            </a:xfrm>
          </p:grpSpPr>
          <p:sp>
            <p:nvSpPr>
              <p:cNvPr id="8511" name="Google Shape;8511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2" name="Google Shape;8512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13" name="Google Shape;8513;p57"/>
            <p:cNvGrpSpPr/>
            <p:nvPr/>
          </p:nvGrpSpPr>
          <p:grpSpPr>
            <a:xfrm>
              <a:off x="5673616" y="4603506"/>
              <a:ext cx="83763" cy="83541"/>
              <a:chOff x="3317703" y="1099656"/>
              <a:chExt cx="83763" cy="83541"/>
            </a:xfrm>
          </p:grpSpPr>
          <p:sp>
            <p:nvSpPr>
              <p:cNvPr id="8514" name="Google Shape;8514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5" name="Google Shape;8515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16" name="Google Shape;8516;p57"/>
            <p:cNvGrpSpPr/>
            <p:nvPr/>
          </p:nvGrpSpPr>
          <p:grpSpPr>
            <a:xfrm>
              <a:off x="1140752" y="1305531"/>
              <a:ext cx="147945" cy="134470"/>
              <a:chOff x="3477352" y="993181"/>
              <a:chExt cx="147945" cy="134470"/>
            </a:xfrm>
          </p:grpSpPr>
          <p:sp>
            <p:nvSpPr>
              <p:cNvPr id="8517" name="Google Shape;8517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18" name="Google Shape;8518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19" name="Google Shape;8519;p57"/>
            <p:cNvGrpSpPr/>
            <p:nvPr/>
          </p:nvGrpSpPr>
          <p:grpSpPr>
            <a:xfrm>
              <a:off x="3446528" y="4334556"/>
              <a:ext cx="83763" cy="83541"/>
              <a:chOff x="3317703" y="1099656"/>
              <a:chExt cx="83763" cy="83541"/>
            </a:xfrm>
          </p:grpSpPr>
          <p:sp>
            <p:nvSpPr>
              <p:cNvPr id="8520" name="Google Shape;8520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1" name="Google Shape;8521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22" name="Google Shape;8522;p57"/>
            <p:cNvGrpSpPr/>
            <p:nvPr/>
          </p:nvGrpSpPr>
          <p:grpSpPr>
            <a:xfrm>
              <a:off x="414502" y="3137531"/>
              <a:ext cx="147945" cy="134470"/>
              <a:chOff x="3477352" y="993181"/>
              <a:chExt cx="147945" cy="134470"/>
            </a:xfrm>
          </p:grpSpPr>
          <p:sp>
            <p:nvSpPr>
              <p:cNvPr id="8523" name="Google Shape;8523;p5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4" name="Google Shape;8524;p5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25" name="Google Shape;8525;p57"/>
            <p:cNvGrpSpPr/>
            <p:nvPr/>
          </p:nvGrpSpPr>
          <p:grpSpPr>
            <a:xfrm>
              <a:off x="1258053" y="1038356"/>
              <a:ext cx="83763" cy="83541"/>
              <a:chOff x="3317703" y="1099656"/>
              <a:chExt cx="83763" cy="83541"/>
            </a:xfrm>
          </p:grpSpPr>
          <p:sp>
            <p:nvSpPr>
              <p:cNvPr id="8526" name="Google Shape;8526;p5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27" name="Google Shape;8527;p5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528" name="Google Shape;8528;p57"/>
            <p:cNvSpPr/>
            <p:nvPr/>
          </p:nvSpPr>
          <p:spPr>
            <a:xfrm>
              <a:off x="5270825" y="-46675"/>
              <a:ext cx="4119050" cy="1680675"/>
            </a:xfrm>
            <a:custGeom>
              <a:rect b="b" l="l" r="r" t="t"/>
              <a:pathLst>
                <a:path extrusionOk="0" h="67227" w="164762">
                  <a:moveTo>
                    <a:pt x="0" y="0"/>
                  </a:moveTo>
                  <a:cubicBezTo>
                    <a:pt x="1637" y="9820"/>
                    <a:pt x="6244" y="22943"/>
                    <a:pt x="15924" y="25266"/>
                  </a:cubicBezTo>
                  <a:cubicBezTo>
                    <a:pt x="20398" y="26340"/>
                    <a:pt x="25383" y="27000"/>
                    <a:pt x="29725" y="25479"/>
                  </a:cubicBezTo>
                  <a:cubicBezTo>
                    <a:pt x="36785" y="23007"/>
                    <a:pt x="41151" y="13741"/>
                    <a:pt x="48622" y="13376"/>
                  </a:cubicBezTo>
                  <a:cubicBezTo>
                    <a:pt x="58663" y="12886"/>
                    <a:pt x="68311" y="17883"/>
                    <a:pt x="78347" y="18472"/>
                  </a:cubicBezTo>
                  <a:cubicBezTo>
                    <a:pt x="89589" y="19132"/>
                    <a:pt x="101064" y="14990"/>
                    <a:pt x="112106" y="17198"/>
                  </a:cubicBezTo>
                  <a:cubicBezTo>
                    <a:pt x="116382" y="18053"/>
                    <a:pt x="118906" y="22707"/>
                    <a:pt x="121873" y="25903"/>
                  </a:cubicBezTo>
                  <a:cubicBezTo>
                    <a:pt x="124666" y="28912"/>
                    <a:pt x="128202" y="31874"/>
                    <a:pt x="129092" y="35882"/>
                  </a:cubicBezTo>
                  <a:cubicBezTo>
                    <a:pt x="130715" y="43190"/>
                    <a:pt x="130947" y="51269"/>
                    <a:pt x="135037" y="57539"/>
                  </a:cubicBezTo>
                  <a:cubicBezTo>
                    <a:pt x="137583" y="61443"/>
                    <a:pt x="140871" y="65967"/>
                    <a:pt x="145441" y="66881"/>
                  </a:cubicBezTo>
                  <a:cubicBezTo>
                    <a:pt x="151775" y="68148"/>
                    <a:pt x="158303" y="65395"/>
                    <a:pt x="164762" y="653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529" name="Google Shape;8529;p57"/>
            <p:cNvSpPr/>
            <p:nvPr/>
          </p:nvSpPr>
          <p:spPr>
            <a:xfrm>
              <a:off x="-228300" y="-36025"/>
              <a:ext cx="3128800" cy="2717725"/>
            </a:xfrm>
            <a:custGeom>
              <a:rect b="b" l="l" r="r" t="t"/>
              <a:pathLst>
                <a:path extrusionOk="0" h="108709" w="125152">
                  <a:moveTo>
                    <a:pt x="120174" y="0"/>
                  </a:moveTo>
                  <a:cubicBezTo>
                    <a:pt x="123130" y="5911"/>
                    <a:pt x="127479" y="14204"/>
                    <a:pt x="123571" y="19533"/>
                  </a:cubicBezTo>
                  <a:cubicBezTo>
                    <a:pt x="116625" y="29004"/>
                    <a:pt x="100853" y="28428"/>
                    <a:pt x="89175" y="27177"/>
                  </a:cubicBezTo>
                  <a:cubicBezTo>
                    <a:pt x="82716" y="26485"/>
                    <a:pt x="77626" y="21178"/>
                    <a:pt x="72189" y="17623"/>
                  </a:cubicBezTo>
                  <a:cubicBezTo>
                    <a:pt x="63753" y="12108"/>
                    <a:pt x="49379" y="6249"/>
                    <a:pt x="42252" y="13376"/>
                  </a:cubicBezTo>
                  <a:cubicBezTo>
                    <a:pt x="35260" y="20368"/>
                    <a:pt x="32670" y="32343"/>
                    <a:pt x="34608" y="42040"/>
                  </a:cubicBezTo>
                  <a:cubicBezTo>
                    <a:pt x="35965" y="48827"/>
                    <a:pt x="43703" y="55948"/>
                    <a:pt x="40341" y="61998"/>
                  </a:cubicBezTo>
                  <a:cubicBezTo>
                    <a:pt x="36295" y="69279"/>
                    <a:pt x="22242" y="65472"/>
                    <a:pt x="17622" y="72402"/>
                  </a:cubicBezTo>
                  <a:cubicBezTo>
                    <a:pt x="12614" y="79914"/>
                    <a:pt x="19246" y="90386"/>
                    <a:pt x="20170" y="99367"/>
                  </a:cubicBezTo>
                  <a:cubicBezTo>
                    <a:pt x="20427" y="101864"/>
                    <a:pt x="16575" y="102934"/>
                    <a:pt x="14437" y="104250"/>
                  </a:cubicBezTo>
                  <a:cubicBezTo>
                    <a:pt x="10148" y="106890"/>
                    <a:pt x="5037" y="108709"/>
                    <a:pt x="0" y="10870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530" name="Google Shape;8530;p57"/>
            <p:cNvSpPr/>
            <p:nvPr/>
          </p:nvSpPr>
          <p:spPr>
            <a:xfrm>
              <a:off x="6300600" y="4108598"/>
              <a:ext cx="3190125" cy="1073350"/>
            </a:xfrm>
            <a:custGeom>
              <a:rect b="b" l="l" r="r" t="t"/>
              <a:pathLst>
                <a:path extrusionOk="0" h="42934" w="127605">
                  <a:moveTo>
                    <a:pt x="127605" y="25963"/>
                  </a:moveTo>
                  <a:cubicBezTo>
                    <a:pt x="121911" y="20269"/>
                    <a:pt x="111386" y="17362"/>
                    <a:pt x="104038" y="20655"/>
                  </a:cubicBezTo>
                  <a:cubicBezTo>
                    <a:pt x="96095" y="24215"/>
                    <a:pt x="89146" y="34364"/>
                    <a:pt x="80682" y="32333"/>
                  </a:cubicBezTo>
                  <a:cubicBezTo>
                    <a:pt x="68402" y="29386"/>
                    <a:pt x="59998" y="17829"/>
                    <a:pt x="49895" y="10252"/>
                  </a:cubicBezTo>
                  <a:cubicBezTo>
                    <a:pt x="40212" y="2989"/>
                    <a:pt x="26706" y="-1797"/>
                    <a:pt x="14862" y="697"/>
                  </a:cubicBezTo>
                  <a:cubicBezTo>
                    <a:pt x="691" y="3681"/>
                    <a:pt x="1698" y="27618"/>
                    <a:pt x="1698" y="42100"/>
                  </a:cubicBezTo>
                  <a:cubicBezTo>
                    <a:pt x="1698" y="42705"/>
                    <a:pt x="459" y="43130"/>
                    <a:pt x="0" y="4273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531" name="Google Shape;8531;p57"/>
            <p:cNvSpPr/>
            <p:nvPr/>
          </p:nvSpPr>
          <p:spPr>
            <a:xfrm>
              <a:off x="3126375" y="4357045"/>
              <a:ext cx="2029200" cy="819425"/>
            </a:xfrm>
            <a:custGeom>
              <a:rect b="b" l="l" r="r" t="t"/>
              <a:pathLst>
                <a:path extrusionOk="0" h="32777" w="81168">
                  <a:moveTo>
                    <a:pt x="80045" y="32565"/>
                  </a:moveTo>
                  <a:cubicBezTo>
                    <a:pt x="81649" y="27434"/>
                    <a:pt x="81902" y="19723"/>
                    <a:pt x="77498" y="16641"/>
                  </a:cubicBezTo>
                  <a:cubicBezTo>
                    <a:pt x="73838" y="14079"/>
                    <a:pt x="67414" y="18810"/>
                    <a:pt x="64121" y="15791"/>
                  </a:cubicBezTo>
                  <a:cubicBezTo>
                    <a:pt x="60969" y="12902"/>
                    <a:pt x="61339" y="7163"/>
                    <a:pt x="57964" y="4538"/>
                  </a:cubicBezTo>
                  <a:cubicBezTo>
                    <a:pt x="53098" y="754"/>
                    <a:pt x="45923" y="-882"/>
                    <a:pt x="39917" y="504"/>
                  </a:cubicBezTo>
                  <a:cubicBezTo>
                    <a:pt x="31096" y="2540"/>
                    <a:pt x="34427" y="18520"/>
                    <a:pt x="28026" y="24921"/>
                  </a:cubicBezTo>
                  <a:cubicBezTo>
                    <a:pt x="23063" y="29884"/>
                    <a:pt x="13890" y="24818"/>
                    <a:pt x="7007" y="26195"/>
                  </a:cubicBezTo>
                  <a:cubicBezTo>
                    <a:pt x="3865" y="26823"/>
                    <a:pt x="2666" y="30998"/>
                    <a:pt x="0" y="3277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8532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58"/>
          <p:cNvSpPr txBox="1"/>
          <p:nvPr>
            <p:ph hasCustomPrompt="1" type="title"/>
          </p:nvPr>
        </p:nvSpPr>
        <p:spPr>
          <a:xfrm>
            <a:off x="1660850" y="187950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34" name="Google Shape;8534;p58"/>
          <p:cNvSpPr txBox="1"/>
          <p:nvPr>
            <p:ph idx="1" type="subTitle"/>
          </p:nvPr>
        </p:nvSpPr>
        <p:spPr>
          <a:xfrm rot="247">
            <a:off x="3314650" y="2762400"/>
            <a:ext cx="4168500" cy="41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35" name="Google Shape;8535;p58"/>
          <p:cNvSpPr txBox="1"/>
          <p:nvPr>
            <p:ph idx="2" type="title"/>
          </p:nvPr>
        </p:nvSpPr>
        <p:spPr>
          <a:xfrm>
            <a:off x="3314650" y="1961250"/>
            <a:ext cx="4168500" cy="80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8536" name="Google Shape;8536;p58"/>
          <p:cNvGrpSpPr/>
          <p:nvPr/>
        </p:nvGrpSpPr>
        <p:grpSpPr>
          <a:xfrm>
            <a:off x="-438298" y="-41300"/>
            <a:ext cx="10233254" cy="5244261"/>
            <a:chOff x="-438298" y="-41300"/>
            <a:chExt cx="10233254" cy="5244261"/>
          </a:xfrm>
        </p:grpSpPr>
        <p:grpSp>
          <p:nvGrpSpPr>
            <p:cNvPr id="8537" name="Google Shape;8537;p58"/>
            <p:cNvGrpSpPr/>
            <p:nvPr/>
          </p:nvGrpSpPr>
          <p:grpSpPr>
            <a:xfrm>
              <a:off x="6768447" y="3645543"/>
              <a:ext cx="966783" cy="1090434"/>
              <a:chOff x="4761063" y="821638"/>
              <a:chExt cx="606933" cy="684559"/>
            </a:xfrm>
          </p:grpSpPr>
          <p:sp>
            <p:nvSpPr>
              <p:cNvPr id="8538" name="Google Shape;8538;p58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39" name="Google Shape;8539;p58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0" name="Google Shape;8540;p58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1" name="Google Shape;8541;p58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2" name="Google Shape;8542;p58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3" name="Google Shape;8543;p58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4" name="Google Shape;8544;p58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5" name="Google Shape;8545;p58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6" name="Google Shape;8546;p58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7" name="Google Shape;8547;p58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8" name="Google Shape;8548;p58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49" name="Google Shape;8549;p58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0" name="Google Shape;8550;p58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1" name="Google Shape;8551;p58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2" name="Google Shape;8552;p58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3" name="Google Shape;8553;p58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4" name="Google Shape;8554;p58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5" name="Google Shape;8555;p58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6" name="Google Shape;8556;p58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7" name="Google Shape;8557;p58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8" name="Google Shape;8558;p58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59" name="Google Shape;8559;p58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0" name="Google Shape;8560;p58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1" name="Google Shape;8561;p58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2" name="Google Shape;8562;p58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3" name="Google Shape;8563;p58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4" name="Google Shape;8564;p58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5" name="Google Shape;8565;p58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6" name="Google Shape;8566;p58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7" name="Google Shape;8567;p58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8" name="Google Shape;8568;p58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69" name="Google Shape;8569;p58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0" name="Google Shape;8570;p58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1" name="Google Shape;8571;p58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2" name="Google Shape;8572;p58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3" name="Google Shape;8573;p58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574" name="Google Shape;8574;p58"/>
            <p:cNvGrpSpPr/>
            <p:nvPr/>
          </p:nvGrpSpPr>
          <p:grpSpPr>
            <a:xfrm>
              <a:off x="6858594" y="412546"/>
              <a:ext cx="624552" cy="997481"/>
              <a:chOff x="6705988" y="1508474"/>
              <a:chExt cx="383702" cy="612816"/>
            </a:xfrm>
          </p:grpSpPr>
          <p:sp>
            <p:nvSpPr>
              <p:cNvPr id="8575" name="Google Shape;8575;p58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6" name="Google Shape;8576;p58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7" name="Google Shape;8577;p58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8" name="Google Shape;8578;p58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79" name="Google Shape;8579;p58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0" name="Google Shape;8580;p58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1" name="Google Shape;8581;p58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2" name="Google Shape;8582;p58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3" name="Google Shape;8583;p58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4" name="Google Shape;8584;p58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5" name="Google Shape;8585;p58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6" name="Google Shape;8586;p58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7" name="Google Shape;8587;p58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8" name="Google Shape;8588;p58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89" name="Google Shape;8589;p58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0" name="Google Shape;8590;p58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1" name="Google Shape;8591;p58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2" name="Google Shape;8592;p58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3" name="Google Shape;8593;p58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4" name="Google Shape;8594;p58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5" name="Google Shape;8595;p58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6" name="Google Shape;8596;p58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7" name="Google Shape;8597;p58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8" name="Google Shape;8598;p58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599" name="Google Shape;8599;p58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0" name="Google Shape;8600;p58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1" name="Google Shape;8601;p58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2" name="Google Shape;8602;p58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3" name="Google Shape;8603;p58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4" name="Google Shape;8604;p58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5" name="Google Shape;8605;p58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6" name="Google Shape;8606;p58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7" name="Google Shape;8607;p58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8" name="Google Shape;8608;p58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09" name="Google Shape;8609;p58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0" name="Google Shape;8610;p58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1" name="Google Shape;8611;p58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2" name="Google Shape;8612;p58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3" name="Google Shape;8613;p58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14" name="Google Shape;8614;p58"/>
            <p:cNvGrpSpPr/>
            <p:nvPr/>
          </p:nvGrpSpPr>
          <p:grpSpPr>
            <a:xfrm>
              <a:off x="1392941" y="643911"/>
              <a:ext cx="505424" cy="321038"/>
              <a:chOff x="8553516" y="3053786"/>
              <a:chExt cx="505424" cy="321038"/>
            </a:xfrm>
          </p:grpSpPr>
          <p:sp>
            <p:nvSpPr>
              <p:cNvPr id="8615" name="Google Shape;8615;p5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6" name="Google Shape;8616;p5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7" name="Google Shape;8617;p5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8" name="Google Shape;8618;p5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19" name="Google Shape;8619;p5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0" name="Google Shape;8620;p5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1" name="Google Shape;8621;p5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2" name="Google Shape;8622;p5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3" name="Google Shape;8623;p5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4" name="Google Shape;8624;p5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5" name="Google Shape;8625;p5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6" name="Google Shape;8626;p5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7" name="Google Shape;8627;p5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8" name="Google Shape;8628;p5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29" name="Google Shape;8629;p5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0" name="Google Shape;8630;p5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1" name="Google Shape;8631;p5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2" name="Google Shape;8632;p5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3" name="Google Shape;8633;p5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4" name="Google Shape;8634;p5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5" name="Google Shape;8635;p5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6" name="Google Shape;8636;p5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7" name="Google Shape;8637;p5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8" name="Google Shape;8638;p5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39" name="Google Shape;8639;p5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0" name="Google Shape;8640;p5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1" name="Google Shape;8641;p5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2" name="Google Shape;8642;p5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43" name="Google Shape;8643;p58"/>
            <p:cNvGrpSpPr/>
            <p:nvPr/>
          </p:nvGrpSpPr>
          <p:grpSpPr>
            <a:xfrm>
              <a:off x="5967917" y="624018"/>
              <a:ext cx="367665" cy="360800"/>
              <a:chOff x="3759767" y="4093293"/>
              <a:chExt cx="367665" cy="360800"/>
            </a:xfrm>
          </p:grpSpPr>
          <p:sp>
            <p:nvSpPr>
              <p:cNvPr id="8644" name="Google Shape;8644;p58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5" name="Google Shape;8645;p58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6" name="Google Shape;8646;p58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7" name="Google Shape;8647;p58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8" name="Google Shape;8648;p58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49" name="Google Shape;8649;p58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0" name="Google Shape;8650;p58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1" name="Google Shape;8651;p58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2" name="Google Shape;8652;p58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3" name="Google Shape;8653;p58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54" name="Google Shape;8654;p58"/>
            <p:cNvGrpSpPr/>
            <p:nvPr/>
          </p:nvGrpSpPr>
          <p:grpSpPr>
            <a:xfrm>
              <a:off x="956027" y="377431"/>
              <a:ext cx="147945" cy="134470"/>
              <a:chOff x="3477352" y="993181"/>
              <a:chExt cx="147945" cy="134470"/>
            </a:xfrm>
          </p:grpSpPr>
          <p:sp>
            <p:nvSpPr>
              <p:cNvPr id="8655" name="Google Shape;8655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6" name="Google Shape;8656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57" name="Google Shape;8657;p58"/>
            <p:cNvGrpSpPr/>
            <p:nvPr/>
          </p:nvGrpSpPr>
          <p:grpSpPr>
            <a:xfrm>
              <a:off x="7855003" y="669368"/>
              <a:ext cx="83763" cy="83541"/>
              <a:chOff x="3317703" y="1099656"/>
              <a:chExt cx="83763" cy="83541"/>
            </a:xfrm>
          </p:grpSpPr>
          <p:sp>
            <p:nvSpPr>
              <p:cNvPr id="8658" name="Google Shape;8658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59" name="Google Shape;8659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60" name="Google Shape;8660;p58"/>
            <p:cNvGrpSpPr/>
            <p:nvPr/>
          </p:nvGrpSpPr>
          <p:grpSpPr>
            <a:xfrm>
              <a:off x="2544191" y="993178"/>
              <a:ext cx="253123" cy="201815"/>
              <a:chOff x="1631216" y="1891228"/>
              <a:chExt cx="253123" cy="201815"/>
            </a:xfrm>
          </p:grpSpPr>
          <p:sp>
            <p:nvSpPr>
              <p:cNvPr id="8661" name="Google Shape;8661;p58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2" name="Google Shape;8662;p58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3" name="Google Shape;8663;p58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4" name="Google Shape;8664;p58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5" name="Google Shape;8665;p58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6" name="Google Shape;8666;p58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7" name="Google Shape;8667;p58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8" name="Google Shape;8668;p58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69" name="Google Shape;8669;p58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0" name="Google Shape;8670;p58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671" name="Google Shape;8671;p58"/>
            <p:cNvGrpSpPr/>
            <p:nvPr/>
          </p:nvGrpSpPr>
          <p:grpSpPr>
            <a:xfrm>
              <a:off x="7673275" y="939427"/>
              <a:ext cx="2121681" cy="3264657"/>
              <a:chOff x="2230873" y="1014754"/>
              <a:chExt cx="940086" cy="1446523"/>
            </a:xfrm>
          </p:grpSpPr>
          <p:sp>
            <p:nvSpPr>
              <p:cNvPr id="8672" name="Google Shape;8672;p58"/>
              <p:cNvSpPr/>
              <p:nvPr/>
            </p:nvSpPr>
            <p:spPr>
              <a:xfrm>
                <a:off x="2515724" y="1136950"/>
                <a:ext cx="348622" cy="539429"/>
              </a:xfrm>
              <a:custGeom>
                <a:rect b="b" l="l" r="r" t="t"/>
                <a:pathLst>
                  <a:path extrusionOk="0" h="17053" w="11021">
                    <a:moveTo>
                      <a:pt x="2433" y="1"/>
                    </a:moveTo>
                    <a:cubicBezTo>
                      <a:pt x="1870" y="1"/>
                      <a:pt x="1484" y="61"/>
                      <a:pt x="1484" y="61"/>
                    </a:cubicBezTo>
                    <a:cubicBezTo>
                      <a:pt x="702" y="222"/>
                      <a:pt x="0" y="16194"/>
                      <a:pt x="2396" y="16896"/>
                    </a:cubicBezTo>
                    <a:cubicBezTo>
                      <a:pt x="2757" y="17001"/>
                      <a:pt x="3181" y="17053"/>
                      <a:pt x="3643" y="17053"/>
                    </a:cubicBezTo>
                    <a:cubicBezTo>
                      <a:pt x="6252" y="17053"/>
                      <a:pt x="10081" y="15423"/>
                      <a:pt x="10646" y="12753"/>
                    </a:cubicBezTo>
                    <a:cubicBezTo>
                      <a:pt x="11021" y="10985"/>
                      <a:pt x="10693" y="10783"/>
                      <a:pt x="10143" y="10783"/>
                    </a:cubicBezTo>
                    <a:cubicBezTo>
                      <a:pt x="9981" y="10783"/>
                      <a:pt x="9799" y="10800"/>
                      <a:pt x="9610" y="10800"/>
                    </a:cubicBezTo>
                    <a:cubicBezTo>
                      <a:pt x="9303" y="10800"/>
                      <a:pt x="8977" y="10754"/>
                      <a:pt x="8687" y="10508"/>
                    </a:cubicBezTo>
                    <a:cubicBezTo>
                      <a:pt x="7619" y="9600"/>
                      <a:pt x="9053" y="9137"/>
                      <a:pt x="9250" y="7519"/>
                    </a:cubicBezTo>
                    <a:cubicBezTo>
                      <a:pt x="9446" y="5900"/>
                      <a:pt x="8321" y="5921"/>
                      <a:pt x="6984" y="5507"/>
                    </a:cubicBezTo>
                    <a:cubicBezTo>
                      <a:pt x="5646" y="5093"/>
                      <a:pt x="7425" y="2872"/>
                      <a:pt x="5933" y="1234"/>
                    </a:cubicBezTo>
                    <a:cubicBezTo>
                      <a:pt x="4980" y="190"/>
                      <a:pt x="3430" y="1"/>
                      <a:pt x="24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3" name="Google Shape;8673;p58"/>
              <p:cNvSpPr/>
              <p:nvPr/>
            </p:nvSpPr>
            <p:spPr>
              <a:xfrm>
                <a:off x="2277342" y="1136255"/>
                <a:ext cx="349065" cy="539872"/>
              </a:xfrm>
              <a:custGeom>
                <a:rect b="b" l="l" r="r" t="t"/>
                <a:pathLst>
                  <a:path extrusionOk="0" h="17067" w="11035">
                    <a:moveTo>
                      <a:pt x="8561" y="0"/>
                    </a:moveTo>
                    <a:cubicBezTo>
                      <a:pt x="7708" y="0"/>
                      <a:pt x="6450" y="195"/>
                      <a:pt x="5550" y="1183"/>
                    </a:cubicBezTo>
                    <a:cubicBezTo>
                      <a:pt x="4062" y="2815"/>
                      <a:pt x="4917" y="4919"/>
                      <a:pt x="3580" y="5328"/>
                    </a:cubicBezTo>
                    <a:cubicBezTo>
                      <a:pt x="2243" y="5738"/>
                      <a:pt x="1555" y="5898"/>
                      <a:pt x="1759" y="7515"/>
                    </a:cubicBezTo>
                    <a:cubicBezTo>
                      <a:pt x="1960" y="9133"/>
                      <a:pt x="3395" y="9602"/>
                      <a:pt x="2328" y="10506"/>
                    </a:cubicBezTo>
                    <a:cubicBezTo>
                      <a:pt x="2042" y="10748"/>
                      <a:pt x="1721" y="10796"/>
                      <a:pt x="1416" y="10796"/>
                    </a:cubicBezTo>
                    <a:cubicBezTo>
                      <a:pt x="1222" y="10796"/>
                      <a:pt x="1035" y="10776"/>
                      <a:pt x="869" y="10776"/>
                    </a:cubicBezTo>
                    <a:cubicBezTo>
                      <a:pt x="324" y="10776"/>
                      <a:pt x="0" y="10982"/>
                      <a:pt x="378" y="12745"/>
                    </a:cubicBezTo>
                    <a:cubicBezTo>
                      <a:pt x="953" y="15424"/>
                      <a:pt x="4806" y="17066"/>
                      <a:pt x="7415" y="17066"/>
                    </a:cubicBezTo>
                    <a:cubicBezTo>
                      <a:pt x="7869" y="17066"/>
                      <a:pt x="8285" y="17016"/>
                      <a:pt x="8640" y="16914"/>
                    </a:cubicBezTo>
                    <a:cubicBezTo>
                      <a:pt x="11034" y="16223"/>
                      <a:pt x="10285" y="247"/>
                      <a:pt x="9502" y="83"/>
                    </a:cubicBezTo>
                    <a:cubicBezTo>
                      <a:pt x="9502" y="83"/>
                      <a:pt x="9118" y="0"/>
                      <a:pt x="85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4" name="Google Shape;8674;p58"/>
              <p:cNvSpPr/>
              <p:nvPr/>
            </p:nvSpPr>
            <p:spPr>
              <a:xfrm>
                <a:off x="2431423" y="1191675"/>
                <a:ext cx="264036" cy="265492"/>
              </a:xfrm>
              <a:custGeom>
                <a:rect b="b" l="l" r="r" t="t"/>
                <a:pathLst>
                  <a:path extrusionOk="0" h="8393" w="8347">
                    <a:moveTo>
                      <a:pt x="3325" y="0"/>
                    </a:moveTo>
                    <a:cubicBezTo>
                      <a:pt x="1721" y="0"/>
                      <a:pt x="376" y="446"/>
                      <a:pt x="391" y="2041"/>
                    </a:cubicBezTo>
                    <a:cubicBezTo>
                      <a:pt x="391" y="2041"/>
                      <a:pt x="1" y="8392"/>
                      <a:pt x="3793" y="8392"/>
                    </a:cubicBezTo>
                    <a:cubicBezTo>
                      <a:pt x="3870" y="8392"/>
                      <a:pt x="3948" y="8390"/>
                      <a:pt x="4028" y="8384"/>
                    </a:cubicBezTo>
                    <a:cubicBezTo>
                      <a:pt x="7703" y="8141"/>
                      <a:pt x="8347" y="698"/>
                      <a:pt x="5947" y="274"/>
                    </a:cubicBezTo>
                    <a:cubicBezTo>
                      <a:pt x="5111" y="127"/>
                      <a:pt x="4181" y="0"/>
                      <a:pt x="3325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5" name="Google Shape;8675;p58"/>
              <p:cNvSpPr/>
              <p:nvPr/>
            </p:nvSpPr>
            <p:spPr>
              <a:xfrm>
                <a:off x="2374991" y="1391213"/>
                <a:ext cx="364470" cy="604813"/>
              </a:xfrm>
              <a:custGeom>
                <a:rect b="b" l="l" r="r" t="t"/>
                <a:pathLst>
                  <a:path extrusionOk="0" h="19120" w="11522">
                    <a:moveTo>
                      <a:pt x="5279" y="0"/>
                    </a:moveTo>
                    <a:cubicBezTo>
                      <a:pt x="4701" y="0"/>
                      <a:pt x="4321" y="374"/>
                      <a:pt x="4604" y="1585"/>
                    </a:cubicBezTo>
                    <a:cubicBezTo>
                      <a:pt x="5166" y="3991"/>
                      <a:pt x="4068" y="5677"/>
                      <a:pt x="2486" y="5677"/>
                    </a:cubicBezTo>
                    <a:cubicBezTo>
                      <a:pt x="2172" y="5677"/>
                      <a:pt x="1838" y="5610"/>
                      <a:pt x="1494" y="5469"/>
                    </a:cubicBezTo>
                    <a:cubicBezTo>
                      <a:pt x="1453" y="5452"/>
                      <a:pt x="1414" y="5443"/>
                      <a:pt x="1377" y="5443"/>
                    </a:cubicBezTo>
                    <a:cubicBezTo>
                      <a:pt x="0" y="5443"/>
                      <a:pt x="1684" y="17055"/>
                      <a:pt x="1150" y="18819"/>
                    </a:cubicBezTo>
                    <a:cubicBezTo>
                      <a:pt x="1083" y="19038"/>
                      <a:pt x="1765" y="19119"/>
                      <a:pt x="2807" y="19119"/>
                    </a:cubicBezTo>
                    <a:cubicBezTo>
                      <a:pt x="5738" y="19119"/>
                      <a:pt x="11521" y="18480"/>
                      <a:pt x="11521" y="18480"/>
                    </a:cubicBezTo>
                    <a:cubicBezTo>
                      <a:pt x="11521" y="18480"/>
                      <a:pt x="11040" y="13891"/>
                      <a:pt x="11160" y="8937"/>
                    </a:cubicBezTo>
                    <a:cubicBezTo>
                      <a:pt x="11231" y="6106"/>
                      <a:pt x="11418" y="5351"/>
                      <a:pt x="10003" y="5264"/>
                    </a:cubicBezTo>
                    <a:cubicBezTo>
                      <a:pt x="6176" y="5028"/>
                      <a:pt x="7652" y="973"/>
                      <a:pt x="7652" y="973"/>
                    </a:cubicBezTo>
                    <a:cubicBezTo>
                      <a:pt x="7652" y="973"/>
                      <a:pt x="6209" y="0"/>
                      <a:pt x="5279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6" name="Google Shape;8676;p58"/>
              <p:cNvSpPr/>
              <p:nvPr/>
            </p:nvSpPr>
            <p:spPr>
              <a:xfrm>
                <a:off x="2350697" y="1921247"/>
                <a:ext cx="820262" cy="540030"/>
              </a:xfrm>
              <a:custGeom>
                <a:rect b="b" l="l" r="r" t="t"/>
                <a:pathLst>
                  <a:path extrusionOk="0" h="17072" w="25931">
                    <a:moveTo>
                      <a:pt x="12116" y="0"/>
                    </a:moveTo>
                    <a:lnTo>
                      <a:pt x="7366" y="1210"/>
                    </a:lnTo>
                    <a:cubicBezTo>
                      <a:pt x="4294" y="591"/>
                      <a:pt x="2014" y="367"/>
                      <a:pt x="2014" y="367"/>
                    </a:cubicBezTo>
                    <a:lnTo>
                      <a:pt x="2014" y="367"/>
                    </a:lnTo>
                    <a:cubicBezTo>
                      <a:pt x="2014" y="367"/>
                      <a:pt x="1" y="17071"/>
                      <a:pt x="12480" y="17071"/>
                    </a:cubicBezTo>
                    <a:cubicBezTo>
                      <a:pt x="13394" y="17071"/>
                      <a:pt x="14387" y="16981"/>
                      <a:pt x="15464" y="16789"/>
                    </a:cubicBezTo>
                    <a:cubicBezTo>
                      <a:pt x="25931" y="14919"/>
                      <a:pt x="21170" y="2560"/>
                      <a:pt x="20690" y="1014"/>
                    </a:cubicBezTo>
                    <a:cubicBezTo>
                      <a:pt x="20599" y="718"/>
                      <a:pt x="20455" y="608"/>
                      <a:pt x="20292" y="608"/>
                    </a:cubicBezTo>
                    <a:cubicBezTo>
                      <a:pt x="19829" y="608"/>
                      <a:pt x="19212" y="1496"/>
                      <a:pt x="19212" y="1496"/>
                    </a:cubicBezTo>
                    <a:cubicBezTo>
                      <a:pt x="19212" y="1496"/>
                      <a:pt x="20462" y="8124"/>
                      <a:pt x="17248" y="9313"/>
                    </a:cubicBezTo>
                    <a:cubicBezTo>
                      <a:pt x="16974" y="9414"/>
                      <a:pt x="16713" y="9462"/>
                      <a:pt x="16466" y="9462"/>
                    </a:cubicBezTo>
                    <a:cubicBezTo>
                      <a:pt x="12972" y="9462"/>
                      <a:pt x="12116" y="0"/>
                      <a:pt x="12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7" name="Google Shape;8677;p58"/>
              <p:cNvSpPr/>
              <p:nvPr/>
            </p:nvSpPr>
            <p:spPr>
              <a:xfrm>
                <a:off x="2230873" y="1014754"/>
                <a:ext cx="296776" cy="695472"/>
              </a:xfrm>
              <a:custGeom>
                <a:rect b="b" l="l" r="r" t="t"/>
                <a:pathLst>
                  <a:path extrusionOk="0" h="21986" w="9382">
                    <a:moveTo>
                      <a:pt x="6192" y="1"/>
                    </a:moveTo>
                    <a:cubicBezTo>
                      <a:pt x="6177" y="1"/>
                      <a:pt x="6160" y="2"/>
                      <a:pt x="6141" y="5"/>
                    </a:cubicBezTo>
                    <a:cubicBezTo>
                      <a:pt x="5702" y="77"/>
                      <a:pt x="0" y="6696"/>
                      <a:pt x="6" y="11616"/>
                    </a:cubicBezTo>
                    <a:cubicBezTo>
                      <a:pt x="9" y="16079"/>
                      <a:pt x="796" y="19492"/>
                      <a:pt x="6730" y="21986"/>
                    </a:cubicBezTo>
                    <a:cubicBezTo>
                      <a:pt x="6730" y="21985"/>
                      <a:pt x="9382" y="17997"/>
                      <a:pt x="8978" y="16762"/>
                    </a:cubicBezTo>
                    <a:lnTo>
                      <a:pt x="8978" y="16762"/>
                    </a:lnTo>
                    <a:cubicBezTo>
                      <a:pt x="8978" y="16763"/>
                      <a:pt x="8254" y="17328"/>
                      <a:pt x="7201" y="17328"/>
                    </a:cubicBezTo>
                    <a:cubicBezTo>
                      <a:pt x="6073" y="17328"/>
                      <a:pt x="4567" y="16678"/>
                      <a:pt x="3170" y="13986"/>
                    </a:cubicBezTo>
                    <a:cubicBezTo>
                      <a:pt x="955" y="9719"/>
                      <a:pt x="8272" y="1073"/>
                      <a:pt x="7976" y="880"/>
                    </a:cubicBezTo>
                    <a:cubicBezTo>
                      <a:pt x="7920" y="844"/>
                      <a:pt x="7853" y="829"/>
                      <a:pt x="7782" y="829"/>
                    </a:cubicBezTo>
                    <a:cubicBezTo>
                      <a:pt x="7474" y="829"/>
                      <a:pt x="7079" y="1105"/>
                      <a:pt x="7079" y="1105"/>
                    </a:cubicBezTo>
                    <a:cubicBezTo>
                      <a:pt x="7079" y="1105"/>
                      <a:pt x="7663" y="359"/>
                      <a:pt x="7420" y="359"/>
                    </a:cubicBezTo>
                    <a:cubicBezTo>
                      <a:pt x="7411" y="359"/>
                      <a:pt x="7401" y="360"/>
                      <a:pt x="7390" y="362"/>
                    </a:cubicBezTo>
                    <a:cubicBezTo>
                      <a:pt x="7074" y="421"/>
                      <a:pt x="6587" y="962"/>
                      <a:pt x="6587" y="962"/>
                    </a:cubicBezTo>
                    <a:cubicBezTo>
                      <a:pt x="6587" y="962"/>
                      <a:pt x="7120" y="153"/>
                      <a:pt x="6796" y="153"/>
                    </a:cubicBezTo>
                    <a:cubicBezTo>
                      <a:pt x="6784" y="153"/>
                      <a:pt x="6772" y="154"/>
                      <a:pt x="6759" y="156"/>
                    </a:cubicBezTo>
                    <a:cubicBezTo>
                      <a:pt x="6359" y="217"/>
                      <a:pt x="5908" y="733"/>
                      <a:pt x="5908" y="733"/>
                    </a:cubicBezTo>
                    <a:cubicBezTo>
                      <a:pt x="5908" y="733"/>
                      <a:pt x="6523" y="1"/>
                      <a:pt x="6192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8" name="Google Shape;8678;p58"/>
              <p:cNvSpPr/>
              <p:nvPr/>
            </p:nvSpPr>
            <p:spPr>
              <a:xfrm>
                <a:off x="2617043" y="1014817"/>
                <a:ext cx="308385" cy="695504"/>
              </a:xfrm>
              <a:custGeom>
                <a:rect b="b" l="l" r="r" t="t"/>
                <a:pathLst>
                  <a:path extrusionOk="0" h="21987" w="9749">
                    <a:moveTo>
                      <a:pt x="3557" y="0"/>
                    </a:moveTo>
                    <a:cubicBezTo>
                      <a:pt x="3224" y="0"/>
                      <a:pt x="3839" y="732"/>
                      <a:pt x="3839" y="732"/>
                    </a:cubicBezTo>
                    <a:cubicBezTo>
                      <a:pt x="3839" y="732"/>
                      <a:pt x="3388" y="217"/>
                      <a:pt x="2989" y="155"/>
                    </a:cubicBezTo>
                    <a:cubicBezTo>
                      <a:pt x="2975" y="153"/>
                      <a:pt x="2963" y="152"/>
                      <a:pt x="2952" y="152"/>
                    </a:cubicBezTo>
                    <a:cubicBezTo>
                      <a:pt x="2628" y="152"/>
                      <a:pt x="3162" y="961"/>
                      <a:pt x="3162" y="961"/>
                    </a:cubicBezTo>
                    <a:cubicBezTo>
                      <a:pt x="3162" y="961"/>
                      <a:pt x="2675" y="419"/>
                      <a:pt x="2357" y="361"/>
                    </a:cubicBezTo>
                    <a:cubicBezTo>
                      <a:pt x="2346" y="359"/>
                      <a:pt x="2336" y="358"/>
                      <a:pt x="2327" y="358"/>
                    </a:cubicBezTo>
                    <a:cubicBezTo>
                      <a:pt x="2084" y="358"/>
                      <a:pt x="2669" y="1104"/>
                      <a:pt x="2669" y="1104"/>
                    </a:cubicBezTo>
                    <a:cubicBezTo>
                      <a:pt x="2669" y="1104"/>
                      <a:pt x="2274" y="830"/>
                      <a:pt x="1966" y="830"/>
                    </a:cubicBezTo>
                    <a:cubicBezTo>
                      <a:pt x="1894" y="830"/>
                      <a:pt x="1828" y="845"/>
                      <a:pt x="1772" y="881"/>
                    </a:cubicBezTo>
                    <a:cubicBezTo>
                      <a:pt x="1475" y="1074"/>
                      <a:pt x="8792" y="9719"/>
                      <a:pt x="6578" y="13986"/>
                    </a:cubicBezTo>
                    <a:cubicBezTo>
                      <a:pt x="5269" y="16509"/>
                      <a:pt x="3778" y="17159"/>
                      <a:pt x="2589" y="17159"/>
                    </a:cubicBezTo>
                    <a:cubicBezTo>
                      <a:pt x="1327" y="17159"/>
                      <a:pt x="406" y="16427"/>
                      <a:pt x="406" y="16427"/>
                    </a:cubicBezTo>
                    <a:lnTo>
                      <a:pt x="406" y="16427"/>
                    </a:lnTo>
                    <a:cubicBezTo>
                      <a:pt x="0" y="17660"/>
                      <a:pt x="3016" y="21983"/>
                      <a:pt x="3019" y="21987"/>
                    </a:cubicBezTo>
                    <a:cubicBezTo>
                      <a:pt x="8951" y="19491"/>
                      <a:pt x="9739" y="16080"/>
                      <a:pt x="9743" y="11616"/>
                    </a:cubicBezTo>
                    <a:cubicBezTo>
                      <a:pt x="9749" y="6696"/>
                      <a:pt x="4045" y="76"/>
                      <a:pt x="3607" y="5"/>
                    </a:cubicBezTo>
                    <a:cubicBezTo>
                      <a:pt x="3588" y="2"/>
                      <a:pt x="3572" y="0"/>
                      <a:pt x="3557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79" name="Google Shape;8679;p58"/>
              <p:cNvSpPr/>
              <p:nvPr/>
            </p:nvSpPr>
            <p:spPr>
              <a:xfrm>
                <a:off x="2476848" y="1309474"/>
                <a:ext cx="24800" cy="23440"/>
              </a:xfrm>
              <a:custGeom>
                <a:rect b="b" l="l" r="r" t="t"/>
                <a:pathLst>
                  <a:path extrusionOk="0" h="741" w="784">
                    <a:moveTo>
                      <a:pt x="392" y="0"/>
                    </a:moveTo>
                    <a:cubicBezTo>
                      <a:pt x="212" y="0"/>
                      <a:pt x="54" y="135"/>
                      <a:pt x="28" y="320"/>
                    </a:cubicBezTo>
                    <a:cubicBezTo>
                      <a:pt x="1" y="522"/>
                      <a:pt x="140" y="710"/>
                      <a:pt x="340" y="737"/>
                    </a:cubicBezTo>
                    <a:cubicBezTo>
                      <a:pt x="357" y="740"/>
                      <a:pt x="375" y="741"/>
                      <a:pt x="392" y="741"/>
                    </a:cubicBezTo>
                    <a:cubicBezTo>
                      <a:pt x="573" y="741"/>
                      <a:pt x="729" y="607"/>
                      <a:pt x="755" y="422"/>
                    </a:cubicBezTo>
                    <a:cubicBezTo>
                      <a:pt x="784" y="219"/>
                      <a:pt x="644" y="31"/>
                      <a:pt x="443" y="4"/>
                    </a:cubicBezTo>
                    <a:cubicBezTo>
                      <a:pt x="426" y="2"/>
                      <a:pt x="409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0" name="Google Shape;8680;p58"/>
              <p:cNvSpPr/>
              <p:nvPr/>
            </p:nvSpPr>
            <p:spPr>
              <a:xfrm>
                <a:off x="2470711" y="1279297"/>
                <a:ext cx="48271" cy="15278"/>
              </a:xfrm>
              <a:custGeom>
                <a:rect b="b" l="l" r="r" t="t"/>
                <a:pathLst>
                  <a:path extrusionOk="0" h="483" w="1526">
                    <a:moveTo>
                      <a:pt x="704" y="0"/>
                    </a:moveTo>
                    <a:cubicBezTo>
                      <a:pt x="279" y="0"/>
                      <a:pt x="0" y="334"/>
                      <a:pt x="117" y="421"/>
                    </a:cubicBezTo>
                    <a:cubicBezTo>
                      <a:pt x="150" y="445"/>
                      <a:pt x="198" y="454"/>
                      <a:pt x="256" y="454"/>
                    </a:cubicBezTo>
                    <a:cubicBezTo>
                      <a:pt x="370" y="454"/>
                      <a:pt x="526" y="423"/>
                      <a:pt x="706" y="423"/>
                    </a:cubicBezTo>
                    <a:cubicBezTo>
                      <a:pt x="786" y="423"/>
                      <a:pt x="871" y="429"/>
                      <a:pt x="959" y="447"/>
                    </a:cubicBezTo>
                    <a:cubicBezTo>
                      <a:pt x="1080" y="471"/>
                      <a:pt x="1185" y="483"/>
                      <a:pt x="1268" y="483"/>
                    </a:cubicBezTo>
                    <a:cubicBezTo>
                      <a:pt x="1450" y="483"/>
                      <a:pt x="1525" y="428"/>
                      <a:pt x="1432" y="332"/>
                    </a:cubicBezTo>
                    <a:cubicBezTo>
                      <a:pt x="1432" y="332"/>
                      <a:pt x="1254" y="52"/>
                      <a:pt x="786" y="4"/>
                    </a:cubicBezTo>
                    <a:cubicBezTo>
                      <a:pt x="758" y="2"/>
                      <a:pt x="731" y="0"/>
                      <a:pt x="7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1" name="Google Shape;8681;p58"/>
              <p:cNvSpPr/>
              <p:nvPr/>
            </p:nvSpPr>
            <p:spPr>
              <a:xfrm>
                <a:off x="2583291" y="1316149"/>
                <a:ext cx="25622" cy="23471"/>
              </a:xfrm>
              <a:custGeom>
                <a:rect b="b" l="l" r="r" t="t"/>
                <a:pathLst>
                  <a:path extrusionOk="0" h="742" w="810">
                    <a:moveTo>
                      <a:pt x="406" y="1"/>
                    </a:moveTo>
                    <a:cubicBezTo>
                      <a:pt x="240" y="1"/>
                      <a:pt x="88" y="117"/>
                      <a:pt x="48" y="287"/>
                    </a:cubicBezTo>
                    <a:cubicBezTo>
                      <a:pt x="1" y="486"/>
                      <a:pt x="122" y="685"/>
                      <a:pt x="320" y="732"/>
                    </a:cubicBezTo>
                    <a:cubicBezTo>
                      <a:pt x="348" y="739"/>
                      <a:pt x="376" y="742"/>
                      <a:pt x="403" y="742"/>
                    </a:cubicBezTo>
                    <a:cubicBezTo>
                      <a:pt x="570" y="742"/>
                      <a:pt x="722" y="627"/>
                      <a:pt x="762" y="456"/>
                    </a:cubicBezTo>
                    <a:cubicBezTo>
                      <a:pt x="810" y="257"/>
                      <a:pt x="688" y="58"/>
                      <a:pt x="490" y="11"/>
                    </a:cubicBezTo>
                    <a:cubicBezTo>
                      <a:pt x="462" y="4"/>
                      <a:pt x="434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2" name="Google Shape;8682;p58"/>
              <p:cNvSpPr/>
              <p:nvPr/>
            </p:nvSpPr>
            <p:spPr>
              <a:xfrm>
                <a:off x="2581298" y="1285908"/>
                <a:ext cx="46089" cy="18948"/>
              </a:xfrm>
              <a:custGeom>
                <a:rect b="b" l="l" r="r" t="t"/>
                <a:pathLst>
                  <a:path extrusionOk="0" h="599" w="1457">
                    <a:moveTo>
                      <a:pt x="599" y="1"/>
                    </a:moveTo>
                    <a:cubicBezTo>
                      <a:pt x="251" y="1"/>
                      <a:pt x="0" y="230"/>
                      <a:pt x="89" y="324"/>
                    </a:cubicBezTo>
                    <a:cubicBezTo>
                      <a:pt x="197" y="438"/>
                      <a:pt x="548" y="354"/>
                      <a:pt x="913" y="497"/>
                    </a:cubicBezTo>
                    <a:cubicBezTo>
                      <a:pt x="1083" y="565"/>
                      <a:pt x="1225" y="598"/>
                      <a:pt x="1315" y="598"/>
                    </a:cubicBezTo>
                    <a:cubicBezTo>
                      <a:pt x="1419" y="598"/>
                      <a:pt x="1456" y="555"/>
                      <a:pt x="1397" y="468"/>
                    </a:cubicBezTo>
                    <a:cubicBezTo>
                      <a:pt x="1397" y="468"/>
                      <a:pt x="1272" y="161"/>
                      <a:pt x="820" y="32"/>
                    </a:cubicBezTo>
                    <a:cubicBezTo>
                      <a:pt x="743" y="10"/>
                      <a:pt x="669" y="1"/>
                      <a:pt x="5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3" name="Google Shape;8683;p58"/>
              <p:cNvSpPr/>
              <p:nvPr/>
            </p:nvSpPr>
            <p:spPr>
              <a:xfrm>
                <a:off x="2519172" y="1292772"/>
                <a:ext cx="39730" cy="76139"/>
              </a:xfrm>
              <a:custGeom>
                <a:rect b="b" l="l" r="r" t="t"/>
                <a:pathLst>
                  <a:path extrusionOk="0" h="2407" w="1256">
                    <a:moveTo>
                      <a:pt x="653" y="1"/>
                    </a:moveTo>
                    <a:cubicBezTo>
                      <a:pt x="653" y="1"/>
                      <a:pt x="1" y="2406"/>
                      <a:pt x="551" y="2406"/>
                    </a:cubicBezTo>
                    <a:cubicBezTo>
                      <a:pt x="553" y="2406"/>
                      <a:pt x="555" y="2406"/>
                      <a:pt x="557" y="2406"/>
                    </a:cubicBezTo>
                    <a:cubicBezTo>
                      <a:pt x="1024" y="2393"/>
                      <a:pt x="1256" y="946"/>
                      <a:pt x="6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4" name="Google Shape;8684;p58"/>
              <p:cNvSpPr/>
              <p:nvPr/>
            </p:nvSpPr>
            <p:spPr>
              <a:xfrm>
                <a:off x="2477860" y="1356164"/>
                <a:ext cx="38307" cy="38275"/>
              </a:xfrm>
              <a:custGeom>
                <a:rect b="b" l="l" r="r" t="t"/>
                <a:pathLst>
                  <a:path extrusionOk="0" h="1210" w="1211">
                    <a:moveTo>
                      <a:pt x="606" y="0"/>
                    </a:moveTo>
                    <a:cubicBezTo>
                      <a:pt x="272" y="0"/>
                      <a:pt x="0" y="271"/>
                      <a:pt x="0" y="604"/>
                    </a:cubicBezTo>
                    <a:cubicBezTo>
                      <a:pt x="0" y="939"/>
                      <a:pt x="272" y="1210"/>
                      <a:pt x="606" y="1210"/>
                    </a:cubicBezTo>
                    <a:cubicBezTo>
                      <a:pt x="939" y="1210"/>
                      <a:pt x="1210" y="939"/>
                      <a:pt x="1210" y="604"/>
                    </a:cubicBezTo>
                    <a:cubicBezTo>
                      <a:pt x="1210" y="271"/>
                      <a:pt x="939" y="0"/>
                      <a:pt x="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5" name="Google Shape;8685;p58"/>
              <p:cNvSpPr/>
              <p:nvPr/>
            </p:nvSpPr>
            <p:spPr>
              <a:xfrm>
                <a:off x="2591579" y="1350438"/>
                <a:ext cx="38307" cy="38307"/>
              </a:xfrm>
              <a:custGeom>
                <a:rect b="b" l="l" r="r" t="t"/>
                <a:pathLst>
                  <a:path extrusionOk="0" h="1211" w="1211">
                    <a:moveTo>
                      <a:pt x="605" y="1"/>
                    </a:moveTo>
                    <a:cubicBezTo>
                      <a:pt x="271" y="1"/>
                      <a:pt x="1" y="271"/>
                      <a:pt x="1" y="605"/>
                    </a:cubicBezTo>
                    <a:cubicBezTo>
                      <a:pt x="1" y="938"/>
                      <a:pt x="271" y="1211"/>
                      <a:pt x="605" y="1211"/>
                    </a:cubicBezTo>
                    <a:cubicBezTo>
                      <a:pt x="939" y="1211"/>
                      <a:pt x="1211" y="938"/>
                      <a:pt x="1211" y="605"/>
                    </a:cubicBezTo>
                    <a:cubicBezTo>
                      <a:pt x="1211" y="271"/>
                      <a:pt x="939" y="1"/>
                      <a:pt x="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6" name="Google Shape;8686;p58"/>
              <p:cNvSpPr/>
              <p:nvPr/>
            </p:nvSpPr>
            <p:spPr>
              <a:xfrm>
                <a:off x="2523569" y="1369734"/>
                <a:ext cx="44127" cy="33404"/>
              </a:xfrm>
              <a:custGeom>
                <a:rect b="b" l="l" r="r" t="t"/>
                <a:pathLst>
                  <a:path extrusionOk="0" h="1056" w="1395">
                    <a:moveTo>
                      <a:pt x="1298" y="1"/>
                    </a:moveTo>
                    <a:cubicBezTo>
                      <a:pt x="1231" y="1"/>
                      <a:pt x="1154" y="420"/>
                      <a:pt x="795" y="507"/>
                    </a:cubicBezTo>
                    <a:cubicBezTo>
                      <a:pt x="744" y="520"/>
                      <a:pt x="696" y="525"/>
                      <a:pt x="650" y="525"/>
                    </a:cubicBezTo>
                    <a:cubicBezTo>
                      <a:pt x="308" y="525"/>
                      <a:pt x="90" y="233"/>
                      <a:pt x="90" y="233"/>
                    </a:cubicBezTo>
                    <a:cubicBezTo>
                      <a:pt x="79" y="213"/>
                      <a:pt x="70" y="204"/>
                      <a:pt x="64" y="204"/>
                    </a:cubicBezTo>
                    <a:cubicBezTo>
                      <a:pt x="1" y="204"/>
                      <a:pt x="164" y="1056"/>
                      <a:pt x="730" y="1056"/>
                    </a:cubicBezTo>
                    <a:cubicBezTo>
                      <a:pt x="785" y="1056"/>
                      <a:pt x="844" y="1048"/>
                      <a:pt x="906" y="1030"/>
                    </a:cubicBezTo>
                    <a:cubicBezTo>
                      <a:pt x="1342" y="908"/>
                      <a:pt x="1395" y="200"/>
                      <a:pt x="1334" y="46"/>
                    </a:cubicBezTo>
                    <a:cubicBezTo>
                      <a:pt x="1322" y="15"/>
                      <a:pt x="1310" y="1"/>
                      <a:pt x="1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7" name="Google Shape;8687;p58"/>
              <p:cNvSpPr/>
              <p:nvPr/>
            </p:nvSpPr>
            <p:spPr>
              <a:xfrm>
                <a:off x="2535336" y="1181584"/>
                <a:ext cx="175687" cy="181887"/>
              </a:xfrm>
              <a:custGeom>
                <a:rect b="b" l="l" r="r" t="t"/>
                <a:pathLst>
                  <a:path extrusionOk="0" h="5750" w="5554">
                    <a:moveTo>
                      <a:pt x="478" y="1"/>
                    </a:moveTo>
                    <a:cubicBezTo>
                      <a:pt x="478" y="1"/>
                      <a:pt x="0" y="1547"/>
                      <a:pt x="2383" y="2390"/>
                    </a:cubicBezTo>
                    <a:cubicBezTo>
                      <a:pt x="4625" y="3183"/>
                      <a:pt x="3276" y="5749"/>
                      <a:pt x="4135" y="5749"/>
                    </a:cubicBezTo>
                    <a:cubicBezTo>
                      <a:pt x="4188" y="5749"/>
                      <a:pt x="4251" y="5739"/>
                      <a:pt x="4323" y="5718"/>
                    </a:cubicBezTo>
                    <a:cubicBezTo>
                      <a:pt x="5553" y="5357"/>
                      <a:pt x="4983" y="1839"/>
                      <a:pt x="4323" y="960"/>
                    </a:cubicBezTo>
                    <a:cubicBezTo>
                      <a:pt x="3663" y="81"/>
                      <a:pt x="479" y="1"/>
                      <a:pt x="4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8" name="Google Shape;8688;p58"/>
              <p:cNvSpPr/>
              <p:nvPr/>
            </p:nvSpPr>
            <p:spPr>
              <a:xfrm>
                <a:off x="2408806" y="1166717"/>
                <a:ext cx="149464" cy="208616"/>
              </a:xfrm>
              <a:custGeom>
                <a:rect b="b" l="l" r="r" t="t"/>
                <a:pathLst>
                  <a:path extrusionOk="0" h="6595" w="4725">
                    <a:moveTo>
                      <a:pt x="4175" y="0"/>
                    </a:moveTo>
                    <a:cubicBezTo>
                      <a:pt x="3694" y="0"/>
                      <a:pt x="2811" y="121"/>
                      <a:pt x="1615" y="790"/>
                    </a:cubicBezTo>
                    <a:cubicBezTo>
                      <a:pt x="0" y="1691"/>
                      <a:pt x="736" y="6594"/>
                      <a:pt x="1109" y="6594"/>
                    </a:cubicBezTo>
                    <a:cubicBezTo>
                      <a:pt x="1168" y="6594"/>
                      <a:pt x="1218" y="6471"/>
                      <a:pt x="1248" y="6189"/>
                    </a:cubicBezTo>
                    <a:cubicBezTo>
                      <a:pt x="1467" y="4129"/>
                      <a:pt x="892" y="2763"/>
                      <a:pt x="3535" y="2061"/>
                    </a:cubicBezTo>
                    <a:cubicBezTo>
                      <a:pt x="4725" y="1745"/>
                      <a:pt x="4587" y="38"/>
                      <a:pt x="4587" y="38"/>
                    </a:cubicBezTo>
                    <a:cubicBezTo>
                      <a:pt x="4587" y="38"/>
                      <a:pt x="4445" y="0"/>
                      <a:pt x="41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89" name="Google Shape;8689;p58"/>
              <p:cNvSpPr/>
              <p:nvPr/>
            </p:nvSpPr>
            <p:spPr>
              <a:xfrm>
                <a:off x="2657881" y="1314472"/>
                <a:ext cx="55800" cy="67504"/>
              </a:xfrm>
              <a:custGeom>
                <a:rect b="b" l="l" r="r" t="t"/>
                <a:pathLst>
                  <a:path extrusionOk="0" h="2134" w="1764">
                    <a:moveTo>
                      <a:pt x="864" y="1"/>
                    </a:moveTo>
                    <a:cubicBezTo>
                      <a:pt x="341" y="1"/>
                      <a:pt x="264" y="1056"/>
                      <a:pt x="264" y="1056"/>
                    </a:cubicBezTo>
                    <a:cubicBezTo>
                      <a:pt x="264" y="1056"/>
                      <a:pt x="1" y="2134"/>
                      <a:pt x="420" y="2134"/>
                    </a:cubicBezTo>
                    <a:cubicBezTo>
                      <a:pt x="514" y="2134"/>
                      <a:pt x="642" y="2079"/>
                      <a:pt x="816" y="1947"/>
                    </a:cubicBezTo>
                    <a:cubicBezTo>
                      <a:pt x="1764" y="1223"/>
                      <a:pt x="1650" y="228"/>
                      <a:pt x="1002" y="24"/>
                    </a:cubicBezTo>
                    <a:cubicBezTo>
                      <a:pt x="953" y="8"/>
                      <a:pt x="907" y="1"/>
                      <a:pt x="864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0" name="Google Shape;8690;p58"/>
              <p:cNvSpPr/>
              <p:nvPr/>
            </p:nvSpPr>
            <p:spPr>
              <a:xfrm>
                <a:off x="2399222" y="1309443"/>
                <a:ext cx="55800" cy="67440"/>
              </a:xfrm>
              <a:custGeom>
                <a:rect b="b" l="l" r="r" t="t"/>
                <a:pathLst>
                  <a:path extrusionOk="0" h="2132" w="1764">
                    <a:moveTo>
                      <a:pt x="901" y="1"/>
                    </a:moveTo>
                    <a:cubicBezTo>
                      <a:pt x="858" y="1"/>
                      <a:pt x="812" y="8"/>
                      <a:pt x="762" y="24"/>
                    </a:cubicBezTo>
                    <a:cubicBezTo>
                      <a:pt x="114" y="227"/>
                      <a:pt x="0" y="1222"/>
                      <a:pt x="948" y="1945"/>
                    </a:cubicBezTo>
                    <a:cubicBezTo>
                      <a:pt x="1122" y="2078"/>
                      <a:pt x="1250" y="2132"/>
                      <a:pt x="1344" y="2132"/>
                    </a:cubicBezTo>
                    <a:cubicBezTo>
                      <a:pt x="1763" y="2132"/>
                      <a:pt x="1500" y="1056"/>
                      <a:pt x="1500" y="1056"/>
                    </a:cubicBezTo>
                    <a:cubicBezTo>
                      <a:pt x="1500" y="1056"/>
                      <a:pt x="1423" y="1"/>
                      <a:pt x="901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1" name="Google Shape;8691;p58"/>
              <p:cNvSpPr/>
              <p:nvPr/>
            </p:nvSpPr>
            <p:spPr>
              <a:xfrm>
                <a:off x="2612994" y="1191390"/>
                <a:ext cx="82150" cy="87242"/>
              </a:xfrm>
              <a:custGeom>
                <a:rect b="b" l="l" r="r" t="t"/>
                <a:pathLst>
                  <a:path extrusionOk="0" h="2758" w="2597">
                    <a:moveTo>
                      <a:pt x="603" y="1"/>
                    </a:moveTo>
                    <a:cubicBezTo>
                      <a:pt x="453" y="1"/>
                      <a:pt x="796" y="1044"/>
                      <a:pt x="796" y="1044"/>
                    </a:cubicBezTo>
                    <a:cubicBezTo>
                      <a:pt x="796" y="1044"/>
                      <a:pt x="187" y="1543"/>
                      <a:pt x="101" y="1632"/>
                    </a:cubicBezTo>
                    <a:cubicBezTo>
                      <a:pt x="1" y="1735"/>
                      <a:pt x="66" y="1769"/>
                      <a:pt x="194" y="1769"/>
                    </a:cubicBezTo>
                    <a:cubicBezTo>
                      <a:pt x="439" y="1769"/>
                      <a:pt x="917" y="1645"/>
                      <a:pt x="917" y="1645"/>
                    </a:cubicBezTo>
                    <a:cubicBezTo>
                      <a:pt x="917" y="1645"/>
                      <a:pt x="1101" y="2758"/>
                      <a:pt x="1199" y="2758"/>
                    </a:cubicBezTo>
                    <a:cubicBezTo>
                      <a:pt x="1201" y="2758"/>
                      <a:pt x="1203" y="2757"/>
                      <a:pt x="1205" y="2756"/>
                    </a:cubicBezTo>
                    <a:cubicBezTo>
                      <a:pt x="1301" y="2708"/>
                      <a:pt x="1552" y="1584"/>
                      <a:pt x="1552" y="1584"/>
                    </a:cubicBezTo>
                    <a:cubicBezTo>
                      <a:pt x="1552" y="1584"/>
                      <a:pt x="2217" y="1793"/>
                      <a:pt x="2463" y="1793"/>
                    </a:cubicBezTo>
                    <a:cubicBezTo>
                      <a:pt x="2511" y="1793"/>
                      <a:pt x="2544" y="1785"/>
                      <a:pt x="2551" y="1765"/>
                    </a:cubicBezTo>
                    <a:cubicBezTo>
                      <a:pt x="2597" y="1645"/>
                      <a:pt x="1855" y="1164"/>
                      <a:pt x="1855" y="1164"/>
                    </a:cubicBezTo>
                    <a:cubicBezTo>
                      <a:pt x="1855" y="1164"/>
                      <a:pt x="2227" y="478"/>
                      <a:pt x="2156" y="394"/>
                    </a:cubicBezTo>
                    <a:cubicBezTo>
                      <a:pt x="2150" y="386"/>
                      <a:pt x="2138" y="383"/>
                      <a:pt x="2124" y="383"/>
                    </a:cubicBezTo>
                    <a:cubicBezTo>
                      <a:pt x="1971" y="383"/>
                      <a:pt x="1420" y="742"/>
                      <a:pt x="1420" y="742"/>
                    </a:cubicBezTo>
                    <a:cubicBezTo>
                      <a:pt x="1420" y="742"/>
                      <a:pt x="780" y="83"/>
                      <a:pt x="627" y="7"/>
                    </a:cubicBezTo>
                    <a:cubicBezTo>
                      <a:pt x="618" y="3"/>
                      <a:pt x="610" y="1"/>
                      <a:pt x="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2" name="Google Shape;8692;p58"/>
              <p:cNvSpPr/>
              <p:nvPr/>
            </p:nvSpPr>
            <p:spPr>
              <a:xfrm>
                <a:off x="2356549" y="1899547"/>
                <a:ext cx="395723" cy="76962"/>
              </a:xfrm>
              <a:custGeom>
                <a:rect b="b" l="l" r="r" t="t"/>
                <a:pathLst>
                  <a:path extrusionOk="0" h="2433" w="12510">
                    <a:moveTo>
                      <a:pt x="12006" y="1"/>
                    </a:moveTo>
                    <a:cubicBezTo>
                      <a:pt x="10718" y="1"/>
                      <a:pt x="7274" y="1873"/>
                      <a:pt x="7058" y="1873"/>
                    </a:cubicBezTo>
                    <a:cubicBezTo>
                      <a:pt x="7058" y="1873"/>
                      <a:pt x="3917" y="409"/>
                      <a:pt x="2099" y="409"/>
                    </a:cubicBezTo>
                    <a:cubicBezTo>
                      <a:pt x="1673" y="409"/>
                      <a:pt x="1319" y="489"/>
                      <a:pt x="1096" y="687"/>
                    </a:cubicBezTo>
                    <a:cubicBezTo>
                      <a:pt x="0" y="1659"/>
                      <a:pt x="4952" y="2432"/>
                      <a:pt x="6777" y="2432"/>
                    </a:cubicBezTo>
                    <a:cubicBezTo>
                      <a:pt x="6915" y="2432"/>
                      <a:pt x="7035" y="2428"/>
                      <a:pt x="7133" y="2419"/>
                    </a:cubicBezTo>
                    <a:cubicBezTo>
                      <a:pt x="9989" y="2158"/>
                      <a:pt x="12418" y="1173"/>
                      <a:pt x="12485" y="397"/>
                    </a:cubicBezTo>
                    <a:cubicBezTo>
                      <a:pt x="12509" y="114"/>
                      <a:pt x="12323" y="1"/>
                      <a:pt x="120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3" name="Google Shape;8693;p58"/>
              <p:cNvSpPr/>
              <p:nvPr/>
            </p:nvSpPr>
            <p:spPr>
              <a:xfrm>
                <a:off x="2797791" y="1834764"/>
                <a:ext cx="199032" cy="157403"/>
              </a:xfrm>
              <a:custGeom>
                <a:rect b="b" l="l" r="r" t="t"/>
                <a:pathLst>
                  <a:path extrusionOk="0" h="4976" w="6292">
                    <a:moveTo>
                      <a:pt x="507" y="1"/>
                    </a:moveTo>
                    <a:cubicBezTo>
                      <a:pt x="391" y="1"/>
                      <a:pt x="316" y="18"/>
                      <a:pt x="292" y="51"/>
                    </a:cubicBezTo>
                    <a:cubicBezTo>
                      <a:pt x="50" y="376"/>
                      <a:pt x="1" y="1911"/>
                      <a:pt x="1765" y="3722"/>
                    </a:cubicBezTo>
                    <a:cubicBezTo>
                      <a:pt x="2805" y="4791"/>
                      <a:pt x="4289" y="4975"/>
                      <a:pt x="5186" y="4975"/>
                    </a:cubicBezTo>
                    <a:cubicBezTo>
                      <a:pt x="5656" y="4975"/>
                      <a:pt x="5965" y="4925"/>
                      <a:pt x="5965" y="4925"/>
                    </a:cubicBezTo>
                    <a:cubicBezTo>
                      <a:pt x="6127" y="4893"/>
                      <a:pt x="6291" y="3343"/>
                      <a:pt x="4696" y="1865"/>
                    </a:cubicBezTo>
                    <a:cubicBezTo>
                      <a:pt x="3328" y="598"/>
                      <a:pt x="1197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4" name="Google Shape;8694;p58"/>
              <p:cNvSpPr/>
              <p:nvPr/>
            </p:nvSpPr>
            <p:spPr>
              <a:xfrm>
                <a:off x="2955511" y="1771815"/>
                <a:ext cx="155885" cy="219466"/>
              </a:xfrm>
              <a:custGeom>
                <a:rect b="b" l="l" r="r" t="t"/>
                <a:pathLst>
                  <a:path extrusionOk="0" h="6938" w="4928">
                    <a:moveTo>
                      <a:pt x="3785" y="1"/>
                    </a:moveTo>
                    <a:cubicBezTo>
                      <a:pt x="3417" y="1"/>
                      <a:pt x="1447" y="1661"/>
                      <a:pt x="731" y="3634"/>
                    </a:cubicBezTo>
                    <a:cubicBezTo>
                      <a:pt x="1" y="5645"/>
                      <a:pt x="813" y="6938"/>
                      <a:pt x="991" y="6938"/>
                    </a:cubicBezTo>
                    <a:cubicBezTo>
                      <a:pt x="994" y="6938"/>
                      <a:pt x="997" y="6937"/>
                      <a:pt x="1000" y="6936"/>
                    </a:cubicBezTo>
                    <a:cubicBezTo>
                      <a:pt x="1000" y="6936"/>
                      <a:pt x="3520" y="6119"/>
                      <a:pt x="4186" y="3945"/>
                    </a:cubicBezTo>
                    <a:cubicBezTo>
                      <a:pt x="4928" y="1530"/>
                      <a:pt x="4179" y="185"/>
                      <a:pt x="3818" y="7"/>
                    </a:cubicBezTo>
                    <a:cubicBezTo>
                      <a:pt x="3809" y="3"/>
                      <a:pt x="3798" y="1"/>
                      <a:pt x="37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5" name="Google Shape;8695;p58"/>
              <p:cNvSpPr/>
              <p:nvPr/>
            </p:nvSpPr>
            <p:spPr>
              <a:xfrm>
                <a:off x="2414627" y="2004061"/>
                <a:ext cx="328314" cy="106412"/>
              </a:xfrm>
              <a:custGeom>
                <a:rect b="b" l="l" r="r" t="t"/>
                <a:pathLst>
                  <a:path extrusionOk="0" h="3364" w="10379">
                    <a:moveTo>
                      <a:pt x="9812" y="1"/>
                    </a:moveTo>
                    <a:cubicBezTo>
                      <a:pt x="9812" y="1"/>
                      <a:pt x="9816" y="12"/>
                      <a:pt x="9823" y="33"/>
                    </a:cubicBezTo>
                    <a:lnTo>
                      <a:pt x="9823" y="33"/>
                    </a:lnTo>
                    <a:cubicBezTo>
                      <a:pt x="9816" y="12"/>
                      <a:pt x="9812" y="1"/>
                      <a:pt x="9812" y="1"/>
                    </a:cubicBezTo>
                    <a:close/>
                    <a:moveTo>
                      <a:pt x="5928" y="1018"/>
                    </a:moveTo>
                    <a:cubicBezTo>
                      <a:pt x="5928" y="1018"/>
                      <a:pt x="5932" y="1028"/>
                      <a:pt x="5939" y="1046"/>
                    </a:cubicBezTo>
                    <a:lnTo>
                      <a:pt x="5939" y="1046"/>
                    </a:lnTo>
                    <a:cubicBezTo>
                      <a:pt x="5932" y="1028"/>
                      <a:pt x="5928" y="1018"/>
                      <a:pt x="5928" y="1018"/>
                    </a:cubicBezTo>
                    <a:close/>
                    <a:moveTo>
                      <a:pt x="9823" y="33"/>
                    </a:moveTo>
                    <a:lnTo>
                      <a:pt x="9823" y="33"/>
                    </a:lnTo>
                    <a:cubicBezTo>
                      <a:pt x="9893" y="234"/>
                      <a:pt x="10222" y="1311"/>
                      <a:pt x="9379" y="1519"/>
                    </a:cubicBezTo>
                    <a:cubicBezTo>
                      <a:pt x="9293" y="1540"/>
                      <a:pt x="9209" y="1550"/>
                      <a:pt x="9130" y="1550"/>
                    </a:cubicBezTo>
                    <a:cubicBezTo>
                      <a:pt x="8352" y="1550"/>
                      <a:pt x="7904" y="631"/>
                      <a:pt x="7904" y="631"/>
                    </a:cubicBezTo>
                    <a:lnTo>
                      <a:pt x="7904" y="631"/>
                    </a:lnTo>
                    <a:cubicBezTo>
                      <a:pt x="7904" y="631"/>
                      <a:pt x="8424" y="1920"/>
                      <a:pt x="7363" y="2034"/>
                    </a:cubicBezTo>
                    <a:cubicBezTo>
                      <a:pt x="7312" y="2040"/>
                      <a:pt x="7262" y="2042"/>
                      <a:pt x="7214" y="2042"/>
                    </a:cubicBezTo>
                    <a:cubicBezTo>
                      <a:pt x="6360" y="2042"/>
                      <a:pt x="6002" y="1212"/>
                      <a:pt x="5939" y="1046"/>
                    </a:cubicBezTo>
                    <a:lnTo>
                      <a:pt x="5939" y="1046"/>
                    </a:lnTo>
                    <a:cubicBezTo>
                      <a:pt x="6012" y="1254"/>
                      <a:pt x="6421" y="2523"/>
                      <a:pt x="5527" y="2550"/>
                    </a:cubicBezTo>
                    <a:cubicBezTo>
                      <a:pt x="5518" y="2550"/>
                      <a:pt x="5508" y="2550"/>
                      <a:pt x="5499" y="2550"/>
                    </a:cubicBezTo>
                    <a:cubicBezTo>
                      <a:pt x="4547" y="2550"/>
                      <a:pt x="4210" y="1146"/>
                      <a:pt x="4210" y="1146"/>
                    </a:cubicBezTo>
                    <a:cubicBezTo>
                      <a:pt x="4210" y="1146"/>
                      <a:pt x="4210" y="2865"/>
                      <a:pt x="3455" y="2865"/>
                    </a:cubicBezTo>
                    <a:cubicBezTo>
                      <a:pt x="3449" y="2865"/>
                      <a:pt x="3443" y="2865"/>
                      <a:pt x="3437" y="2865"/>
                    </a:cubicBezTo>
                    <a:cubicBezTo>
                      <a:pt x="2664" y="2836"/>
                      <a:pt x="2320" y="1433"/>
                      <a:pt x="2320" y="1433"/>
                    </a:cubicBezTo>
                    <a:lnTo>
                      <a:pt x="2320" y="1433"/>
                    </a:lnTo>
                    <a:cubicBezTo>
                      <a:pt x="2320" y="1433"/>
                      <a:pt x="2506" y="2871"/>
                      <a:pt x="1750" y="2871"/>
                    </a:cubicBezTo>
                    <a:cubicBezTo>
                      <a:pt x="1722" y="2871"/>
                      <a:pt x="1692" y="2869"/>
                      <a:pt x="1661" y="2865"/>
                    </a:cubicBezTo>
                    <a:cubicBezTo>
                      <a:pt x="802" y="2749"/>
                      <a:pt x="659" y="1434"/>
                      <a:pt x="659" y="1434"/>
                    </a:cubicBezTo>
                    <a:lnTo>
                      <a:pt x="659" y="1434"/>
                    </a:lnTo>
                    <a:cubicBezTo>
                      <a:pt x="659" y="1434"/>
                      <a:pt x="0" y="2520"/>
                      <a:pt x="1003" y="3151"/>
                    </a:cubicBezTo>
                    <a:cubicBezTo>
                      <a:pt x="1228" y="3293"/>
                      <a:pt x="1424" y="3348"/>
                      <a:pt x="1593" y="3348"/>
                    </a:cubicBezTo>
                    <a:cubicBezTo>
                      <a:pt x="2176" y="3348"/>
                      <a:pt x="2434" y="2693"/>
                      <a:pt x="2434" y="2693"/>
                    </a:cubicBezTo>
                    <a:cubicBezTo>
                      <a:pt x="2434" y="2693"/>
                      <a:pt x="2749" y="3364"/>
                      <a:pt x="3379" y="3364"/>
                    </a:cubicBezTo>
                    <a:cubicBezTo>
                      <a:pt x="3434" y="3364"/>
                      <a:pt x="3491" y="3358"/>
                      <a:pt x="3551" y="3347"/>
                    </a:cubicBezTo>
                    <a:cubicBezTo>
                      <a:pt x="4296" y="3208"/>
                      <a:pt x="4452" y="2292"/>
                      <a:pt x="4452" y="2292"/>
                    </a:cubicBezTo>
                    <a:cubicBezTo>
                      <a:pt x="4452" y="2292"/>
                      <a:pt x="4955" y="3180"/>
                      <a:pt x="5756" y="3180"/>
                    </a:cubicBezTo>
                    <a:cubicBezTo>
                      <a:pt x="6558" y="3180"/>
                      <a:pt x="6501" y="2235"/>
                      <a:pt x="6501" y="2235"/>
                    </a:cubicBezTo>
                    <a:lnTo>
                      <a:pt x="6501" y="2235"/>
                    </a:lnTo>
                    <a:cubicBezTo>
                      <a:pt x="6501" y="2235"/>
                      <a:pt x="6805" y="2821"/>
                      <a:pt x="7357" y="2821"/>
                    </a:cubicBezTo>
                    <a:cubicBezTo>
                      <a:pt x="7438" y="2821"/>
                      <a:pt x="7525" y="2808"/>
                      <a:pt x="7618" y="2779"/>
                    </a:cubicBezTo>
                    <a:cubicBezTo>
                      <a:pt x="8334" y="2550"/>
                      <a:pt x="8362" y="1682"/>
                      <a:pt x="8362" y="1682"/>
                    </a:cubicBezTo>
                    <a:cubicBezTo>
                      <a:pt x="8362" y="1682"/>
                      <a:pt x="8886" y="2143"/>
                      <a:pt x="9411" y="2143"/>
                    </a:cubicBezTo>
                    <a:cubicBezTo>
                      <a:pt x="9547" y="2143"/>
                      <a:pt x="9683" y="2112"/>
                      <a:pt x="9810" y="2034"/>
                    </a:cubicBezTo>
                    <a:cubicBezTo>
                      <a:pt x="10379" y="1687"/>
                      <a:pt x="9905" y="265"/>
                      <a:pt x="9823" y="3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6" name="Google Shape;8696;p58"/>
              <p:cNvSpPr/>
              <p:nvPr/>
            </p:nvSpPr>
            <p:spPr>
              <a:xfrm>
                <a:off x="2457647" y="2116356"/>
                <a:ext cx="328219" cy="161579"/>
              </a:xfrm>
              <a:custGeom>
                <a:rect b="b" l="l" r="r" t="t"/>
                <a:pathLst>
                  <a:path extrusionOk="0" h="5108" w="10376">
                    <a:moveTo>
                      <a:pt x="9448" y="1"/>
                    </a:moveTo>
                    <a:lnTo>
                      <a:pt x="9448" y="1"/>
                    </a:lnTo>
                    <a:cubicBezTo>
                      <a:pt x="9448" y="1"/>
                      <a:pt x="9454" y="11"/>
                      <a:pt x="9466" y="29"/>
                    </a:cubicBezTo>
                    <a:lnTo>
                      <a:pt x="9466" y="29"/>
                    </a:lnTo>
                    <a:cubicBezTo>
                      <a:pt x="9455" y="11"/>
                      <a:pt x="9448" y="1"/>
                      <a:pt x="9448" y="1"/>
                    </a:cubicBezTo>
                    <a:close/>
                    <a:moveTo>
                      <a:pt x="5717" y="1835"/>
                    </a:moveTo>
                    <a:cubicBezTo>
                      <a:pt x="5717" y="1835"/>
                      <a:pt x="5722" y="1845"/>
                      <a:pt x="5733" y="1862"/>
                    </a:cubicBezTo>
                    <a:lnTo>
                      <a:pt x="5733" y="1862"/>
                    </a:lnTo>
                    <a:cubicBezTo>
                      <a:pt x="5723" y="1844"/>
                      <a:pt x="5717" y="1835"/>
                      <a:pt x="5717" y="1835"/>
                    </a:cubicBezTo>
                    <a:close/>
                    <a:moveTo>
                      <a:pt x="9466" y="29"/>
                    </a:moveTo>
                    <a:lnTo>
                      <a:pt x="9466" y="29"/>
                    </a:lnTo>
                    <a:cubicBezTo>
                      <a:pt x="9576" y="214"/>
                      <a:pt x="10139" y="1237"/>
                      <a:pt x="9325" y="1623"/>
                    </a:cubicBezTo>
                    <a:cubicBezTo>
                      <a:pt x="9169" y="1697"/>
                      <a:pt x="9017" y="1727"/>
                      <a:pt x="8872" y="1727"/>
                    </a:cubicBezTo>
                    <a:cubicBezTo>
                      <a:pt x="8179" y="1727"/>
                      <a:pt x="7644" y="1033"/>
                      <a:pt x="7644" y="1033"/>
                    </a:cubicBezTo>
                    <a:lnTo>
                      <a:pt x="7644" y="1033"/>
                    </a:lnTo>
                    <a:cubicBezTo>
                      <a:pt x="7644" y="1033"/>
                      <a:pt x="8437" y="2226"/>
                      <a:pt x="7382" y="2564"/>
                    </a:cubicBezTo>
                    <a:cubicBezTo>
                      <a:pt x="7238" y="2609"/>
                      <a:pt x="7103" y="2629"/>
                      <a:pt x="6976" y="2629"/>
                    </a:cubicBezTo>
                    <a:cubicBezTo>
                      <a:pt x="6262" y="2629"/>
                      <a:pt x="5822" y="2001"/>
                      <a:pt x="5733" y="1862"/>
                    </a:cubicBezTo>
                    <a:lnTo>
                      <a:pt x="5733" y="1862"/>
                    </a:lnTo>
                    <a:cubicBezTo>
                      <a:pt x="5851" y="2058"/>
                      <a:pt x="6528" y="3253"/>
                      <a:pt x="5625" y="3466"/>
                    </a:cubicBezTo>
                    <a:cubicBezTo>
                      <a:pt x="5549" y="3484"/>
                      <a:pt x="5475" y="3492"/>
                      <a:pt x="5403" y="3492"/>
                    </a:cubicBezTo>
                    <a:cubicBezTo>
                      <a:pt x="4544" y="3492"/>
                      <a:pt x="3996" y="2322"/>
                      <a:pt x="3996" y="2322"/>
                    </a:cubicBezTo>
                    <a:lnTo>
                      <a:pt x="3996" y="2322"/>
                    </a:lnTo>
                    <a:cubicBezTo>
                      <a:pt x="3996" y="2322"/>
                      <a:pt x="4358" y="4086"/>
                      <a:pt x="3565" y="4219"/>
                    </a:cubicBezTo>
                    <a:cubicBezTo>
                      <a:pt x="3528" y="4225"/>
                      <a:pt x="3491" y="4228"/>
                      <a:pt x="3455" y="4228"/>
                    </a:cubicBezTo>
                    <a:cubicBezTo>
                      <a:pt x="2715" y="4228"/>
                      <a:pt x="2134" y="3005"/>
                      <a:pt x="2134" y="3005"/>
                    </a:cubicBezTo>
                    <a:lnTo>
                      <a:pt x="2134" y="3005"/>
                    </a:lnTo>
                    <a:cubicBezTo>
                      <a:pt x="2134" y="3005"/>
                      <a:pt x="2657" y="4527"/>
                      <a:pt x="1760" y="4588"/>
                    </a:cubicBezTo>
                    <a:cubicBezTo>
                      <a:pt x="1739" y="4590"/>
                      <a:pt x="1718" y="4590"/>
                      <a:pt x="1697" y="4590"/>
                    </a:cubicBezTo>
                    <a:cubicBezTo>
                      <a:pt x="844" y="4590"/>
                      <a:pt x="446" y="3354"/>
                      <a:pt x="446" y="3354"/>
                    </a:cubicBezTo>
                    <a:lnTo>
                      <a:pt x="446" y="3354"/>
                    </a:lnTo>
                    <a:cubicBezTo>
                      <a:pt x="446" y="3354"/>
                      <a:pt x="1" y="4587"/>
                      <a:pt x="1150" y="5015"/>
                    </a:cubicBezTo>
                    <a:cubicBezTo>
                      <a:pt x="1326" y="5080"/>
                      <a:pt x="1479" y="5108"/>
                      <a:pt x="1613" y="5108"/>
                    </a:cubicBezTo>
                    <a:cubicBezTo>
                      <a:pt x="2358" y="5108"/>
                      <a:pt x="2511" y="4255"/>
                      <a:pt x="2511" y="4255"/>
                    </a:cubicBezTo>
                    <a:cubicBezTo>
                      <a:pt x="2511" y="4255"/>
                      <a:pt x="2884" y="4755"/>
                      <a:pt x="3428" y="4755"/>
                    </a:cubicBezTo>
                    <a:cubicBezTo>
                      <a:pt x="3539" y="4755"/>
                      <a:pt x="3656" y="4734"/>
                      <a:pt x="3779" y="4684"/>
                    </a:cubicBezTo>
                    <a:cubicBezTo>
                      <a:pt x="4508" y="4388"/>
                      <a:pt x="4475" y="3431"/>
                      <a:pt x="4475" y="3431"/>
                    </a:cubicBezTo>
                    <a:lnTo>
                      <a:pt x="4475" y="3431"/>
                    </a:lnTo>
                    <a:cubicBezTo>
                      <a:pt x="4475" y="3431"/>
                      <a:pt x="5044" y="4080"/>
                      <a:pt x="5756" y="4080"/>
                    </a:cubicBezTo>
                    <a:cubicBezTo>
                      <a:pt x="5831" y="4080"/>
                      <a:pt x="5907" y="4073"/>
                      <a:pt x="5984" y="4057"/>
                    </a:cubicBezTo>
                    <a:cubicBezTo>
                      <a:pt x="6799" y="3891"/>
                      <a:pt x="6546" y="2947"/>
                      <a:pt x="6546" y="2947"/>
                    </a:cubicBezTo>
                    <a:lnTo>
                      <a:pt x="6546" y="2947"/>
                    </a:lnTo>
                    <a:cubicBezTo>
                      <a:pt x="6546" y="2947"/>
                      <a:pt x="6896" y="3378"/>
                      <a:pt x="7376" y="3378"/>
                    </a:cubicBezTo>
                    <a:cubicBezTo>
                      <a:pt x="7507" y="3378"/>
                      <a:pt x="7648" y="3346"/>
                      <a:pt x="7794" y="3264"/>
                    </a:cubicBezTo>
                    <a:cubicBezTo>
                      <a:pt x="8474" y="2884"/>
                      <a:pt x="8324" y="2002"/>
                      <a:pt x="8324" y="2002"/>
                    </a:cubicBezTo>
                    <a:lnTo>
                      <a:pt x="8324" y="2002"/>
                    </a:lnTo>
                    <a:cubicBezTo>
                      <a:pt x="8324" y="2002"/>
                      <a:pt x="8795" y="2271"/>
                      <a:pt x="9268" y="2271"/>
                    </a:cubicBezTo>
                    <a:cubicBezTo>
                      <a:pt x="9481" y="2271"/>
                      <a:pt x="9695" y="2216"/>
                      <a:pt x="9866" y="2058"/>
                    </a:cubicBezTo>
                    <a:cubicBezTo>
                      <a:pt x="10376" y="1584"/>
                      <a:pt x="9595" y="243"/>
                      <a:pt x="9466" y="2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7" name="Google Shape;8697;p58"/>
              <p:cNvSpPr/>
              <p:nvPr/>
            </p:nvSpPr>
            <p:spPr>
              <a:xfrm>
                <a:off x="2613911" y="2186928"/>
                <a:ext cx="234998" cy="256287"/>
              </a:xfrm>
              <a:custGeom>
                <a:rect b="b" l="l" r="r" t="t"/>
                <a:pathLst>
                  <a:path extrusionOk="0" h="8102" w="7429">
                    <a:moveTo>
                      <a:pt x="5808" y="0"/>
                    </a:moveTo>
                    <a:cubicBezTo>
                      <a:pt x="5808" y="0"/>
                      <a:pt x="5821" y="9"/>
                      <a:pt x="5843" y="24"/>
                    </a:cubicBezTo>
                    <a:lnTo>
                      <a:pt x="5843" y="24"/>
                    </a:lnTo>
                    <a:cubicBezTo>
                      <a:pt x="5821" y="8"/>
                      <a:pt x="5808" y="0"/>
                      <a:pt x="5808" y="0"/>
                    </a:cubicBezTo>
                    <a:close/>
                    <a:moveTo>
                      <a:pt x="3636" y="3248"/>
                    </a:moveTo>
                    <a:cubicBezTo>
                      <a:pt x="3636" y="3248"/>
                      <a:pt x="3646" y="3255"/>
                      <a:pt x="3664" y="3267"/>
                    </a:cubicBezTo>
                    <a:lnTo>
                      <a:pt x="3664" y="3267"/>
                    </a:lnTo>
                    <a:cubicBezTo>
                      <a:pt x="3646" y="3254"/>
                      <a:pt x="3636" y="3248"/>
                      <a:pt x="3636" y="3248"/>
                    </a:cubicBezTo>
                    <a:close/>
                    <a:moveTo>
                      <a:pt x="5843" y="24"/>
                    </a:moveTo>
                    <a:lnTo>
                      <a:pt x="5843" y="24"/>
                    </a:lnTo>
                    <a:cubicBezTo>
                      <a:pt x="6046" y="162"/>
                      <a:pt x="7043" y="892"/>
                      <a:pt x="6564" y="1581"/>
                    </a:cubicBezTo>
                    <a:cubicBezTo>
                      <a:pt x="6365" y="1868"/>
                      <a:pt x="6072" y="1958"/>
                      <a:pt x="5784" y="1958"/>
                    </a:cubicBezTo>
                    <a:cubicBezTo>
                      <a:pt x="5303" y="1958"/>
                      <a:pt x="4835" y="1709"/>
                      <a:pt x="4835" y="1709"/>
                    </a:cubicBezTo>
                    <a:lnTo>
                      <a:pt x="4835" y="1709"/>
                    </a:lnTo>
                    <a:cubicBezTo>
                      <a:pt x="4835" y="1709"/>
                      <a:pt x="6136" y="2512"/>
                      <a:pt x="5426" y="3258"/>
                    </a:cubicBezTo>
                    <a:cubicBezTo>
                      <a:pt x="5191" y="3505"/>
                      <a:pt x="4916" y="3588"/>
                      <a:pt x="4653" y="3588"/>
                    </a:cubicBezTo>
                    <a:cubicBezTo>
                      <a:pt x="4196" y="3588"/>
                      <a:pt x="3775" y="3338"/>
                      <a:pt x="3664" y="3267"/>
                    </a:cubicBezTo>
                    <a:lnTo>
                      <a:pt x="3664" y="3267"/>
                    </a:lnTo>
                    <a:cubicBezTo>
                      <a:pt x="3867" y="3404"/>
                      <a:pt x="5070" y="4257"/>
                      <a:pt x="4424" y="4823"/>
                    </a:cubicBezTo>
                    <a:cubicBezTo>
                      <a:pt x="4261" y="4965"/>
                      <a:pt x="4069" y="5019"/>
                      <a:pt x="3870" y="5019"/>
                    </a:cubicBezTo>
                    <a:cubicBezTo>
                      <a:pt x="3200" y="5019"/>
                      <a:pt x="2446" y="4405"/>
                      <a:pt x="2446" y="4405"/>
                    </a:cubicBezTo>
                    <a:lnTo>
                      <a:pt x="2446" y="4405"/>
                    </a:lnTo>
                    <a:cubicBezTo>
                      <a:pt x="2446" y="4405"/>
                      <a:pt x="3685" y="5924"/>
                      <a:pt x="3086" y="6369"/>
                    </a:cubicBezTo>
                    <a:cubicBezTo>
                      <a:pt x="2978" y="6450"/>
                      <a:pt x="2849" y="6483"/>
                      <a:pt x="2710" y="6483"/>
                    </a:cubicBezTo>
                    <a:cubicBezTo>
                      <a:pt x="2078" y="6483"/>
                      <a:pt x="1238" y="5805"/>
                      <a:pt x="1238" y="5805"/>
                    </a:cubicBezTo>
                    <a:lnTo>
                      <a:pt x="1238" y="5805"/>
                    </a:lnTo>
                    <a:cubicBezTo>
                      <a:pt x="1238" y="5805"/>
                      <a:pt x="2483" y="7028"/>
                      <a:pt x="1762" y="7450"/>
                    </a:cubicBezTo>
                    <a:cubicBezTo>
                      <a:pt x="1641" y="7521"/>
                      <a:pt x="1512" y="7550"/>
                      <a:pt x="1380" y="7550"/>
                    </a:cubicBezTo>
                    <a:cubicBezTo>
                      <a:pt x="722" y="7550"/>
                      <a:pt x="1" y="6818"/>
                      <a:pt x="1" y="6818"/>
                    </a:cubicBezTo>
                    <a:lnTo>
                      <a:pt x="1" y="6818"/>
                    </a:lnTo>
                    <a:cubicBezTo>
                      <a:pt x="1" y="6818"/>
                      <a:pt x="266" y="8101"/>
                      <a:pt x="1393" y="8101"/>
                    </a:cubicBezTo>
                    <a:cubicBezTo>
                      <a:pt x="1420" y="8101"/>
                      <a:pt x="1447" y="8101"/>
                      <a:pt x="1474" y="8099"/>
                    </a:cubicBezTo>
                    <a:cubicBezTo>
                      <a:pt x="2670" y="8038"/>
                      <a:pt x="2219" y="6829"/>
                      <a:pt x="2219" y="6829"/>
                    </a:cubicBezTo>
                    <a:lnTo>
                      <a:pt x="2219" y="6829"/>
                    </a:lnTo>
                    <a:cubicBezTo>
                      <a:pt x="2219" y="6829"/>
                      <a:pt x="2539" y="7006"/>
                      <a:pt x="2892" y="7006"/>
                    </a:cubicBezTo>
                    <a:cubicBezTo>
                      <a:pt x="3110" y="7006"/>
                      <a:pt x="3341" y="6938"/>
                      <a:pt x="3516" y="6717"/>
                    </a:cubicBezTo>
                    <a:cubicBezTo>
                      <a:pt x="3973" y="6143"/>
                      <a:pt x="3440" y="5253"/>
                      <a:pt x="3440" y="5253"/>
                    </a:cubicBezTo>
                    <a:lnTo>
                      <a:pt x="3440" y="5253"/>
                    </a:lnTo>
                    <a:cubicBezTo>
                      <a:pt x="3440" y="5253"/>
                      <a:pt x="3871" y="5452"/>
                      <a:pt x="4337" y="5452"/>
                    </a:cubicBezTo>
                    <a:cubicBezTo>
                      <a:pt x="4582" y="5452"/>
                      <a:pt x="4837" y="5397"/>
                      <a:pt x="5044" y="5228"/>
                    </a:cubicBezTo>
                    <a:cubicBezTo>
                      <a:pt x="5642" y="4740"/>
                      <a:pt x="4929" y="3955"/>
                      <a:pt x="4929" y="3955"/>
                    </a:cubicBezTo>
                    <a:lnTo>
                      <a:pt x="4929" y="3955"/>
                    </a:lnTo>
                    <a:cubicBezTo>
                      <a:pt x="4929" y="3955"/>
                      <a:pt x="5208" y="4095"/>
                      <a:pt x="5515" y="4095"/>
                    </a:cubicBezTo>
                    <a:cubicBezTo>
                      <a:pt x="5744" y="4095"/>
                      <a:pt x="5989" y="4018"/>
                      <a:pt x="6148" y="3746"/>
                    </a:cubicBezTo>
                    <a:cubicBezTo>
                      <a:pt x="6520" y="3112"/>
                      <a:pt x="5926" y="2340"/>
                      <a:pt x="5926" y="2340"/>
                    </a:cubicBezTo>
                    <a:lnTo>
                      <a:pt x="5926" y="2340"/>
                    </a:lnTo>
                    <a:cubicBezTo>
                      <a:pt x="5926" y="2340"/>
                      <a:pt x="6008" y="2350"/>
                      <a:pt x="6133" y="2350"/>
                    </a:cubicBezTo>
                    <a:cubicBezTo>
                      <a:pt x="6470" y="2350"/>
                      <a:pt x="7113" y="2280"/>
                      <a:pt x="7256" y="1766"/>
                    </a:cubicBezTo>
                    <a:cubicBezTo>
                      <a:pt x="7428" y="1124"/>
                      <a:pt x="6079" y="183"/>
                      <a:pt x="5843" y="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8" name="Google Shape;8698;p58"/>
              <p:cNvSpPr/>
              <p:nvPr/>
            </p:nvSpPr>
            <p:spPr>
              <a:xfrm>
                <a:off x="2456287" y="2156814"/>
                <a:ext cx="9079" cy="22934"/>
              </a:xfrm>
              <a:custGeom>
                <a:rect b="b" l="l" r="r" t="t"/>
                <a:pathLst>
                  <a:path extrusionOk="0" h="725" w="287">
                    <a:moveTo>
                      <a:pt x="113" y="0"/>
                    </a:moveTo>
                    <a:cubicBezTo>
                      <a:pt x="81" y="0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7" y="687"/>
                      <a:pt x="24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699" name="Google Shape;8699;p58"/>
              <p:cNvSpPr/>
              <p:nvPr/>
            </p:nvSpPr>
            <p:spPr>
              <a:xfrm>
                <a:off x="2435378" y="2135968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7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0" name="Google Shape;8700;p58"/>
              <p:cNvSpPr/>
              <p:nvPr/>
            </p:nvSpPr>
            <p:spPr>
              <a:xfrm>
                <a:off x="2447145" y="2198822"/>
                <a:ext cx="9047" cy="22965"/>
              </a:xfrm>
              <a:custGeom>
                <a:rect b="b" l="l" r="r" t="t"/>
                <a:pathLst>
                  <a:path extrusionOk="0" h="726" w="286">
                    <a:moveTo>
                      <a:pt x="112" y="1"/>
                    </a:moveTo>
                    <a:cubicBezTo>
                      <a:pt x="80" y="1"/>
                      <a:pt x="43" y="43"/>
                      <a:pt x="0" y="147"/>
                    </a:cubicBezTo>
                    <a:cubicBezTo>
                      <a:pt x="0" y="147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5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1" name="Google Shape;8701;p58"/>
              <p:cNvSpPr/>
              <p:nvPr/>
            </p:nvSpPr>
            <p:spPr>
              <a:xfrm>
                <a:off x="2452396" y="2120848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2" y="1"/>
                    </a:moveTo>
                    <a:cubicBezTo>
                      <a:pt x="80" y="1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2" y="723"/>
                      <a:pt x="215" y="718"/>
                    </a:cubicBezTo>
                    <a:cubicBezTo>
                      <a:pt x="285" y="689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2" name="Google Shape;8702;p58"/>
              <p:cNvSpPr/>
              <p:nvPr/>
            </p:nvSpPr>
            <p:spPr>
              <a:xfrm>
                <a:off x="2424781" y="2089753"/>
                <a:ext cx="8984" cy="22965"/>
              </a:xfrm>
              <a:custGeom>
                <a:rect b="b" l="l" r="r" t="t"/>
                <a:pathLst>
                  <a:path extrusionOk="0" h="726" w="284">
                    <a:moveTo>
                      <a:pt x="112" y="1"/>
                    </a:moveTo>
                    <a:cubicBezTo>
                      <a:pt x="80" y="1"/>
                      <a:pt x="42" y="43"/>
                      <a:pt x="0" y="149"/>
                    </a:cubicBezTo>
                    <a:cubicBezTo>
                      <a:pt x="0" y="149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4" y="687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3" name="Google Shape;8703;p58"/>
              <p:cNvSpPr/>
              <p:nvPr/>
            </p:nvSpPr>
            <p:spPr>
              <a:xfrm>
                <a:off x="2448505" y="2009154"/>
                <a:ext cx="9047" cy="22934"/>
              </a:xfrm>
              <a:custGeom>
                <a:rect b="b" l="l" r="r" t="t"/>
                <a:pathLst>
                  <a:path extrusionOk="0" h="725" w="286">
                    <a:moveTo>
                      <a:pt x="111" y="1"/>
                    </a:moveTo>
                    <a:cubicBezTo>
                      <a:pt x="79" y="1"/>
                      <a:pt x="42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8"/>
                      <a:pt x="240" y="1"/>
                      <a:pt x="11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4" name="Google Shape;8704;p58"/>
              <p:cNvSpPr/>
              <p:nvPr/>
            </p:nvSpPr>
            <p:spPr>
              <a:xfrm>
                <a:off x="2420858" y="2025856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1"/>
                    </a:moveTo>
                    <a:cubicBezTo>
                      <a:pt x="80" y="1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9" y="725"/>
                      <a:pt x="202" y="723"/>
                      <a:pt x="216" y="717"/>
                    </a:cubicBezTo>
                    <a:cubicBezTo>
                      <a:pt x="284" y="688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5" name="Google Shape;8705;p58"/>
              <p:cNvSpPr/>
              <p:nvPr/>
            </p:nvSpPr>
            <p:spPr>
              <a:xfrm>
                <a:off x="2428671" y="1984480"/>
                <a:ext cx="9079" cy="23028"/>
              </a:xfrm>
              <a:custGeom>
                <a:rect b="b" l="l" r="r" t="t"/>
                <a:pathLst>
                  <a:path extrusionOk="0" h="728" w="287">
                    <a:moveTo>
                      <a:pt x="112" y="1"/>
                    </a:moveTo>
                    <a:cubicBezTo>
                      <a:pt x="80" y="1"/>
                      <a:pt x="43" y="43"/>
                      <a:pt x="0" y="149"/>
                    </a:cubicBezTo>
                    <a:cubicBezTo>
                      <a:pt x="0" y="149"/>
                      <a:pt x="0" y="727"/>
                      <a:pt x="176" y="727"/>
                    </a:cubicBezTo>
                    <a:cubicBezTo>
                      <a:pt x="188" y="727"/>
                      <a:pt x="201" y="725"/>
                      <a:pt x="215" y="719"/>
                    </a:cubicBezTo>
                    <a:cubicBezTo>
                      <a:pt x="286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6" name="Google Shape;8706;p58"/>
              <p:cNvSpPr/>
              <p:nvPr/>
            </p:nvSpPr>
            <p:spPr>
              <a:xfrm>
                <a:off x="2447145" y="2048821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3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1" y="724"/>
                      <a:pt x="215" y="718"/>
                    </a:cubicBezTo>
                    <a:cubicBezTo>
                      <a:pt x="285" y="687"/>
                      <a:pt x="242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7" name="Google Shape;8707;p58"/>
              <p:cNvSpPr/>
              <p:nvPr/>
            </p:nvSpPr>
            <p:spPr>
              <a:xfrm>
                <a:off x="2616727" y="2392508"/>
                <a:ext cx="19992" cy="16322"/>
              </a:xfrm>
              <a:custGeom>
                <a:rect b="b" l="l" r="r" t="t"/>
                <a:pathLst>
                  <a:path extrusionOk="0" h="516" w="632">
                    <a:moveTo>
                      <a:pt x="69" y="0"/>
                    </a:moveTo>
                    <a:cubicBezTo>
                      <a:pt x="16" y="0"/>
                      <a:pt x="1" y="53"/>
                      <a:pt x="58" y="195"/>
                    </a:cubicBezTo>
                    <a:cubicBezTo>
                      <a:pt x="58" y="195"/>
                      <a:pt x="362" y="515"/>
                      <a:pt x="523" y="515"/>
                    </a:cubicBezTo>
                    <a:cubicBezTo>
                      <a:pt x="559" y="515"/>
                      <a:pt x="588" y="499"/>
                      <a:pt x="605" y="460"/>
                    </a:cubicBezTo>
                    <a:cubicBezTo>
                      <a:pt x="632" y="396"/>
                      <a:pt x="213" y="0"/>
                      <a:pt x="6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8" name="Google Shape;8708;p58"/>
              <p:cNvSpPr/>
              <p:nvPr/>
            </p:nvSpPr>
            <p:spPr>
              <a:xfrm>
                <a:off x="2473716" y="2191294"/>
                <a:ext cx="9079" cy="22965"/>
              </a:xfrm>
              <a:custGeom>
                <a:rect b="b" l="l" r="r" t="t"/>
                <a:pathLst>
                  <a:path extrusionOk="0" h="726" w="287">
                    <a:moveTo>
                      <a:pt x="112" y="0"/>
                    </a:moveTo>
                    <a:cubicBezTo>
                      <a:pt x="80" y="0"/>
                      <a:pt x="43" y="42"/>
                      <a:pt x="1" y="147"/>
                    </a:cubicBezTo>
                    <a:cubicBezTo>
                      <a:pt x="1" y="147"/>
                      <a:pt x="1" y="726"/>
                      <a:pt x="177" y="726"/>
                    </a:cubicBezTo>
                    <a:cubicBezTo>
                      <a:pt x="189" y="726"/>
                      <a:pt x="202" y="723"/>
                      <a:pt x="216" y="717"/>
                    </a:cubicBezTo>
                    <a:cubicBezTo>
                      <a:pt x="287" y="689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09" name="Google Shape;8709;p58"/>
              <p:cNvSpPr/>
              <p:nvPr/>
            </p:nvSpPr>
            <p:spPr>
              <a:xfrm>
                <a:off x="2519077" y="2315989"/>
                <a:ext cx="15215" cy="20593"/>
              </a:xfrm>
              <a:custGeom>
                <a:rect b="b" l="l" r="r" t="t"/>
                <a:pathLst>
                  <a:path extrusionOk="0" h="651" w="481">
                    <a:moveTo>
                      <a:pt x="64" y="1"/>
                    </a:moveTo>
                    <a:cubicBezTo>
                      <a:pt x="25" y="1"/>
                      <a:pt x="1" y="52"/>
                      <a:pt x="4" y="185"/>
                    </a:cubicBezTo>
                    <a:cubicBezTo>
                      <a:pt x="4" y="185"/>
                      <a:pt x="209" y="651"/>
                      <a:pt x="366" y="651"/>
                    </a:cubicBezTo>
                    <a:cubicBezTo>
                      <a:pt x="388" y="651"/>
                      <a:pt x="409" y="642"/>
                      <a:pt x="428" y="621"/>
                    </a:cubicBezTo>
                    <a:cubicBezTo>
                      <a:pt x="480" y="567"/>
                      <a:pt x="193" y="1"/>
                      <a:pt x="6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0" name="Google Shape;8710;p58"/>
              <p:cNvSpPr/>
              <p:nvPr/>
            </p:nvSpPr>
            <p:spPr>
              <a:xfrm>
                <a:off x="2491589" y="2305266"/>
                <a:ext cx="15120" cy="20561"/>
              </a:xfrm>
              <a:custGeom>
                <a:rect b="b" l="l" r="r" t="t"/>
                <a:pathLst>
                  <a:path extrusionOk="0" h="650" w="478">
                    <a:moveTo>
                      <a:pt x="62" y="0"/>
                    </a:moveTo>
                    <a:cubicBezTo>
                      <a:pt x="24" y="0"/>
                      <a:pt x="0" y="51"/>
                      <a:pt x="4" y="183"/>
                    </a:cubicBezTo>
                    <a:cubicBezTo>
                      <a:pt x="4" y="183"/>
                      <a:pt x="208" y="649"/>
                      <a:pt x="366" y="649"/>
                    </a:cubicBezTo>
                    <a:cubicBezTo>
                      <a:pt x="388" y="649"/>
                      <a:pt x="409" y="640"/>
                      <a:pt x="428" y="619"/>
                    </a:cubicBezTo>
                    <a:cubicBezTo>
                      <a:pt x="478" y="567"/>
                      <a:pt x="189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1" name="Google Shape;8711;p58"/>
              <p:cNvSpPr/>
              <p:nvPr/>
            </p:nvSpPr>
            <p:spPr>
              <a:xfrm>
                <a:off x="2514712" y="2338701"/>
                <a:ext cx="15152" cy="20593"/>
              </a:xfrm>
              <a:custGeom>
                <a:rect b="b" l="l" r="r" t="t"/>
                <a:pathLst>
                  <a:path extrusionOk="0" h="651" w="479">
                    <a:moveTo>
                      <a:pt x="63" y="0"/>
                    </a:moveTo>
                    <a:cubicBezTo>
                      <a:pt x="25" y="0"/>
                      <a:pt x="1" y="52"/>
                      <a:pt x="5" y="184"/>
                    </a:cubicBezTo>
                    <a:cubicBezTo>
                      <a:pt x="5" y="184"/>
                      <a:pt x="209" y="650"/>
                      <a:pt x="366" y="650"/>
                    </a:cubicBezTo>
                    <a:cubicBezTo>
                      <a:pt x="388" y="650"/>
                      <a:pt x="409" y="641"/>
                      <a:pt x="429" y="621"/>
                    </a:cubicBezTo>
                    <a:cubicBezTo>
                      <a:pt x="478" y="567"/>
                      <a:pt x="190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2" name="Google Shape;8712;p58"/>
              <p:cNvSpPr/>
              <p:nvPr/>
            </p:nvSpPr>
            <p:spPr>
              <a:xfrm>
                <a:off x="2466820" y="2267560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0"/>
                    </a:moveTo>
                    <a:cubicBezTo>
                      <a:pt x="24" y="0"/>
                      <a:pt x="0" y="52"/>
                      <a:pt x="4" y="183"/>
                    </a:cubicBezTo>
                    <a:cubicBezTo>
                      <a:pt x="4" y="183"/>
                      <a:pt x="208" y="649"/>
                      <a:pt x="367" y="649"/>
                    </a:cubicBezTo>
                    <a:cubicBezTo>
                      <a:pt x="389" y="649"/>
                      <a:pt x="410" y="641"/>
                      <a:pt x="429" y="620"/>
                    </a:cubicBezTo>
                    <a:cubicBezTo>
                      <a:pt x="479" y="566"/>
                      <a:pt x="19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3" name="Google Shape;8713;p58"/>
              <p:cNvSpPr/>
              <p:nvPr/>
            </p:nvSpPr>
            <p:spPr>
              <a:xfrm>
                <a:off x="2554031" y="2328421"/>
                <a:ext cx="15215" cy="20529"/>
              </a:xfrm>
              <a:custGeom>
                <a:rect b="b" l="l" r="r" t="t"/>
                <a:pathLst>
                  <a:path extrusionOk="0" h="649" w="481">
                    <a:moveTo>
                      <a:pt x="64" y="0"/>
                    </a:moveTo>
                    <a:cubicBezTo>
                      <a:pt x="25" y="0"/>
                      <a:pt x="1" y="51"/>
                      <a:pt x="5" y="182"/>
                    </a:cubicBezTo>
                    <a:cubicBezTo>
                      <a:pt x="5" y="182"/>
                      <a:pt x="210" y="649"/>
                      <a:pt x="368" y="649"/>
                    </a:cubicBezTo>
                    <a:cubicBezTo>
                      <a:pt x="390" y="649"/>
                      <a:pt x="411" y="640"/>
                      <a:pt x="430" y="619"/>
                    </a:cubicBezTo>
                    <a:cubicBezTo>
                      <a:pt x="481" y="566"/>
                      <a:pt x="192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4" name="Google Shape;8714;p58"/>
              <p:cNvSpPr/>
              <p:nvPr/>
            </p:nvSpPr>
            <p:spPr>
              <a:xfrm>
                <a:off x="2547230" y="2358914"/>
                <a:ext cx="15184" cy="20561"/>
              </a:xfrm>
              <a:custGeom>
                <a:rect b="b" l="l" r="r" t="t"/>
                <a:pathLst>
                  <a:path extrusionOk="0" h="650" w="480">
                    <a:moveTo>
                      <a:pt x="63" y="0"/>
                    </a:moveTo>
                    <a:cubicBezTo>
                      <a:pt x="24" y="0"/>
                      <a:pt x="0" y="51"/>
                      <a:pt x="4" y="184"/>
                    </a:cubicBezTo>
                    <a:cubicBezTo>
                      <a:pt x="4" y="184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9" y="620"/>
                    </a:cubicBezTo>
                    <a:cubicBezTo>
                      <a:pt x="480" y="567"/>
                      <a:pt x="19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5" name="Google Shape;8715;p58"/>
              <p:cNvSpPr/>
              <p:nvPr/>
            </p:nvSpPr>
            <p:spPr>
              <a:xfrm>
                <a:off x="2581045" y="2369163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1"/>
                    </a:moveTo>
                    <a:cubicBezTo>
                      <a:pt x="24" y="1"/>
                      <a:pt x="0" y="52"/>
                      <a:pt x="4" y="183"/>
                    </a:cubicBezTo>
                    <a:cubicBezTo>
                      <a:pt x="4" y="183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8" y="620"/>
                    </a:cubicBezTo>
                    <a:cubicBezTo>
                      <a:pt x="479" y="567"/>
                      <a:pt x="19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6" name="Google Shape;8716;p58"/>
              <p:cNvSpPr/>
              <p:nvPr/>
            </p:nvSpPr>
            <p:spPr>
              <a:xfrm>
                <a:off x="2578420" y="2400891"/>
                <a:ext cx="19612" cy="16828"/>
              </a:xfrm>
              <a:custGeom>
                <a:rect b="b" l="l" r="r" t="t"/>
                <a:pathLst>
                  <a:path extrusionOk="0" h="532" w="620">
                    <a:moveTo>
                      <a:pt x="68" y="1"/>
                    </a:moveTo>
                    <a:cubicBezTo>
                      <a:pt x="17" y="1"/>
                      <a:pt x="1" y="54"/>
                      <a:pt x="51" y="195"/>
                    </a:cubicBezTo>
                    <a:cubicBezTo>
                      <a:pt x="51" y="195"/>
                      <a:pt x="350" y="532"/>
                      <a:pt x="511" y="532"/>
                    </a:cubicBezTo>
                    <a:cubicBezTo>
                      <a:pt x="545" y="532"/>
                      <a:pt x="572" y="517"/>
                      <a:pt x="590" y="480"/>
                    </a:cubicBezTo>
                    <a:cubicBezTo>
                      <a:pt x="619" y="417"/>
                      <a:pt x="209" y="1"/>
                      <a:pt x="6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7" name="Google Shape;8717;p58"/>
              <p:cNvSpPr/>
              <p:nvPr/>
            </p:nvSpPr>
            <p:spPr>
              <a:xfrm>
                <a:off x="2863207" y="2230391"/>
                <a:ext cx="83257" cy="199886"/>
              </a:xfrm>
              <a:custGeom>
                <a:rect b="b" l="l" r="r" t="t"/>
                <a:pathLst>
                  <a:path extrusionOk="0" h="6319" w="2632">
                    <a:moveTo>
                      <a:pt x="1041" y="1"/>
                    </a:moveTo>
                    <a:cubicBezTo>
                      <a:pt x="660" y="1"/>
                      <a:pt x="217" y="197"/>
                      <a:pt x="217" y="197"/>
                    </a:cubicBezTo>
                    <a:cubicBezTo>
                      <a:pt x="217" y="197"/>
                      <a:pt x="881" y="247"/>
                      <a:pt x="1087" y="638"/>
                    </a:cubicBezTo>
                    <a:cubicBezTo>
                      <a:pt x="1291" y="1032"/>
                      <a:pt x="84" y="1831"/>
                      <a:pt x="84" y="1831"/>
                    </a:cubicBezTo>
                    <a:cubicBezTo>
                      <a:pt x="84" y="1831"/>
                      <a:pt x="1050" y="1897"/>
                      <a:pt x="1236" y="2189"/>
                    </a:cubicBezTo>
                    <a:cubicBezTo>
                      <a:pt x="1617" y="2786"/>
                      <a:pt x="265" y="3397"/>
                      <a:pt x="265" y="3397"/>
                    </a:cubicBezTo>
                    <a:cubicBezTo>
                      <a:pt x="265" y="3397"/>
                      <a:pt x="1839" y="3529"/>
                      <a:pt x="1871" y="3813"/>
                    </a:cubicBezTo>
                    <a:cubicBezTo>
                      <a:pt x="1947" y="4458"/>
                      <a:pt x="298" y="4759"/>
                      <a:pt x="298" y="4759"/>
                    </a:cubicBezTo>
                    <a:cubicBezTo>
                      <a:pt x="298" y="4759"/>
                      <a:pt x="1498" y="5190"/>
                      <a:pt x="1527" y="5504"/>
                    </a:cubicBezTo>
                    <a:cubicBezTo>
                      <a:pt x="1558" y="5817"/>
                      <a:pt x="1" y="6318"/>
                      <a:pt x="1" y="6318"/>
                    </a:cubicBezTo>
                    <a:cubicBezTo>
                      <a:pt x="1" y="6318"/>
                      <a:pt x="2279" y="6211"/>
                      <a:pt x="2061" y="5441"/>
                    </a:cubicBezTo>
                    <a:cubicBezTo>
                      <a:pt x="1899" y="4873"/>
                      <a:pt x="1382" y="4799"/>
                      <a:pt x="1123" y="4799"/>
                    </a:cubicBezTo>
                    <a:cubicBezTo>
                      <a:pt x="1032" y="4799"/>
                      <a:pt x="973" y="4808"/>
                      <a:pt x="971" y="4808"/>
                    </a:cubicBezTo>
                    <a:lnTo>
                      <a:pt x="971" y="4808"/>
                    </a:lnTo>
                    <a:cubicBezTo>
                      <a:pt x="977" y="4807"/>
                      <a:pt x="2632" y="4549"/>
                      <a:pt x="2320" y="3793"/>
                    </a:cubicBezTo>
                    <a:cubicBezTo>
                      <a:pt x="2141" y="3358"/>
                      <a:pt x="1721" y="3265"/>
                      <a:pt x="1396" y="3265"/>
                    </a:cubicBezTo>
                    <a:cubicBezTo>
                      <a:pt x="1156" y="3265"/>
                      <a:pt x="967" y="3316"/>
                      <a:pt x="967" y="3316"/>
                    </a:cubicBezTo>
                    <a:cubicBezTo>
                      <a:pt x="967" y="3316"/>
                      <a:pt x="2211" y="2661"/>
                      <a:pt x="1756" y="1984"/>
                    </a:cubicBezTo>
                    <a:cubicBezTo>
                      <a:pt x="1505" y="1610"/>
                      <a:pt x="1260" y="1526"/>
                      <a:pt x="1092" y="1526"/>
                    </a:cubicBezTo>
                    <a:cubicBezTo>
                      <a:pt x="957" y="1526"/>
                      <a:pt x="871" y="1580"/>
                      <a:pt x="871" y="1580"/>
                    </a:cubicBezTo>
                    <a:cubicBezTo>
                      <a:pt x="871" y="1580"/>
                      <a:pt x="1729" y="972"/>
                      <a:pt x="1558" y="326"/>
                    </a:cubicBezTo>
                    <a:cubicBezTo>
                      <a:pt x="1492" y="77"/>
                      <a:pt x="1279" y="1"/>
                      <a:pt x="10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8" name="Google Shape;8718;p58"/>
              <p:cNvSpPr/>
              <p:nvPr/>
            </p:nvSpPr>
            <p:spPr>
              <a:xfrm>
                <a:off x="2943522" y="2168297"/>
                <a:ext cx="107424" cy="100243"/>
              </a:xfrm>
              <a:custGeom>
                <a:rect b="b" l="l" r="r" t="t"/>
                <a:pathLst>
                  <a:path extrusionOk="0" h="3169" w="3396">
                    <a:moveTo>
                      <a:pt x="887" y="0"/>
                    </a:moveTo>
                    <a:cubicBezTo>
                      <a:pt x="541" y="0"/>
                      <a:pt x="0" y="728"/>
                      <a:pt x="0" y="728"/>
                    </a:cubicBezTo>
                    <a:cubicBezTo>
                      <a:pt x="0" y="728"/>
                      <a:pt x="441" y="675"/>
                      <a:pt x="812" y="591"/>
                    </a:cubicBezTo>
                    <a:cubicBezTo>
                      <a:pt x="822" y="589"/>
                      <a:pt x="831" y="587"/>
                      <a:pt x="840" y="587"/>
                    </a:cubicBezTo>
                    <a:cubicBezTo>
                      <a:pt x="1150" y="587"/>
                      <a:pt x="600" y="2097"/>
                      <a:pt x="600" y="2097"/>
                    </a:cubicBezTo>
                    <a:cubicBezTo>
                      <a:pt x="600" y="2097"/>
                      <a:pt x="1515" y="1464"/>
                      <a:pt x="1736" y="1403"/>
                    </a:cubicBezTo>
                    <a:cubicBezTo>
                      <a:pt x="1741" y="1401"/>
                      <a:pt x="1746" y="1401"/>
                      <a:pt x="1751" y="1401"/>
                    </a:cubicBezTo>
                    <a:cubicBezTo>
                      <a:pt x="1952" y="1401"/>
                      <a:pt x="1860" y="2664"/>
                      <a:pt x="1860" y="2664"/>
                    </a:cubicBezTo>
                    <a:cubicBezTo>
                      <a:pt x="1860" y="2664"/>
                      <a:pt x="2429" y="2316"/>
                      <a:pt x="2845" y="2159"/>
                    </a:cubicBezTo>
                    <a:cubicBezTo>
                      <a:pt x="2872" y="2149"/>
                      <a:pt x="2895" y="2144"/>
                      <a:pt x="2916" y="2144"/>
                    </a:cubicBezTo>
                    <a:cubicBezTo>
                      <a:pt x="3234" y="2144"/>
                      <a:pt x="3027" y="3168"/>
                      <a:pt x="3027" y="3168"/>
                    </a:cubicBezTo>
                    <a:cubicBezTo>
                      <a:pt x="3027" y="3168"/>
                      <a:pt x="3395" y="1871"/>
                      <a:pt x="3027" y="1370"/>
                    </a:cubicBezTo>
                    <a:cubicBezTo>
                      <a:pt x="2959" y="1276"/>
                      <a:pt x="2891" y="1239"/>
                      <a:pt x="2826" y="1239"/>
                    </a:cubicBezTo>
                    <a:cubicBezTo>
                      <a:pt x="2540" y="1239"/>
                      <a:pt x="2303" y="1964"/>
                      <a:pt x="2303" y="1964"/>
                    </a:cubicBezTo>
                    <a:cubicBezTo>
                      <a:pt x="2303" y="1964"/>
                      <a:pt x="2333" y="1275"/>
                      <a:pt x="2018" y="728"/>
                    </a:cubicBezTo>
                    <a:cubicBezTo>
                      <a:pt x="1961" y="629"/>
                      <a:pt x="1894" y="589"/>
                      <a:pt x="1822" y="589"/>
                    </a:cubicBezTo>
                    <a:cubicBezTo>
                      <a:pt x="1495" y="589"/>
                      <a:pt x="1071" y="1433"/>
                      <a:pt x="1071" y="1433"/>
                    </a:cubicBezTo>
                    <a:cubicBezTo>
                      <a:pt x="1071" y="1433"/>
                      <a:pt x="1356" y="551"/>
                      <a:pt x="1071" y="108"/>
                    </a:cubicBezTo>
                    <a:cubicBezTo>
                      <a:pt x="1023" y="32"/>
                      <a:pt x="959" y="0"/>
                      <a:pt x="8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9" name="Google Shape;8719;p58"/>
              <p:cNvSpPr/>
              <p:nvPr/>
            </p:nvSpPr>
            <p:spPr>
              <a:xfrm>
                <a:off x="2969144" y="2075677"/>
                <a:ext cx="71331" cy="51213"/>
              </a:xfrm>
              <a:custGeom>
                <a:rect b="b" l="l" r="r" t="t"/>
                <a:pathLst>
                  <a:path extrusionOk="0" h="1619" w="2255">
                    <a:moveTo>
                      <a:pt x="1529" y="1"/>
                    </a:moveTo>
                    <a:cubicBezTo>
                      <a:pt x="997" y="1"/>
                      <a:pt x="1083" y="957"/>
                      <a:pt x="1083" y="957"/>
                    </a:cubicBezTo>
                    <a:cubicBezTo>
                      <a:pt x="1083" y="957"/>
                      <a:pt x="926" y="42"/>
                      <a:pt x="647" y="9"/>
                    </a:cubicBezTo>
                    <a:cubicBezTo>
                      <a:pt x="643" y="9"/>
                      <a:pt x="639" y="9"/>
                      <a:pt x="635" y="9"/>
                    </a:cubicBezTo>
                    <a:cubicBezTo>
                      <a:pt x="357" y="9"/>
                      <a:pt x="1" y="1102"/>
                      <a:pt x="1" y="1102"/>
                    </a:cubicBezTo>
                    <a:cubicBezTo>
                      <a:pt x="1" y="1102"/>
                      <a:pt x="422" y="828"/>
                      <a:pt x="648" y="810"/>
                    </a:cubicBezTo>
                    <a:cubicBezTo>
                      <a:pt x="651" y="809"/>
                      <a:pt x="653" y="809"/>
                      <a:pt x="656" y="809"/>
                    </a:cubicBezTo>
                    <a:cubicBezTo>
                      <a:pt x="879" y="809"/>
                      <a:pt x="1096" y="1619"/>
                      <a:pt x="1096" y="1619"/>
                    </a:cubicBezTo>
                    <a:cubicBezTo>
                      <a:pt x="1096" y="1619"/>
                      <a:pt x="1338" y="894"/>
                      <a:pt x="1557" y="747"/>
                    </a:cubicBezTo>
                    <a:cubicBezTo>
                      <a:pt x="1574" y="736"/>
                      <a:pt x="1592" y="731"/>
                      <a:pt x="1610" y="731"/>
                    </a:cubicBezTo>
                    <a:cubicBezTo>
                      <a:pt x="1837" y="731"/>
                      <a:pt x="2187" y="1494"/>
                      <a:pt x="2187" y="1494"/>
                    </a:cubicBezTo>
                    <a:cubicBezTo>
                      <a:pt x="2187" y="1494"/>
                      <a:pt x="2255" y="124"/>
                      <a:pt x="1620" y="9"/>
                    </a:cubicBezTo>
                    <a:cubicBezTo>
                      <a:pt x="1588" y="3"/>
                      <a:pt x="1557" y="1"/>
                      <a:pt x="15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0" name="Google Shape;8720;p58"/>
              <p:cNvSpPr/>
              <p:nvPr/>
            </p:nvSpPr>
            <p:spPr>
              <a:xfrm>
                <a:off x="2983885" y="1792819"/>
                <a:ext cx="79904" cy="152310"/>
              </a:xfrm>
              <a:custGeom>
                <a:rect b="b" l="l" r="r" t="t"/>
                <a:pathLst>
                  <a:path extrusionOk="0" h="4815" w="2526">
                    <a:moveTo>
                      <a:pt x="2521" y="0"/>
                    </a:moveTo>
                    <a:cubicBezTo>
                      <a:pt x="2460" y="0"/>
                      <a:pt x="1678" y="586"/>
                      <a:pt x="1043" y="1709"/>
                    </a:cubicBezTo>
                    <a:cubicBezTo>
                      <a:pt x="375" y="2890"/>
                      <a:pt x="2" y="4752"/>
                      <a:pt x="2" y="4752"/>
                    </a:cubicBezTo>
                    <a:cubicBezTo>
                      <a:pt x="0" y="4795"/>
                      <a:pt x="5" y="4815"/>
                      <a:pt x="15" y="4815"/>
                    </a:cubicBezTo>
                    <a:cubicBezTo>
                      <a:pt x="123" y="4815"/>
                      <a:pt x="843" y="2518"/>
                      <a:pt x="1126" y="1977"/>
                    </a:cubicBezTo>
                    <a:cubicBezTo>
                      <a:pt x="1435" y="1387"/>
                      <a:pt x="2509" y="69"/>
                      <a:pt x="2525" y="5"/>
                    </a:cubicBezTo>
                    <a:cubicBezTo>
                      <a:pt x="2525" y="2"/>
                      <a:pt x="2524" y="0"/>
                      <a:pt x="2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1" name="Google Shape;8721;p58"/>
              <p:cNvSpPr/>
              <p:nvPr/>
            </p:nvSpPr>
            <p:spPr>
              <a:xfrm>
                <a:off x="3005237" y="1807528"/>
                <a:ext cx="81833" cy="157403"/>
              </a:xfrm>
              <a:custGeom>
                <a:rect b="b" l="l" r="r" t="t"/>
                <a:pathLst>
                  <a:path extrusionOk="0" h="4976" w="2587">
                    <a:moveTo>
                      <a:pt x="2534" y="1"/>
                    </a:moveTo>
                    <a:cubicBezTo>
                      <a:pt x="2533" y="1"/>
                      <a:pt x="2532" y="1"/>
                      <a:pt x="2531" y="2"/>
                    </a:cubicBezTo>
                    <a:cubicBezTo>
                      <a:pt x="2488" y="57"/>
                      <a:pt x="2067" y="1735"/>
                      <a:pt x="1774" y="2346"/>
                    </a:cubicBezTo>
                    <a:cubicBezTo>
                      <a:pt x="1499" y="2917"/>
                      <a:pt x="1" y="4975"/>
                      <a:pt x="140" y="4975"/>
                    </a:cubicBezTo>
                    <a:cubicBezTo>
                      <a:pt x="150" y="4975"/>
                      <a:pt x="167" y="4966"/>
                      <a:pt x="193" y="4945"/>
                    </a:cubicBezTo>
                    <a:cubicBezTo>
                      <a:pt x="193" y="4945"/>
                      <a:pt x="1483" y="3513"/>
                      <a:pt x="2041" y="2251"/>
                    </a:cubicBezTo>
                    <a:cubicBezTo>
                      <a:pt x="2586" y="1020"/>
                      <a:pt x="2575" y="1"/>
                      <a:pt x="25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2" name="Google Shape;8722;p58"/>
              <p:cNvSpPr/>
              <p:nvPr/>
            </p:nvSpPr>
            <p:spPr>
              <a:xfrm>
                <a:off x="2994482" y="1792914"/>
                <a:ext cx="83858" cy="161389"/>
              </a:xfrm>
              <a:custGeom>
                <a:rect b="b" l="l" r="r" t="t"/>
                <a:pathLst>
                  <a:path extrusionOk="0" h="5102" w="2651">
                    <a:moveTo>
                      <a:pt x="2528" y="1"/>
                    </a:moveTo>
                    <a:cubicBezTo>
                      <a:pt x="2526" y="1"/>
                      <a:pt x="2524" y="2"/>
                      <a:pt x="2522" y="3"/>
                    </a:cubicBezTo>
                    <a:cubicBezTo>
                      <a:pt x="2301" y="162"/>
                      <a:pt x="109" y="4736"/>
                      <a:pt x="109" y="4736"/>
                    </a:cubicBezTo>
                    <a:cubicBezTo>
                      <a:pt x="23" y="4990"/>
                      <a:pt x="1" y="5101"/>
                      <a:pt x="28" y="5101"/>
                    </a:cubicBezTo>
                    <a:cubicBezTo>
                      <a:pt x="213" y="5101"/>
                      <a:pt x="2650" y="1"/>
                      <a:pt x="25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3" name="Google Shape;8723;p58"/>
              <p:cNvSpPr/>
              <p:nvPr/>
            </p:nvSpPr>
            <p:spPr>
              <a:xfrm>
                <a:off x="2814082" y="1879302"/>
                <a:ext cx="147787" cy="102046"/>
              </a:xfrm>
              <a:custGeom>
                <a:rect b="b" l="l" r="r" t="t"/>
                <a:pathLst>
                  <a:path extrusionOk="0" h="3226" w="4672">
                    <a:moveTo>
                      <a:pt x="48" y="1"/>
                    </a:moveTo>
                    <a:cubicBezTo>
                      <a:pt x="0" y="1"/>
                      <a:pt x="455" y="899"/>
                      <a:pt x="1506" y="1726"/>
                    </a:cubicBezTo>
                    <a:cubicBezTo>
                      <a:pt x="2572" y="2565"/>
                      <a:pt x="4354" y="3220"/>
                      <a:pt x="4354" y="3220"/>
                    </a:cubicBezTo>
                    <a:cubicBezTo>
                      <a:pt x="4372" y="3224"/>
                      <a:pt x="4386" y="3225"/>
                      <a:pt x="4397" y="3225"/>
                    </a:cubicBezTo>
                    <a:cubicBezTo>
                      <a:pt x="4672" y="3225"/>
                      <a:pt x="2300" y="2068"/>
                      <a:pt x="1784" y="1685"/>
                    </a:cubicBezTo>
                    <a:cubicBezTo>
                      <a:pt x="1250" y="1290"/>
                      <a:pt x="113" y="29"/>
                      <a:pt x="50" y="2"/>
                    </a:cubicBezTo>
                    <a:cubicBezTo>
                      <a:pt x="49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4" name="Google Shape;8724;p58"/>
              <p:cNvSpPr/>
              <p:nvPr/>
            </p:nvSpPr>
            <p:spPr>
              <a:xfrm>
                <a:off x="2833156" y="1859943"/>
                <a:ext cx="144307" cy="99294"/>
              </a:xfrm>
              <a:custGeom>
                <a:rect b="b" l="l" r="r" t="t"/>
                <a:pathLst>
                  <a:path extrusionOk="0" h="3139" w="4562">
                    <a:moveTo>
                      <a:pt x="36" y="1"/>
                    </a:moveTo>
                    <a:cubicBezTo>
                      <a:pt x="11" y="1"/>
                      <a:pt x="0" y="4"/>
                      <a:pt x="6" y="11"/>
                    </a:cubicBezTo>
                    <a:cubicBezTo>
                      <a:pt x="50" y="61"/>
                      <a:pt x="1646" y="734"/>
                      <a:pt x="2205" y="1116"/>
                    </a:cubicBezTo>
                    <a:cubicBezTo>
                      <a:pt x="2711" y="1461"/>
                      <a:pt x="4404" y="3139"/>
                      <a:pt x="4546" y="3139"/>
                    </a:cubicBezTo>
                    <a:cubicBezTo>
                      <a:pt x="4561" y="3139"/>
                      <a:pt x="4558" y="3119"/>
                      <a:pt x="4533" y="3075"/>
                    </a:cubicBezTo>
                    <a:cubicBezTo>
                      <a:pt x="4533" y="3075"/>
                      <a:pt x="3316" y="1580"/>
                      <a:pt x="2153" y="835"/>
                    </a:cubicBezTo>
                    <a:cubicBezTo>
                      <a:pt x="1132" y="182"/>
                      <a:pt x="216" y="1"/>
                      <a:pt x="3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5" name="Google Shape;8725;p58"/>
              <p:cNvSpPr/>
              <p:nvPr/>
            </p:nvSpPr>
            <p:spPr>
              <a:xfrm>
                <a:off x="2817182" y="1868642"/>
                <a:ext cx="156960" cy="103185"/>
              </a:xfrm>
              <a:custGeom>
                <a:rect b="b" l="l" r="r" t="t"/>
                <a:pathLst>
                  <a:path extrusionOk="0" h="3262" w="4962">
                    <a:moveTo>
                      <a:pt x="8" y="1"/>
                    </a:moveTo>
                    <a:cubicBezTo>
                      <a:pt x="2" y="1"/>
                      <a:pt x="0" y="4"/>
                      <a:pt x="4" y="11"/>
                    </a:cubicBezTo>
                    <a:cubicBezTo>
                      <a:pt x="125" y="254"/>
                      <a:pt x="4312" y="3118"/>
                      <a:pt x="4312" y="3118"/>
                    </a:cubicBezTo>
                    <a:cubicBezTo>
                      <a:pt x="4503" y="3217"/>
                      <a:pt x="4609" y="3262"/>
                      <a:pt x="4646" y="3262"/>
                    </a:cubicBezTo>
                    <a:cubicBezTo>
                      <a:pt x="4962" y="3262"/>
                      <a:pt x="200" y="1"/>
                      <a:pt x="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6" name="Google Shape;8726;p58"/>
              <p:cNvSpPr/>
              <p:nvPr/>
            </p:nvSpPr>
            <p:spPr>
              <a:xfrm>
                <a:off x="2373568" y="1634403"/>
                <a:ext cx="202416" cy="145162"/>
              </a:xfrm>
              <a:custGeom>
                <a:rect b="b" l="l" r="r" t="t"/>
                <a:pathLst>
                  <a:path extrusionOk="0" h="4589" w="6399">
                    <a:moveTo>
                      <a:pt x="3834" y="1"/>
                    </a:moveTo>
                    <a:cubicBezTo>
                      <a:pt x="2917" y="1"/>
                      <a:pt x="2050" y="405"/>
                      <a:pt x="2050" y="405"/>
                    </a:cubicBezTo>
                    <a:cubicBezTo>
                      <a:pt x="1" y="1737"/>
                      <a:pt x="2342" y="3710"/>
                      <a:pt x="2822" y="3932"/>
                    </a:cubicBezTo>
                    <a:cubicBezTo>
                      <a:pt x="3301" y="4154"/>
                      <a:pt x="2565" y="4234"/>
                      <a:pt x="2704" y="4483"/>
                    </a:cubicBezTo>
                    <a:cubicBezTo>
                      <a:pt x="2745" y="4557"/>
                      <a:pt x="2908" y="4588"/>
                      <a:pt x="3132" y="4588"/>
                    </a:cubicBezTo>
                    <a:cubicBezTo>
                      <a:pt x="3655" y="4588"/>
                      <a:pt x="4515" y="4421"/>
                      <a:pt x="4945" y="4251"/>
                    </a:cubicBezTo>
                    <a:cubicBezTo>
                      <a:pt x="5558" y="4012"/>
                      <a:pt x="4945" y="3955"/>
                      <a:pt x="4952" y="3497"/>
                    </a:cubicBezTo>
                    <a:cubicBezTo>
                      <a:pt x="4960" y="3038"/>
                      <a:pt x="6399" y="1450"/>
                      <a:pt x="5172" y="428"/>
                    </a:cubicBezTo>
                    <a:cubicBezTo>
                      <a:pt x="4786" y="107"/>
                      <a:pt x="4303" y="1"/>
                      <a:pt x="3834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7" name="Google Shape;8727;p58"/>
              <p:cNvSpPr/>
              <p:nvPr/>
            </p:nvSpPr>
            <p:spPr>
              <a:xfrm>
                <a:off x="2422535" y="1674766"/>
                <a:ext cx="50485" cy="67251"/>
              </a:xfrm>
              <a:custGeom>
                <a:rect b="b" l="l" r="r" t="t"/>
                <a:pathLst>
                  <a:path extrusionOk="0" h="2126" w="1596">
                    <a:moveTo>
                      <a:pt x="396" y="1"/>
                    </a:moveTo>
                    <a:cubicBezTo>
                      <a:pt x="367" y="1"/>
                      <a:pt x="341" y="14"/>
                      <a:pt x="319" y="44"/>
                    </a:cubicBezTo>
                    <a:cubicBezTo>
                      <a:pt x="1" y="467"/>
                      <a:pt x="1454" y="2102"/>
                      <a:pt x="1454" y="2102"/>
                    </a:cubicBezTo>
                    <a:cubicBezTo>
                      <a:pt x="1468" y="2118"/>
                      <a:pt x="1478" y="2126"/>
                      <a:pt x="1485" y="2126"/>
                    </a:cubicBezTo>
                    <a:cubicBezTo>
                      <a:pt x="1595" y="2126"/>
                      <a:pt x="759" y="1"/>
                      <a:pt x="3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8" name="Google Shape;8728;p58"/>
              <p:cNvSpPr/>
              <p:nvPr/>
            </p:nvSpPr>
            <p:spPr>
              <a:xfrm>
                <a:off x="2452111" y="1663126"/>
                <a:ext cx="35302" cy="73925"/>
              </a:xfrm>
              <a:custGeom>
                <a:rect b="b" l="l" r="r" t="t"/>
                <a:pathLst>
                  <a:path extrusionOk="0" h="2337" w="1116">
                    <a:moveTo>
                      <a:pt x="479" y="0"/>
                    </a:moveTo>
                    <a:cubicBezTo>
                      <a:pt x="458" y="0"/>
                      <a:pt x="436" y="9"/>
                      <a:pt x="415" y="26"/>
                    </a:cubicBezTo>
                    <a:cubicBezTo>
                      <a:pt x="1" y="353"/>
                      <a:pt x="989" y="2305"/>
                      <a:pt x="989" y="2305"/>
                    </a:cubicBezTo>
                    <a:cubicBezTo>
                      <a:pt x="999" y="2326"/>
                      <a:pt x="1007" y="2336"/>
                      <a:pt x="1014" y="2336"/>
                    </a:cubicBezTo>
                    <a:cubicBezTo>
                      <a:pt x="1116" y="2336"/>
                      <a:pt x="840" y="0"/>
                      <a:pt x="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9" name="Google Shape;8729;p58"/>
              <p:cNvSpPr/>
              <p:nvPr/>
            </p:nvSpPr>
            <p:spPr>
              <a:xfrm>
                <a:off x="2481751" y="1662461"/>
                <a:ext cx="28627" cy="75886"/>
              </a:xfrm>
              <a:custGeom>
                <a:rect b="b" l="l" r="r" t="t"/>
                <a:pathLst>
                  <a:path extrusionOk="0" h="2399" w="905">
                    <a:moveTo>
                      <a:pt x="527" y="1"/>
                    </a:moveTo>
                    <a:cubicBezTo>
                      <a:pt x="513" y="1"/>
                      <a:pt x="497" y="5"/>
                      <a:pt x="480" y="12"/>
                    </a:cubicBezTo>
                    <a:cubicBezTo>
                      <a:pt x="0" y="228"/>
                      <a:pt x="487" y="2362"/>
                      <a:pt x="487" y="2362"/>
                    </a:cubicBezTo>
                    <a:cubicBezTo>
                      <a:pt x="492" y="2387"/>
                      <a:pt x="498" y="2399"/>
                      <a:pt x="506" y="2399"/>
                    </a:cubicBezTo>
                    <a:cubicBezTo>
                      <a:pt x="609" y="2399"/>
                      <a:pt x="905" y="1"/>
                      <a:pt x="5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0" name="Google Shape;8730;p58"/>
              <p:cNvSpPr/>
              <p:nvPr/>
            </p:nvSpPr>
            <p:spPr>
              <a:xfrm>
                <a:off x="2513573" y="1663062"/>
                <a:ext cx="30336" cy="74400"/>
              </a:xfrm>
              <a:custGeom>
                <a:rect b="b" l="l" r="r" t="t"/>
                <a:pathLst>
                  <a:path extrusionOk="0" h="2352" w="959">
                    <a:moveTo>
                      <a:pt x="546" y="1"/>
                    </a:moveTo>
                    <a:cubicBezTo>
                      <a:pt x="536" y="1"/>
                      <a:pt x="526" y="2"/>
                      <a:pt x="515" y="5"/>
                    </a:cubicBezTo>
                    <a:cubicBezTo>
                      <a:pt x="1" y="126"/>
                      <a:pt x="75" y="2313"/>
                      <a:pt x="75" y="2313"/>
                    </a:cubicBezTo>
                    <a:cubicBezTo>
                      <a:pt x="76" y="2340"/>
                      <a:pt x="80" y="2352"/>
                      <a:pt x="88" y="2352"/>
                    </a:cubicBezTo>
                    <a:cubicBezTo>
                      <a:pt x="196" y="2352"/>
                      <a:pt x="959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1" name="Google Shape;8731;p58"/>
              <p:cNvSpPr/>
              <p:nvPr/>
            </p:nvSpPr>
            <p:spPr>
              <a:xfrm>
                <a:off x="2498896" y="1639939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8" y="0"/>
                      <a:pt x="153" y="7"/>
                      <a:pt x="153" y="7"/>
                    </a:cubicBezTo>
                    <a:cubicBezTo>
                      <a:pt x="1" y="89"/>
                      <a:pt x="257" y="171"/>
                      <a:pt x="439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7"/>
                      <a:pt x="428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2" name="Google Shape;8732;p58"/>
              <p:cNvSpPr/>
              <p:nvPr/>
            </p:nvSpPr>
            <p:spPr>
              <a:xfrm>
                <a:off x="2485547" y="1651991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3" name="Google Shape;8733;p58"/>
              <p:cNvSpPr/>
              <p:nvPr/>
            </p:nvSpPr>
            <p:spPr>
              <a:xfrm>
                <a:off x="2473779" y="1639939"/>
                <a:ext cx="18853" cy="5409"/>
              </a:xfrm>
              <a:custGeom>
                <a:rect b="b" l="l" r="r" t="t"/>
                <a:pathLst>
                  <a:path extrusionOk="0" h="171" w="596">
                    <a:moveTo>
                      <a:pt x="297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4" name="Google Shape;8734;p58"/>
              <p:cNvSpPr/>
              <p:nvPr/>
            </p:nvSpPr>
            <p:spPr>
              <a:xfrm>
                <a:off x="2455243" y="1647847"/>
                <a:ext cx="18442" cy="5251"/>
              </a:xfrm>
              <a:custGeom>
                <a:rect b="b" l="l" r="r" t="t"/>
                <a:pathLst>
                  <a:path extrusionOk="0" h="166" w="583">
                    <a:moveTo>
                      <a:pt x="381" y="0"/>
                    </a:moveTo>
                    <a:cubicBezTo>
                      <a:pt x="259" y="0"/>
                      <a:pt x="125" y="27"/>
                      <a:pt x="125" y="27"/>
                    </a:cubicBezTo>
                    <a:cubicBezTo>
                      <a:pt x="1" y="112"/>
                      <a:pt x="187" y="166"/>
                      <a:pt x="356" y="166"/>
                    </a:cubicBezTo>
                    <a:cubicBezTo>
                      <a:pt x="473" y="166"/>
                      <a:pt x="582" y="140"/>
                      <a:pt x="576" y="82"/>
                    </a:cubicBezTo>
                    <a:cubicBezTo>
                      <a:pt x="570" y="18"/>
                      <a:pt x="479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5" name="Google Shape;8735;p58"/>
              <p:cNvSpPr/>
              <p:nvPr/>
            </p:nvSpPr>
            <p:spPr>
              <a:xfrm>
                <a:off x="2515882" y="1649302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1"/>
                    </a:moveTo>
                    <a:cubicBezTo>
                      <a:pt x="218" y="1"/>
                      <a:pt x="153" y="7"/>
                      <a:pt x="153" y="7"/>
                    </a:cubicBezTo>
                    <a:cubicBezTo>
                      <a:pt x="0" y="89"/>
                      <a:pt x="258" y="171"/>
                      <a:pt x="440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8"/>
                      <a:pt x="427" y="1"/>
                      <a:pt x="2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6" name="Google Shape;8736;p58"/>
              <p:cNvSpPr/>
              <p:nvPr/>
            </p:nvSpPr>
            <p:spPr>
              <a:xfrm>
                <a:off x="2548907" y="1637535"/>
                <a:ext cx="199569" cy="142979"/>
              </a:xfrm>
              <a:custGeom>
                <a:rect b="b" l="l" r="r" t="t"/>
                <a:pathLst>
                  <a:path extrusionOk="0" h="4520" w="6309">
                    <a:moveTo>
                      <a:pt x="3272" y="1"/>
                    </a:moveTo>
                    <a:cubicBezTo>
                      <a:pt x="2718" y="1"/>
                      <a:pt x="2290" y="96"/>
                      <a:pt x="2290" y="96"/>
                    </a:cubicBezTo>
                    <a:cubicBezTo>
                      <a:pt x="1" y="951"/>
                      <a:pt x="1861" y="3382"/>
                      <a:pt x="2282" y="3704"/>
                    </a:cubicBezTo>
                    <a:cubicBezTo>
                      <a:pt x="2703" y="4026"/>
                      <a:pt x="1967" y="3945"/>
                      <a:pt x="2047" y="4217"/>
                    </a:cubicBezTo>
                    <a:cubicBezTo>
                      <a:pt x="2105" y="4417"/>
                      <a:pt x="2931" y="4519"/>
                      <a:pt x="3624" y="4519"/>
                    </a:cubicBezTo>
                    <a:cubicBezTo>
                      <a:pt x="3876" y="4519"/>
                      <a:pt x="4110" y="4506"/>
                      <a:pt x="4284" y="4479"/>
                    </a:cubicBezTo>
                    <a:cubicBezTo>
                      <a:pt x="4935" y="4376"/>
                      <a:pt x="4349" y="4188"/>
                      <a:pt x="4454" y="3743"/>
                    </a:cubicBezTo>
                    <a:cubicBezTo>
                      <a:pt x="4560" y="3297"/>
                      <a:pt x="6308" y="2059"/>
                      <a:pt x="5333" y="794"/>
                    </a:cubicBezTo>
                    <a:cubicBezTo>
                      <a:pt x="4832" y="146"/>
                      <a:pt x="3956" y="1"/>
                      <a:pt x="3272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7" name="Google Shape;8737;p58"/>
              <p:cNvSpPr/>
              <p:nvPr/>
            </p:nvSpPr>
            <p:spPr>
              <a:xfrm>
                <a:off x="2596703" y="1666668"/>
                <a:ext cx="37801" cy="73198"/>
              </a:xfrm>
              <a:custGeom>
                <a:rect b="b" l="l" r="r" t="t"/>
                <a:pathLst>
                  <a:path extrusionOk="0" h="2314" w="1195">
                    <a:moveTo>
                      <a:pt x="468" y="0"/>
                    </a:moveTo>
                    <a:cubicBezTo>
                      <a:pt x="446" y="0"/>
                      <a:pt x="423" y="9"/>
                      <a:pt x="401" y="28"/>
                    </a:cubicBezTo>
                    <a:cubicBezTo>
                      <a:pt x="0" y="372"/>
                      <a:pt x="1066" y="2283"/>
                      <a:pt x="1066" y="2283"/>
                    </a:cubicBezTo>
                    <a:cubicBezTo>
                      <a:pt x="1076" y="2304"/>
                      <a:pt x="1085" y="2313"/>
                      <a:pt x="1092" y="2313"/>
                    </a:cubicBezTo>
                    <a:cubicBezTo>
                      <a:pt x="1194" y="2313"/>
                      <a:pt x="826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8" name="Google Shape;8738;p58"/>
              <p:cNvSpPr/>
              <p:nvPr/>
            </p:nvSpPr>
            <p:spPr>
              <a:xfrm>
                <a:off x="2628874" y="1662208"/>
                <a:ext cx="28501" cy="75886"/>
              </a:xfrm>
              <a:custGeom>
                <a:rect b="b" l="l" r="r" t="t"/>
                <a:pathLst>
                  <a:path extrusionOk="0" h="2399" w="901">
                    <a:moveTo>
                      <a:pt x="525" y="0"/>
                    </a:moveTo>
                    <a:cubicBezTo>
                      <a:pt x="510" y="0"/>
                      <a:pt x="493" y="5"/>
                      <a:pt x="475" y="13"/>
                    </a:cubicBezTo>
                    <a:cubicBezTo>
                      <a:pt x="0" y="244"/>
                      <a:pt x="541" y="2363"/>
                      <a:pt x="541" y="2363"/>
                    </a:cubicBezTo>
                    <a:cubicBezTo>
                      <a:pt x="547" y="2387"/>
                      <a:pt x="553" y="2399"/>
                      <a:pt x="560" y="2399"/>
                    </a:cubicBezTo>
                    <a:cubicBezTo>
                      <a:pt x="663" y="2399"/>
                      <a:pt x="900" y="0"/>
                      <a:pt x="5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9" name="Google Shape;8739;p58"/>
              <p:cNvSpPr/>
              <p:nvPr/>
            </p:nvSpPr>
            <p:spPr>
              <a:xfrm>
                <a:off x="2658703" y="1668250"/>
                <a:ext cx="30589" cy="74052"/>
              </a:xfrm>
              <a:custGeom>
                <a:rect b="b" l="l" r="r" t="t"/>
                <a:pathLst>
                  <a:path extrusionOk="0" h="2341" w="967">
                    <a:moveTo>
                      <a:pt x="545" y="1"/>
                    </a:moveTo>
                    <a:cubicBezTo>
                      <a:pt x="537" y="1"/>
                      <a:pt x="527" y="2"/>
                      <a:pt x="518" y="4"/>
                    </a:cubicBezTo>
                    <a:cubicBezTo>
                      <a:pt x="1" y="114"/>
                      <a:pt x="15" y="2301"/>
                      <a:pt x="15" y="2301"/>
                    </a:cubicBezTo>
                    <a:cubicBezTo>
                      <a:pt x="15" y="2328"/>
                      <a:pt x="19" y="2341"/>
                      <a:pt x="27" y="2341"/>
                    </a:cubicBezTo>
                    <a:cubicBezTo>
                      <a:pt x="137" y="2341"/>
                      <a:pt x="966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0" name="Google Shape;8740;p58"/>
              <p:cNvSpPr/>
              <p:nvPr/>
            </p:nvSpPr>
            <p:spPr>
              <a:xfrm>
                <a:off x="2677556" y="1675874"/>
                <a:ext cx="45045" cy="69592"/>
              </a:xfrm>
              <a:custGeom>
                <a:rect b="b" l="l" r="r" t="t"/>
                <a:pathLst>
                  <a:path extrusionOk="0" h="2200" w="1424">
                    <a:moveTo>
                      <a:pt x="939" y="1"/>
                    </a:moveTo>
                    <a:cubicBezTo>
                      <a:pt x="938" y="1"/>
                      <a:pt x="938" y="1"/>
                      <a:pt x="937" y="1"/>
                    </a:cubicBezTo>
                    <a:cubicBezTo>
                      <a:pt x="408" y="9"/>
                      <a:pt x="6" y="2158"/>
                      <a:pt x="6" y="2158"/>
                    </a:cubicBezTo>
                    <a:cubicBezTo>
                      <a:pt x="0" y="2187"/>
                      <a:pt x="2" y="2200"/>
                      <a:pt x="12" y="2200"/>
                    </a:cubicBezTo>
                    <a:cubicBezTo>
                      <a:pt x="132" y="2200"/>
                      <a:pt x="1423" y="1"/>
                      <a:pt x="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1" name="Google Shape;8741;p58"/>
              <p:cNvSpPr/>
              <p:nvPr/>
            </p:nvSpPr>
            <p:spPr>
              <a:xfrm>
                <a:off x="2680435" y="1647784"/>
                <a:ext cx="20213" cy="7402"/>
              </a:xfrm>
              <a:custGeom>
                <a:rect b="b" l="l" r="r" t="t"/>
                <a:pathLst>
                  <a:path extrusionOk="0" h="234" w="639">
                    <a:moveTo>
                      <a:pt x="196" y="1"/>
                    </a:moveTo>
                    <a:lnTo>
                      <a:pt x="196" y="1"/>
                    </a:lnTo>
                    <a:cubicBezTo>
                      <a:pt x="1" y="56"/>
                      <a:pt x="359" y="234"/>
                      <a:pt x="528" y="234"/>
                    </a:cubicBezTo>
                    <a:cubicBezTo>
                      <a:pt x="571" y="234"/>
                      <a:pt x="602" y="222"/>
                      <a:pt x="608" y="194"/>
                    </a:cubicBezTo>
                    <a:cubicBezTo>
                      <a:pt x="638" y="54"/>
                      <a:pt x="196" y="1"/>
                      <a:pt x="1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2" name="Google Shape;8742;p58"/>
              <p:cNvSpPr/>
              <p:nvPr/>
            </p:nvSpPr>
            <p:spPr>
              <a:xfrm>
                <a:off x="2664776" y="1656641"/>
                <a:ext cx="20182" cy="7402"/>
              </a:xfrm>
              <a:custGeom>
                <a:rect b="b" l="l" r="r" t="t"/>
                <a:pathLst>
                  <a:path extrusionOk="0" h="234" w="638">
                    <a:moveTo>
                      <a:pt x="195" y="0"/>
                    </a:moveTo>
                    <a:lnTo>
                      <a:pt x="195" y="0"/>
                    </a:lnTo>
                    <a:cubicBezTo>
                      <a:pt x="0" y="55"/>
                      <a:pt x="357" y="233"/>
                      <a:pt x="527" y="233"/>
                    </a:cubicBezTo>
                    <a:cubicBezTo>
                      <a:pt x="570" y="233"/>
                      <a:pt x="601" y="222"/>
                      <a:pt x="608" y="193"/>
                    </a:cubicBezTo>
                    <a:cubicBezTo>
                      <a:pt x="638" y="53"/>
                      <a:pt x="195" y="0"/>
                      <a:pt x="1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3" name="Google Shape;8743;p58"/>
              <p:cNvSpPr/>
              <p:nvPr/>
            </p:nvSpPr>
            <p:spPr>
              <a:xfrm>
                <a:off x="2655888" y="1642280"/>
                <a:ext cx="20150" cy="7402"/>
              </a:xfrm>
              <a:custGeom>
                <a:rect b="b" l="l" r="r" t="t"/>
                <a:pathLst>
                  <a:path extrusionOk="0" h="234" w="637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" y="56"/>
                      <a:pt x="357" y="234"/>
                      <a:pt x="526" y="234"/>
                    </a:cubicBezTo>
                    <a:cubicBezTo>
                      <a:pt x="569" y="234"/>
                      <a:pt x="600" y="222"/>
                      <a:pt x="607" y="193"/>
                    </a:cubicBezTo>
                    <a:cubicBezTo>
                      <a:pt x="637" y="55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4" name="Google Shape;8744;p58"/>
              <p:cNvSpPr/>
              <p:nvPr/>
            </p:nvSpPr>
            <p:spPr>
              <a:xfrm>
                <a:off x="2635643" y="1646424"/>
                <a:ext cx="19739" cy="6421"/>
              </a:xfrm>
              <a:custGeom>
                <a:rect b="b" l="l" r="r" t="t"/>
                <a:pathLst>
                  <a:path extrusionOk="0" h="203" w="624">
                    <a:moveTo>
                      <a:pt x="178" y="1"/>
                    </a:moveTo>
                    <a:cubicBezTo>
                      <a:pt x="1" y="72"/>
                      <a:pt x="322" y="202"/>
                      <a:pt x="500" y="202"/>
                    </a:cubicBezTo>
                    <a:cubicBezTo>
                      <a:pt x="559" y="202"/>
                      <a:pt x="602" y="188"/>
                      <a:pt x="607" y="153"/>
                    </a:cubicBezTo>
                    <a:cubicBezTo>
                      <a:pt x="624" y="9"/>
                      <a:pt x="178" y="1"/>
                      <a:pt x="1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5" name="Google Shape;8745;p58"/>
              <p:cNvSpPr/>
              <p:nvPr/>
            </p:nvSpPr>
            <p:spPr>
              <a:xfrm>
                <a:off x="2694986" y="1660563"/>
                <a:ext cx="20150" cy="7434"/>
              </a:xfrm>
              <a:custGeom>
                <a:rect b="b" l="l" r="r" t="t"/>
                <a:pathLst>
                  <a:path extrusionOk="0" h="235" w="637">
                    <a:moveTo>
                      <a:pt x="194" y="1"/>
                    </a:moveTo>
                    <a:cubicBezTo>
                      <a:pt x="0" y="56"/>
                      <a:pt x="356" y="234"/>
                      <a:pt x="525" y="234"/>
                    </a:cubicBezTo>
                    <a:cubicBezTo>
                      <a:pt x="569" y="234"/>
                      <a:pt x="600" y="223"/>
                      <a:pt x="606" y="194"/>
                    </a:cubicBezTo>
                    <a:cubicBezTo>
                      <a:pt x="636" y="55"/>
                      <a:pt x="194" y="1"/>
                      <a:pt x="1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6" name="Google Shape;8746;p58"/>
              <p:cNvSpPr/>
              <p:nvPr/>
            </p:nvSpPr>
            <p:spPr>
              <a:xfrm>
                <a:off x="2673539" y="1341803"/>
                <a:ext cx="17746" cy="21478"/>
              </a:xfrm>
              <a:custGeom>
                <a:rect b="b" l="l" r="r" t="t"/>
                <a:pathLst>
                  <a:path extrusionOk="0" h="679" w="561">
                    <a:moveTo>
                      <a:pt x="255" y="1"/>
                    </a:moveTo>
                    <a:cubicBezTo>
                      <a:pt x="67" y="1"/>
                      <a:pt x="19" y="560"/>
                      <a:pt x="19" y="560"/>
                    </a:cubicBezTo>
                    <a:cubicBezTo>
                      <a:pt x="1" y="644"/>
                      <a:pt x="19" y="678"/>
                      <a:pt x="55" y="678"/>
                    </a:cubicBezTo>
                    <a:cubicBezTo>
                      <a:pt x="187" y="678"/>
                      <a:pt x="561" y="226"/>
                      <a:pt x="352" y="44"/>
                    </a:cubicBezTo>
                    <a:cubicBezTo>
                      <a:pt x="316" y="14"/>
                      <a:pt x="284" y="1"/>
                      <a:pt x="2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7" name="Google Shape;8747;p58"/>
              <p:cNvSpPr/>
              <p:nvPr/>
            </p:nvSpPr>
            <p:spPr>
              <a:xfrm>
                <a:off x="2413678" y="1332376"/>
                <a:ext cx="22934" cy="23535"/>
              </a:xfrm>
              <a:custGeom>
                <a:rect b="b" l="l" r="r" t="t"/>
                <a:pathLst>
                  <a:path extrusionOk="0" h="744" w="725">
                    <a:moveTo>
                      <a:pt x="362" y="1"/>
                    </a:moveTo>
                    <a:cubicBezTo>
                      <a:pt x="337" y="1"/>
                      <a:pt x="311" y="6"/>
                      <a:pt x="284" y="16"/>
                    </a:cubicBezTo>
                    <a:cubicBezTo>
                      <a:pt x="1" y="124"/>
                      <a:pt x="391" y="744"/>
                      <a:pt x="612" y="744"/>
                    </a:cubicBezTo>
                    <a:cubicBezTo>
                      <a:pt x="661" y="744"/>
                      <a:pt x="702" y="712"/>
                      <a:pt x="725" y="637"/>
                    </a:cubicBezTo>
                    <a:cubicBezTo>
                      <a:pt x="725" y="637"/>
                      <a:pt x="645" y="1"/>
                      <a:pt x="3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48" name="Google Shape;8748;p58"/>
            <p:cNvGrpSpPr/>
            <p:nvPr/>
          </p:nvGrpSpPr>
          <p:grpSpPr>
            <a:xfrm>
              <a:off x="1543131" y="3719774"/>
              <a:ext cx="834888" cy="835831"/>
              <a:chOff x="1016818" y="4103795"/>
              <a:chExt cx="603548" cy="604230"/>
            </a:xfrm>
          </p:grpSpPr>
          <p:sp>
            <p:nvSpPr>
              <p:cNvPr id="8749" name="Google Shape;8749;p58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0" name="Google Shape;8750;p58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1" name="Google Shape;8751;p58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2" name="Google Shape;8752;p58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3" name="Google Shape;8753;p58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4" name="Google Shape;8754;p58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5" name="Google Shape;8755;p58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6" name="Google Shape;8756;p58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7" name="Google Shape;8757;p58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8" name="Google Shape;8758;p58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9" name="Google Shape;8759;p58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0" name="Google Shape;8760;p58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1" name="Google Shape;8761;p58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2" name="Google Shape;8762;p58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3" name="Google Shape;8763;p58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4" name="Google Shape;8764;p58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5" name="Google Shape;8765;p58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6" name="Google Shape;8766;p58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7" name="Google Shape;8767;p58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8" name="Google Shape;8768;p58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9" name="Google Shape;8769;p58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0" name="Google Shape;8770;p58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1" name="Google Shape;8771;p58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2" name="Google Shape;8772;p58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3" name="Google Shape;8773;p58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4" name="Google Shape;8774;p58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5" name="Google Shape;8775;p58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6" name="Google Shape;8776;p58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7" name="Google Shape;8777;p58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8" name="Google Shape;8778;p58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9" name="Google Shape;8779;p58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0" name="Google Shape;8780;p58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1" name="Google Shape;8781;p58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2" name="Google Shape;8782;p58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3" name="Google Shape;8783;p58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4" name="Google Shape;8784;p58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5" name="Google Shape;8785;p58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6" name="Google Shape;8786;p58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7" name="Google Shape;8787;p58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8" name="Google Shape;8788;p58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89" name="Google Shape;8789;p58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0" name="Google Shape;8790;p58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1" name="Google Shape;8791;p58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2" name="Google Shape;8792;p58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3" name="Google Shape;8793;p58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4" name="Google Shape;8794;p58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5" name="Google Shape;8795;p58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6" name="Google Shape;8796;p58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7" name="Google Shape;8797;p58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8" name="Google Shape;8798;p58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99" name="Google Shape;8799;p58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0" name="Google Shape;8800;p58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1" name="Google Shape;8801;p58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2" name="Google Shape;8802;p58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3" name="Google Shape;8803;p58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4" name="Google Shape;8804;p58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5" name="Google Shape;8805;p58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6" name="Google Shape;8806;p58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7" name="Google Shape;8807;p58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8" name="Google Shape;8808;p58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9" name="Google Shape;8809;p58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0" name="Google Shape;8810;p58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1" name="Google Shape;8811;p58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2" name="Google Shape;8812;p58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3" name="Google Shape;8813;p58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4" name="Google Shape;8814;p58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5" name="Google Shape;8815;p58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6" name="Google Shape;8816;p58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7" name="Google Shape;8817;p58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8" name="Google Shape;8818;p58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9" name="Google Shape;8819;p58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0" name="Google Shape;8820;p58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1" name="Google Shape;8821;p58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2" name="Google Shape;8822;p58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23" name="Google Shape;8823;p58"/>
            <p:cNvGrpSpPr/>
            <p:nvPr/>
          </p:nvGrpSpPr>
          <p:grpSpPr>
            <a:xfrm flipH="1">
              <a:off x="-438298" y="624019"/>
              <a:ext cx="1729758" cy="3895474"/>
              <a:chOff x="3638235" y="1149034"/>
              <a:chExt cx="855596" cy="1926831"/>
            </a:xfrm>
          </p:grpSpPr>
          <p:sp>
            <p:nvSpPr>
              <p:cNvPr id="8824" name="Google Shape;8824;p58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5" name="Google Shape;8825;p58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6" name="Google Shape;8826;p58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7" name="Google Shape;8827;p58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8" name="Google Shape;8828;p58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9" name="Google Shape;8829;p58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0" name="Google Shape;8830;p58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1" name="Google Shape;8831;p58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2" name="Google Shape;8832;p58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3" name="Google Shape;8833;p58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4" name="Google Shape;8834;p58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5" name="Google Shape;8835;p58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6" name="Google Shape;8836;p58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7" name="Google Shape;8837;p58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8" name="Google Shape;8838;p58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9" name="Google Shape;8839;p58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0" name="Google Shape;8840;p58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1" name="Google Shape;8841;p58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2" name="Google Shape;8842;p58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3" name="Google Shape;8843;p58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4" name="Google Shape;8844;p58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5" name="Google Shape;8845;p58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6" name="Google Shape;8846;p58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7" name="Google Shape;8847;p58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8" name="Google Shape;8848;p58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9" name="Google Shape;8849;p58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0" name="Google Shape;8850;p58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1" name="Google Shape;8851;p58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2" name="Google Shape;8852;p58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3" name="Google Shape;8853;p58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4" name="Google Shape;8854;p58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5" name="Google Shape;8855;p58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6" name="Google Shape;8856;p58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7" name="Google Shape;8857;p58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8" name="Google Shape;8858;p58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9" name="Google Shape;8859;p58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0" name="Google Shape;8860;p58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1" name="Google Shape;8861;p58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2" name="Google Shape;8862;p58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3" name="Google Shape;8863;p58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4" name="Google Shape;8864;p58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5" name="Google Shape;8865;p58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6" name="Google Shape;8866;p58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7" name="Google Shape;8867;p58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8" name="Google Shape;8868;p58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9" name="Google Shape;8869;p58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0" name="Google Shape;8870;p58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1" name="Google Shape;8871;p58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2" name="Google Shape;8872;p58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3" name="Google Shape;8873;p58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4" name="Google Shape;8874;p58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5" name="Google Shape;8875;p58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6" name="Google Shape;8876;p58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7" name="Google Shape;8877;p58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8" name="Google Shape;8878;p58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79" name="Google Shape;8879;p58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0" name="Google Shape;8880;p58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1" name="Google Shape;8881;p58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2" name="Google Shape;8882;p58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3" name="Google Shape;8883;p58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4" name="Google Shape;8884;p58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5" name="Google Shape;8885;p58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6" name="Google Shape;8886;p58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7" name="Google Shape;8887;p58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8" name="Google Shape;8888;p58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89" name="Google Shape;8889;p58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0" name="Google Shape;8890;p58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1" name="Google Shape;8891;p58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2" name="Google Shape;8892;p58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3" name="Google Shape;8893;p58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4" name="Google Shape;8894;p58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5" name="Google Shape;8895;p58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6" name="Google Shape;8896;p58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7" name="Google Shape;8897;p58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8" name="Google Shape;8898;p58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9" name="Google Shape;8899;p58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0" name="Google Shape;8900;p58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1" name="Google Shape;8901;p58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2" name="Google Shape;8902;p58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3" name="Google Shape;8903;p58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4" name="Google Shape;8904;p58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5" name="Google Shape;8905;p58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6" name="Google Shape;8906;p58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7" name="Google Shape;8907;p58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8" name="Google Shape;8908;p58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9" name="Google Shape;8909;p58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0" name="Google Shape;8910;p58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1" name="Google Shape;8911;p58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2" name="Google Shape;8912;p58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3" name="Google Shape;8913;p58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4" name="Google Shape;8914;p58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5" name="Google Shape;8915;p58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6" name="Google Shape;8916;p58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7" name="Google Shape;8917;p58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8" name="Google Shape;8918;p58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9" name="Google Shape;8919;p58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0" name="Google Shape;8920;p58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1" name="Google Shape;8921;p58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2" name="Google Shape;8922;p58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3" name="Google Shape;8923;p58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4" name="Google Shape;8924;p58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5" name="Google Shape;8925;p58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6" name="Google Shape;8926;p58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7" name="Google Shape;8927;p58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8" name="Google Shape;8928;p58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9" name="Google Shape;8929;p58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0" name="Google Shape;8930;p58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1" name="Google Shape;8931;p58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2" name="Google Shape;8932;p58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3" name="Google Shape;8933;p58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4" name="Google Shape;8934;p58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5" name="Google Shape;8935;p58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6" name="Google Shape;8936;p58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7" name="Google Shape;8937;p58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8" name="Google Shape;8938;p58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9" name="Google Shape;8939;p58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0" name="Google Shape;8940;p58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941" name="Google Shape;8941;p58"/>
            <p:cNvSpPr/>
            <p:nvPr/>
          </p:nvSpPr>
          <p:spPr>
            <a:xfrm>
              <a:off x="3110450" y="-41300"/>
              <a:ext cx="3089275" cy="1099750"/>
            </a:xfrm>
            <a:custGeom>
              <a:rect b="b" l="l" r="r" t="t"/>
              <a:pathLst>
                <a:path extrusionOk="0" h="43990" w="123571">
                  <a:moveTo>
                    <a:pt x="0" y="0"/>
                  </a:moveTo>
                  <a:cubicBezTo>
                    <a:pt x="963" y="4491"/>
                    <a:pt x="3455" y="9580"/>
                    <a:pt x="7644" y="11465"/>
                  </a:cubicBezTo>
                  <a:cubicBezTo>
                    <a:pt x="19190" y="16661"/>
                    <a:pt x="33444" y="12346"/>
                    <a:pt x="45225" y="16986"/>
                  </a:cubicBezTo>
                  <a:cubicBezTo>
                    <a:pt x="54958" y="20820"/>
                    <a:pt x="60334" y="31458"/>
                    <a:pt x="67731" y="38855"/>
                  </a:cubicBezTo>
                  <a:cubicBezTo>
                    <a:pt x="72926" y="44050"/>
                    <a:pt x="81839" y="43539"/>
                    <a:pt x="89175" y="43951"/>
                  </a:cubicBezTo>
                  <a:cubicBezTo>
                    <a:pt x="100342" y="44578"/>
                    <a:pt x="100040" y="24398"/>
                    <a:pt x="105524" y="14650"/>
                  </a:cubicBezTo>
                  <a:cubicBezTo>
                    <a:pt x="109301" y="7936"/>
                    <a:pt x="123571" y="7916"/>
                    <a:pt x="123571" y="2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942" name="Google Shape;8942;p58"/>
            <p:cNvSpPr/>
            <p:nvPr/>
          </p:nvSpPr>
          <p:spPr>
            <a:xfrm>
              <a:off x="2850350" y="4579107"/>
              <a:ext cx="3253850" cy="613275"/>
            </a:xfrm>
            <a:custGeom>
              <a:rect b="b" l="l" r="r" t="t"/>
              <a:pathLst>
                <a:path extrusionOk="0" h="24531" w="130154">
                  <a:moveTo>
                    <a:pt x="0" y="24318"/>
                  </a:moveTo>
                  <a:cubicBezTo>
                    <a:pt x="3020" y="16767"/>
                    <a:pt x="12741" y="12613"/>
                    <a:pt x="20808" y="11579"/>
                  </a:cubicBezTo>
                  <a:cubicBezTo>
                    <a:pt x="26992" y="10786"/>
                    <a:pt x="33497" y="14141"/>
                    <a:pt x="39492" y="12428"/>
                  </a:cubicBezTo>
                  <a:cubicBezTo>
                    <a:pt x="42759" y="11494"/>
                    <a:pt x="46006" y="9386"/>
                    <a:pt x="47773" y="6483"/>
                  </a:cubicBezTo>
                  <a:cubicBezTo>
                    <a:pt x="49120" y="4269"/>
                    <a:pt x="49652" y="371"/>
                    <a:pt x="52231" y="114"/>
                  </a:cubicBezTo>
                  <a:cubicBezTo>
                    <a:pt x="61341" y="-796"/>
                    <a:pt x="68435" y="9024"/>
                    <a:pt x="77285" y="11367"/>
                  </a:cubicBezTo>
                  <a:cubicBezTo>
                    <a:pt x="88308" y="14285"/>
                    <a:pt x="100326" y="7672"/>
                    <a:pt x="111469" y="10093"/>
                  </a:cubicBezTo>
                  <a:cubicBezTo>
                    <a:pt x="119161" y="11764"/>
                    <a:pt x="130154" y="16660"/>
                    <a:pt x="130154" y="2453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943" name="Google Shape;8943;p58"/>
            <p:cNvSpPr/>
            <p:nvPr/>
          </p:nvSpPr>
          <p:spPr>
            <a:xfrm>
              <a:off x="8009775" y="4463561"/>
              <a:ext cx="1433175" cy="707575"/>
            </a:xfrm>
            <a:custGeom>
              <a:rect b="b" l="l" r="r" t="t"/>
              <a:pathLst>
                <a:path extrusionOk="0" h="28303" w="57327">
                  <a:moveTo>
                    <a:pt x="57327" y="5797"/>
                  </a:moveTo>
                  <a:cubicBezTo>
                    <a:pt x="52050" y="2104"/>
                    <a:pt x="44808" y="2661"/>
                    <a:pt x="38430" y="1763"/>
                  </a:cubicBezTo>
                  <a:cubicBezTo>
                    <a:pt x="32743" y="962"/>
                    <a:pt x="26722" y="-987"/>
                    <a:pt x="21232" y="702"/>
                  </a:cubicBezTo>
                  <a:cubicBezTo>
                    <a:pt x="15212" y="2554"/>
                    <a:pt x="24725" y="14357"/>
                    <a:pt x="21232" y="19598"/>
                  </a:cubicBezTo>
                  <a:cubicBezTo>
                    <a:pt x="18086" y="24319"/>
                    <a:pt x="9810" y="19549"/>
                    <a:pt x="4247" y="20660"/>
                  </a:cubicBezTo>
                  <a:cubicBezTo>
                    <a:pt x="1389" y="21231"/>
                    <a:pt x="0" y="25388"/>
                    <a:pt x="0" y="283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944" name="Google Shape;8944;p58"/>
            <p:cNvSpPr/>
            <p:nvPr/>
          </p:nvSpPr>
          <p:spPr>
            <a:xfrm>
              <a:off x="7999175" y="-20125"/>
              <a:ext cx="1327000" cy="606700"/>
            </a:xfrm>
            <a:custGeom>
              <a:rect b="b" l="l" r="r" t="t"/>
              <a:pathLst>
                <a:path extrusionOk="0" h="24268" w="53080">
                  <a:moveTo>
                    <a:pt x="0" y="0"/>
                  </a:moveTo>
                  <a:cubicBezTo>
                    <a:pt x="0" y="5605"/>
                    <a:pt x="1504" y="14213"/>
                    <a:pt x="7006" y="15287"/>
                  </a:cubicBezTo>
                  <a:cubicBezTo>
                    <a:pt x="13745" y="16602"/>
                    <a:pt x="20822" y="14617"/>
                    <a:pt x="27601" y="15711"/>
                  </a:cubicBezTo>
                  <a:cubicBezTo>
                    <a:pt x="31942" y="16411"/>
                    <a:pt x="34471" y="21538"/>
                    <a:pt x="38642" y="22930"/>
                  </a:cubicBezTo>
                  <a:cubicBezTo>
                    <a:pt x="43225" y="24459"/>
                    <a:pt x="48249" y="24204"/>
                    <a:pt x="53080" y="2420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8945" name="Google Shape;8945;p58"/>
            <p:cNvSpPr/>
            <p:nvPr/>
          </p:nvSpPr>
          <p:spPr>
            <a:xfrm>
              <a:off x="313100" y="4810194"/>
              <a:ext cx="1088150" cy="392767"/>
            </a:xfrm>
            <a:custGeom>
              <a:rect b="b" l="l" r="r" t="t"/>
              <a:pathLst>
                <a:path extrusionOk="0" h="9299" w="43526">
                  <a:moveTo>
                    <a:pt x="0" y="9299"/>
                  </a:moveTo>
                  <a:cubicBezTo>
                    <a:pt x="11230" y="112"/>
                    <a:pt x="43526" y="-5634"/>
                    <a:pt x="43526" y="887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8946" name="Google Shape;8946;p58"/>
            <p:cNvGrpSpPr/>
            <p:nvPr/>
          </p:nvGrpSpPr>
          <p:grpSpPr>
            <a:xfrm>
              <a:off x="6368702" y="215993"/>
              <a:ext cx="147945" cy="134470"/>
              <a:chOff x="3477352" y="993181"/>
              <a:chExt cx="147945" cy="134470"/>
            </a:xfrm>
          </p:grpSpPr>
          <p:sp>
            <p:nvSpPr>
              <p:cNvPr id="8947" name="Google Shape;8947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8" name="Google Shape;8948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49" name="Google Shape;8949;p58"/>
            <p:cNvGrpSpPr/>
            <p:nvPr/>
          </p:nvGrpSpPr>
          <p:grpSpPr>
            <a:xfrm>
              <a:off x="6734553" y="166231"/>
              <a:ext cx="83763" cy="83541"/>
              <a:chOff x="3317703" y="1099656"/>
              <a:chExt cx="83763" cy="83541"/>
            </a:xfrm>
          </p:grpSpPr>
          <p:sp>
            <p:nvSpPr>
              <p:cNvPr id="8950" name="Google Shape;8950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1" name="Google Shape;8951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2" name="Google Shape;8952;p58"/>
            <p:cNvGrpSpPr/>
            <p:nvPr/>
          </p:nvGrpSpPr>
          <p:grpSpPr>
            <a:xfrm>
              <a:off x="8009777" y="4026306"/>
              <a:ext cx="147945" cy="134470"/>
              <a:chOff x="3477352" y="993181"/>
              <a:chExt cx="147945" cy="134470"/>
            </a:xfrm>
          </p:grpSpPr>
          <p:sp>
            <p:nvSpPr>
              <p:cNvPr id="8953" name="Google Shape;8953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4" name="Google Shape;8954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5" name="Google Shape;8955;p58"/>
            <p:cNvGrpSpPr/>
            <p:nvPr/>
          </p:nvGrpSpPr>
          <p:grpSpPr>
            <a:xfrm>
              <a:off x="2618628" y="466806"/>
              <a:ext cx="83763" cy="83541"/>
              <a:chOff x="3317703" y="1099656"/>
              <a:chExt cx="83763" cy="83541"/>
            </a:xfrm>
          </p:grpSpPr>
          <p:sp>
            <p:nvSpPr>
              <p:cNvPr id="8956" name="Google Shape;8956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7" name="Google Shape;8957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58" name="Google Shape;8958;p58"/>
            <p:cNvGrpSpPr/>
            <p:nvPr/>
          </p:nvGrpSpPr>
          <p:grpSpPr>
            <a:xfrm>
              <a:off x="6620502" y="4564106"/>
              <a:ext cx="147945" cy="134470"/>
              <a:chOff x="3477352" y="993181"/>
              <a:chExt cx="147945" cy="134470"/>
            </a:xfrm>
          </p:grpSpPr>
          <p:sp>
            <p:nvSpPr>
              <p:cNvPr id="8959" name="Google Shape;8959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0" name="Google Shape;8960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1" name="Google Shape;8961;p58"/>
            <p:cNvGrpSpPr/>
            <p:nvPr/>
          </p:nvGrpSpPr>
          <p:grpSpPr>
            <a:xfrm>
              <a:off x="1175591" y="249781"/>
              <a:ext cx="83763" cy="83541"/>
              <a:chOff x="3317703" y="1099656"/>
              <a:chExt cx="83763" cy="83541"/>
            </a:xfrm>
          </p:grpSpPr>
          <p:sp>
            <p:nvSpPr>
              <p:cNvPr id="8962" name="Google Shape;8962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3" name="Google Shape;8963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4" name="Google Shape;8964;p58"/>
            <p:cNvGrpSpPr/>
            <p:nvPr/>
          </p:nvGrpSpPr>
          <p:grpSpPr>
            <a:xfrm>
              <a:off x="7707052" y="778381"/>
              <a:ext cx="147945" cy="134470"/>
              <a:chOff x="3477352" y="993181"/>
              <a:chExt cx="147945" cy="134470"/>
            </a:xfrm>
          </p:grpSpPr>
          <p:sp>
            <p:nvSpPr>
              <p:cNvPr id="8965" name="Google Shape;8965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6" name="Google Shape;8966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7" name="Google Shape;8967;p58"/>
            <p:cNvGrpSpPr/>
            <p:nvPr/>
          </p:nvGrpSpPr>
          <p:grpSpPr>
            <a:xfrm>
              <a:off x="956028" y="3896943"/>
              <a:ext cx="83763" cy="83541"/>
              <a:chOff x="3317703" y="1099656"/>
              <a:chExt cx="83763" cy="83541"/>
            </a:xfrm>
          </p:grpSpPr>
          <p:sp>
            <p:nvSpPr>
              <p:cNvPr id="8968" name="Google Shape;8968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69" name="Google Shape;8969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0" name="Google Shape;8970;p58"/>
            <p:cNvGrpSpPr/>
            <p:nvPr/>
          </p:nvGrpSpPr>
          <p:grpSpPr>
            <a:xfrm>
              <a:off x="2825452" y="643906"/>
              <a:ext cx="147945" cy="134470"/>
              <a:chOff x="3477352" y="993181"/>
              <a:chExt cx="147945" cy="134470"/>
            </a:xfrm>
          </p:grpSpPr>
          <p:sp>
            <p:nvSpPr>
              <p:cNvPr id="8971" name="Google Shape;8971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2" name="Google Shape;8972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3" name="Google Shape;8973;p58"/>
            <p:cNvGrpSpPr/>
            <p:nvPr/>
          </p:nvGrpSpPr>
          <p:grpSpPr>
            <a:xfrm>
              <a:off x="2577528" y="4652431"/>
              <a:ext cx="83763" cy="83541"/>
              <a:chOff x="3317703" y="1099656"/>
              <a:chExt cx="83763" cy="83541"/>
            </a:xfrm>
          </p:grpSpPr>
          <p:sp>
            <p:nvSpPr>
              <p:cNvPr id="8974" name="Google Shape;8974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5" name="Google Shape;8975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6" name="Google Shape;8976;p58"/>
            <p:cNvGrpSpPr/>
            <p:nvPr/>
          </p:nvGrpSpPr>
          <p:grpSpPr>
            <a:xfrm>
              <a:off x="1143502" y="3765381"/>
              <a:ext cx="147945" cy="134470"/>
              <a:chOff x="3477352" y="993181"/>
              <a:chExt cx="147945" cy="134470"/>
            </a:xfrm>
          </p:grpSpPr>
          <p:sp>
            <p:nvSpPr>
              <p:cNvPr id="8977" name="Google Shape;8977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78" name="Google Shape;8978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79" name="Google Shape;8979;p58"/>
            <p:cNvGrpSpPr/>
            <p:nvPr/>
          </p:nvGrpSpPr>
          <p:grpSpPr>
            <a:xfrm>
              <a:off x="6284928" y="4421131"/>
              <a:ext cx="83763" cy="83541"/>
              <a:chOff x="3317703" y="1099656"/>
              <a:chExt cx="83763" cy="83541"/>
            </a:xfrm>
          </p:grpSpPr>
          <p:sp>
            <p:nvSpPr>
              <p:cNvPr id="8980" name="Google Shape;8980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1" name="Google Shape;8981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2" name="Google Shape;8982;p58"/>
            <p:cNvGrpSpPr/>
            <p:nvPr/>
          </p:nvGrpSpPr>
          <p:grpSpPr>
            <a:xfrm>
              <a:off x="2702402" y="4421131"/>
              <a:ext cx="147945" cy="134470"/>
              <a:chOff x="3477352" y="993181"/>
              <a:chExt cx="147945" cy="134470"/>
            </a:xfrm>
          </p:grpSpPr>
          <p:sp>
            <p:nvSpPr>
              <p:cNvPr id="8983" name="Google Shape;8983;p5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4" name="Google Shape;8984;p5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85" name="Google Shape;8985;p58"/>
            <p:cNvGrpSpPr/>
            <p:nvPr/>
          </p:nvGrpSpPr>
          <p:grpSpPr>
            <a:xfrm>
              <a:off x="7961903" y="4270393"/>
              <a:ext cx="83763" cy="83541"/>
              <a:chOff x="3317703" y="1099656"/>
              <a:chExt cx="83763" cy="83541"/>
            </a:xfrm>
          </p:grpSpPr>
          <p:sp>
            <p:nvSpPr>
              <p:cNvPr id="8986" name="Google Shape;8986;p5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7" name="Google Shape;8987;p5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8988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p59"/>
          <p:cNvSpPr txBox="1"/>
          <p:nvPr>
            <p:ph hasCustomPrompt="1" type="title"/>
          </p:nvPr>
        </p:nvSpPr>
        <p:spPr>
          <a:xfrm>
            <a:off x="5666688" y="11768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990" name="Google Shape;8990;p59"/>
          <p:cNvSpPr txBox="1"/>
          <p:nvPr>
            <p:ph idx="1" type="subTitle"/>
          </p:nvPr>
        </p:nvSpPr>
        <p:spPr>
          <a:xfrm rot="260">
            <a:off x="4459500" y="3553386"/>
            <a:ext cx="3964500" cy="4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91" name="Google Shape;8991;p59"/>
          <p:cNvSpPr txBox="1"/>
          <p:nvPr>
            <p:ph idx="2" type="title"/>
          </p:nvPr>
        </p:nvSpPr>
        <p:spPr>
          <a:xfrm>
            <a:off x="4459500" y="2713763"/>
            <a:ext cx="3964500" cy="83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8992" name="Google Shape;8992;p59"/>
          <p:cNvGrpSpPr/>
          <p:nvPr/>
        </p:nvGrpSpPr>
        <p:grpSpPr>
          <a:xfrm>
            <a:off x="-244225" y="-78450"/>
            <a:ext cx="9708412" cy="5043000"/>
            <a:chOff x="-244225" y="-78450"/>
            <a:chExt cx="9708412" cy="5043000"/>
          </a:xfrm>
        </p:grpSpPr>
        <p:grpSp>
          <p:nvGrpSpPr>
            <p:cNvPr id="8993" name="Google Shape;8993;p59"/>
            <p:cNvGrpSpPr/>
            <p:nvPr/>
          </p:nvGrpSpPr>
          <p:grpSpPr>
            <a:xfrm>
              <a:off x="8582017" y="3605615"/>
              <a:ext cx="400341" cy="492138"/>
              <a:chOff x="8582017" y="3605615"/>
              <a:chExt cx="400341" cy="492138"/>
            </a:xfrm>
          </p:grpSpPr>
          <p:sp>
            <p:nvSpPr>
              <p:cNvPr id="8994" name="Google Shape;8994;p5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5" name="Google Shape;8995;p5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6" name="Google Shape;8996;p5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7" name="Google Shape;8997;p5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8" name="Google Shape;8998;p5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9" name="Google Shape;8999;p5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0" name="Google Shape;9000;p5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1" name="Google Shape;9001;p5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2" name="Google Shape;9002;p5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3" name="Google Shape;9003;p5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4" name="Google Shape;9004;p5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5" name="Google Shape;9005;p5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6" name="Google Shape;9006;p5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7" name="Google Shape;9007;p5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8" name="Google Shape;9008;p5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9" name="Google Shape;9009;p5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0" name="Google Shape;9010;p5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1" name="Google Shape;9011;p5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2" name="Google Shape;9012;p5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3" name="Google Shape;9013;p5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4" name="Google Shape;9014;p5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5" name="Google Shape;9015;p5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16" name="Google Shape;9016;p59"/>
            <p:cNvGrpSpPr/>
            <p:nvPr/>
          </p:nvGrpSpPr>
          <p:grpSpPr>
            <a:xfrm>
              <a:off x="7611491" y="4435425"/>
              <a:ext cx="477493" cy="336159"/>
              <a:chOff x="6463366" y="1152387"/>
              <a:chExt cx="477493" cy="336159"/>
            </a:xfrm>
          </p:grpSpPr>
          <p:sp>
            <p:nvSpPr>
              <p:cNvPr id="9017" name="Google Shape;9017;p59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8" name="Google Shape;9018;p59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9" name="Google Shape;9019;p59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0" name="Google Shape;9020;p59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1" name="Google Shape;9021;p59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2" name="Google Shape;9022;p59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3" name="Google Shape;9023;p59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4" name="Google Shape;9024;p59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5" name="Google Shape;9025;p59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6" name="Google Shape;9026;p59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7" name="Google Shape;9027;p59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8" name="Google Shape;9028;p59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9" name="Google Shape;9029;p59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0" name="Google Shape;9030;p59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1" name="Google Shape;9031;p59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2" name="Google Shape;9032;p59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3" name="Google Shape;9033;p59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4" name="Google Shape;9034;p59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5" name="Google Shape;9035;p59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36" name="Google Shape;9036;p59"/>
            <p:cNvGrpSpPr/>
            <p:nvPr/>
          </p:nvGrpSpPr>
          <p:grpSpPr>
            <a:xfrm>
              <a:off x="8688986" y="415760"/>
              <a:ext cx="186410" cy="619807"/>
              <a:chOff x="4912361" y="3048535"/>
              <a:chExt cx="186410" cy="619807"/>
            </a:xfrm>
          </p:grpSpPr>
          <p:sp>
            <p:nvSpPr>
              <p:cNvPr id="9037" name="Google Shape;9037;p59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8" name="Google Shape;9038;p59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9" name="Google Shape;9039;p59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0" name="Google Shape;9040;p59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1" name="Google Shape;9041;p59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2" name="Google Shape;9042;p59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3" name="Google Shape;9043;p59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4" name="Google Shape;9044;p59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5" name="Google Shape;9045;p59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046" name="Google Shape;9046;p59"/>
            <p:cNvSpPr/>
            <p:nvPr/>
          </p:nvSpPr>
          <p:spPr>
            <a:xfrm>
              <a:off x="4955951" y="3237001"/>
              <a:ext cx="127" cy="633"/>
            </a:xfrm>
            <a:custGeom>
              <a:rect b="b" l="l" r="r" t="t"/>
              <a:pathLst>
                <a:path extrusionOk="0" h="20" w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2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3" y="4"/>
                    <a:pt x="3" y="7"/>
                    <a:pt x="3" y="8"/>
                  </a:cubicBezTo>
                  <a:cubicBezTo>
                    <a:pt x="1" y="16"/>
                    <a:pt x="1" y="20"/>
                    <a:pt x="1" y="20"/>
                  </a:cubicBezTo>
                  <a:cubicBezTo>
                    <a:pt x="1" y="20"/>
                    <a:pt x="2" y="1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047" name="Google Shape;9047;p59"/>
            <p:cNvGrpSpPr/>
            <p:nvPr/>
          </p:nvGrpSpPr>
          <p:grpSpPr>
            <a:xfrm>
              <a:off x="424134" y="1746935"/>
              <a:ext cx="255401" cy="462657"/>
              <a:chOff x="4718359" y="1577085"/>
              <a:chExt cx="255401" cy="462657"/>
            </a:xfrm>
          </p:grpSpPr>
          <p:sp>
            <p:nvSpPr>
              <p:cNvPr id="9048" name="Google Shape;9048;p59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9" name="Google Shape;9049;p59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0" name="Google Shape;9050;p59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1" name="Google Shape;9051;p59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2" name="Google Shape;9052;p59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3" name="Google Shape;9053;p59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54" name="Google Shape;9054;p59"/>
            <p:cNvGrpSpPr/>
            <p:nvPr/>
          </p:nvGrpSpPr>
          <p:grpSpPr>
            <a:xfrm>
              <a:off x="472575" y="466001"/>
              <a:ext cx="282162" cy="368614"/>
              <a:chOff x="7792375" y="3990551"/>
              <a:chExt cx="282162" cy="368614"/>
            </a:xfrm>
          </p:grpSpPr>
          <p:sp>
            <p:nvSpPr>
              <p:cNvPr id="9055" name="Google Shape;9055;p5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6" name="Google Shape;9056;p5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7" name="Google Shape;9057;p5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8" name="Google Shape;9058;p5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59" name="Google Shape;9059;p5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0" name="Google Shape;9060;p5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1" name="Google Shape;9061;p5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2" name="Google Shape;9062;p5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3" name="Google Shape;9063;p5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4" name="Google Shape;9064;p5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5" name="Google Shape;9065;p5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6" name="Google Shape;9066;p5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7" name="Google Shape;9067;p5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8" name="Google Shape;9068;p5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69" name="Google Shape;9069;p5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0" name="Google Shape;9070;p5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1" name="Google Shape;9071;p5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2" name="Google Shape;9072;p5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3" name="Google Shape;9073;p5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4" name="Google Shape;9074;p5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5" name="Google Shape;9075;p5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6" name="Google Shape;9076;p5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7" name="Google Shape;9077;p5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8" name="Google Shape;9078;p5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79" name="Google Shape;9079;p5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080" name="Google Shape;9080;p59"/>
            <p:cNvGrpSpPr/>
            <p:nvPr/>
          </p:nvGrpSpPr>
          <p:grpSpPr>
            <a:xfrm>
              <a:off x="7688291" y="304211"/>
              <a:ext cx="505424" cy="321038"/>
              <a:chOff x="8553516" y="3053786"/>
              <a:chExt cx="505424" cy="321038"/>
            </a:xfrm>
          </p:grpSpPr>
          <p:sp>
            <p:nvSpPr>
              <p:cNvPr id="9081" name="Google Shape;9081;p5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2" name="Google Shape;9082;p5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3" name="Google Shape;9083;p5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4" name="Google Shape;9084;p5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5" name="Google Shape;9085;p5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6" name="Google Shape;9086;p5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7" name="Google Shape;9087;p5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8" name="Google Shape;9088;p5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89" name="Google Shape;9089;p5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0" name="Google Shape;9090;p5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1" name="Google Shape;9091;p5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2" name="Google Shape;9092;p5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3" name="Google Shape;9093;p5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4" name="Google Shape;9094;p5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5" name="Google Shape;9095;p5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6" name="Google Shape;9096;p5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7" name="Google Shape;9097;p5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8" name="Google Shape;9098;p5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99" name="Google Shape;9099;p5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0" name="Google Shape;9100;p5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1" name="Google Shape;9101;p5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2" name="Google Shape;9102;p5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3" name="Google Shape;9103;p5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4" name="Google Shape;9104;p5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5" name="Google Shape;9105;p5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6" name="Google Shape;9106;p5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7" name="Google Shape;9107;p5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08" name="Google Shape;9108;p5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109" name="Google Shape;9109;p59"/>
            <p:cNvSpPr/>
            <p:nvPr/>
          </p:nvSpPr>
          <p:spPr>
            <a:xfrm>
              <a:off x="6626462" y="43854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59"/>
            <p:cNvSpPr/>
            <p:nvPr/>
          </p:nvSpPr>
          <p:spPr>
            <a:xfrm>
              <a:off x="7875462" y="1421332"/>
              <a:ext cx="1588725" cy="1850150"/>
            </a:xfrm>
            <a:custGeom>
              <a:rect b="b" l="l" r="r" t="t"/>
              <a:pathLst>
                <a:path extrusionOk="0" h="74006" w="63549">
                  <a:moveTo>
                    <a:pt x="55269" y="733"/>
                  </a:moveTo>
                  <a:cubicBezTo>
                    <a:pt x="49957" y="733"/>
                    <a:pt x="44645" y="-265"/>
                    <a:pt x="39345" y="96"/>
                  </a:cubicBezTo>
                  <a:cubicBezTo>
                    <a:pt x="22737" y="1228"/>
                    <a:pt x="-4564" y="15940"/>
                    <a:pt x="702" y="31732"/>
                  </a:cubicBezTo>
                  <a:cubicBezTo>
                    <a:pt x="4392" y="42799"/>
                    <a:pt x="22812" y="40895"/>
                    <a:pt x="31064" y="49142"/>
                  </a:cubicBezTo>
                  <a:cubicBezTo>
                    <a:pt x="34597" y="52673"/>
                    <a:pt x="33008" y="59463"/>
                    <a:pt x="36372" y="63155"/>
                  </a:cubicBezTo>
                  <a:cubicBezTo>
                    <a:pt x="40553" y="67744"/>
                    <a:pt x="46727" y="70459"/>
                    <a:pt x="52721" y="72073"/>
                  </a:cubicBezTo>
                  <a:cubicBezTo>
                    <a:pt x="56209" y="73012"/>
                    <a:pt x="61545" y="75503"/>
                    <a:pt x="63549" y="7249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111" name="Google Shape;9111;p59"/>
            <p:cNvSpPr/>
            <p:nvPr/>
          </p:nvSpPr>
          <p:spPr>
            <a:xfrm>
              <a:off x="-244225" y="2665140"/>
              <a:ext cx="879475" cy="1587750"/>
            </a:xfrm>
            <a:custGeom>
              <a:rect b="b" l="l" r="r" t="t"/>
              <a:pathLst>
                <a:path extrusionOk="0" h="63510" w="35179">
                  <a:moveTo>
                    <a:pt x="0" y="875"/>
                  </a:moveTo>
                  <a:cubicBezTo>
                    <a:pt x="8503" y="-625"/>
                    <a:pt x="19588" y="-767"/>
                    <a:pt x="25479" y="5546"/>
                  </a:cubicBezTo>
                  <a:cubicBezTo>
                    <a:pt x="30791" y="11239"/>
                    <a:pt x="23526" y="21267"/>
                    <a:pt x="25054" y="28902"/>
                  </a:cubicBezTo>
                  <a:cubicBezTo>
                    <a:pt x="25963" y="33443"/>
                    <a:pt x="33112" y="35144"/>
                    <a:pt x="33759" y="39730"/>
                  </a:cubicBezTo>
                  <a:cubicBezTo>
                    <a:pt x="34890" y="47744"/>
                    <a:pt x="35325" y="47779"/>
                    <a:pt x="35033" y="55867"/>
                  </a:cubicBezTo>
                  <a:cubicBezTo>
                    <a:pt x="34944" y="58341"/>
                    <a:pt x="31005" y="58881"/>
                    <a:pt x="28664" y="59688"/>
                  </a:cubicBezTo>
                  <a:cubicBezTo>
                    <a:pt x="20280" y="62578"/>
                    <a:pt x="11204" y="63510"/>
                    <a:pt x="2336" y="6351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112" name="Google Shape;9112;p59"/>
            <p:cNvSpPr/>
            <p:nvPr/>
          </p:nvSpPr>
          <p:spPr>
            <a:xfrm>
              <a:off x="4208139" y="-78450"/>
              <a:ext cx="2900325" cy="868150"/>
            </a:xfrm>
            <a:custGeom>
              <a:rect b="b" l="l" r="r" t="t"/>
              <a:pathLst>
                <a:path extrusionOk="0" h="34726" w="116013">
                  <a:moveTo>
                    <a:pt x="113423" y="1698"/>
                  </a:moveTo>
                  <a:cubicBezTo>
                    <a:pt x="120156" y="3387"/>
                    <a:pt x="111922" y="16323"/>
                    <a:pt x="107478" y="21656"/>
                  </a:cubicBezTo>
                  <a:cubicBezTo>
                    <a:pt x="105137" y="24465"/>
                    <a:pt x="100490" y="23963"/>
                    <a:pt x="96862" y="24417"/>
                  </a:cubicBezTo>
                  <a:cubicBezTo>
                    <a:pt x="85764" y="25804"/>
                    <a:pt x="74203" y="17261"/>
                    <a:pt x="63527" y="20595"/>
                  </a:cubicBezTo>
                  <a:cubicBezTo>
                    <a:pt x="58302" y="22227"/>
                    <a:pt x="57881" y="30828"/>
                    <a:pt x="52911" y="33122"/>
                  </a:cubicBezTo>
                  <a:cubicBezTo>
                    <a:pt x="47640" y="35555"/>
                    <a:pt x="41177" y="34762"/>
                    <a:pt x="35500" y="33546"/>
                  </a:cubicBezTo>
                  <a:cubicBezTo>
                    <a:pt x="20280" y="30284"/>
                    <a:pt x="-9436" y="9342"/>
                    <a:pt x="30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9113" name="Google Shape;9113;p59"/>
            <p:cNvGrpSpPr/>
            <p:nvPr/>
          </p:nvGrpSpPr>
          <p:grpSpPr>
            <a:xfrm>
              <a:off x="3370778" y="252531"/>
              <a:ext cx="83763" cy="83541"/>
              <a:chOff x="3317703" y="1099656"/>
              <a:chExt cx="83763" cy="83541"/>
            </a:xfrm>
          </p:grpSpPr>
          <p:sp>
            <p:nvSpPr>
              <p:cNvPr id="9114" name="Google Shape;9114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5" name="Google Shape;9115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16" name="Google Shape;9116;p59"/>
            <p:cNvGrpSpPr/>
            <p:nvPr/>
          </p:nvGrpSpPr>
          <p:grpSpPr>
            <a:xfrm>
              <a:off x="1134977" y="252531"/>
              <a:ext cx="147945" cy="134470"/>
              <a:chOff x="3477352" y="993181"/>
              <a:chExt cx="147945" cy="134470"/>
            </a:xfrm>
          </p:grpSpPr>
          <p:sp>
            <p:nvSpPr>
              <p:cNvPr id="9117" name="Google Shape;9117;p5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8" name="Google Shape;9118;p5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19" name="Google Shape;9119;p59"/>
            <p:cNvGrpSpPr/>
            <p:nvPr/>
          </p:nvGrpSpPr>
          <p:grpSpPr>
            <a:xfrm>
              <a:off x="3590415" y="288393"/>
              <a:ext cx="147945" cy="134470"/>
              <a:chOff x="3477352" y="993181"/>
              <a:chExt cx="147945" cy="134470"/>
            </a:xfrm>
          </p:grpSpPr>
          <p:sp>
            <p:nvSpPr>
              <p:cNvPr id="9120" name="Google Shape;9120;p5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1" name="Google Shape;9121;p5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22" name="Google Shape;9122;p59"/>
            <p:cNvGrpSpPr/>
            <p:nvPr/>
          </p:nvGrpSpPr>
          <p:grpSpPr>
            <a:xfrm>
              <a:off x="8468753" y="277993"/>
              <a:ext cx="83763" cy="83541"/>
              <a:chOff x="3317703" y="1099656"/>
              <a:chExt cx="83763" cy="83541"/>
            </a:xfrm>
          </p:grpSpPr>
          <p:sp>
            <p:nvSpPr>
              <p:cNvPr id="9123" name="Google Shape;9123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4" name="Google Shape;9124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25" name="Google Shape;9125;p59"/>
            <p:cNvGrpSpPr/>
            <p:nvPr/>
          </p:nvGrpSpPr>
          <p:grpSpPr>
            <a:xfrm>
              <a:off x="8088977" y="901106"/>
              <a:ext cx="147945" cy="134470"/>
              <a:chOff x="3477352" y="993181"/>
              <a:chExt cx="147945" cy="134470"/>
            </a:xfrm>
          </p:grpSpPr>
          <p:sp>
            <p:nvSpPr>
              <p:cNvPr id="9126" name="Google Shape;9126;p5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7" name="Google Shape;9127;p5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28" name="Google Shape;9128;p59"/>
            <p:cNvGrpSpPr/>
            <p:nvPr/>
          </p:nvGrpSpPr>
          <p:grpSpPr>
            <a:xfrm>
              <a:off x="8875403" y="4351881"/>
              <a:ext cx="83763" cy="83541"/>
              <a:chOff x="3317703" y="1099656"/>
              <a:chExt cx="83763" cy="83541"/>
            </a:xfrm>
          </p:grpSpPr>
          <p:sp>
            <p:nvSpPr>
              <p:cNvPr id="9129" name="Google Shape;9129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0" name="Google Shape;9130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31" name="Google Shape;9131;p59"/>
            <p:cNvGrpSpPr/>
            <p:nvPr/>
          </p:nvGrpSpPr>
          <p:grpSpPr>
            <a:xfrm>
              <a:off x="7068852" y="4830081"/>
              <a:ext cx="147945" cy="134470"/>
              <a:chOff x="3477352" y="993181"/>
              <a:chExt cx="147945" cy="134470"/>
            </a:xfrm>
          </p:grpSpPr>
          <p:sp>
            <p:nvSpPr>
              <p:cNvPr id="9132" name="Google Shape;9132;p5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3" name="Google Shape;9133;p5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34" name="Google Shape;9134;p59"/>
            <p:cNvGrpSpPr/>
            <p:nvPr/>
          </p:nvGrpSpPr>
          <p:grpSpPr>
            <a:xfrm>
              <a:off x="6399866" y="4688031"/>
              <a:ext cx="83763" cy="83541"/>
              <a:chOff x="3317703" y="1099656"/>
              <a:chExt cx="83763" cy="83541"/>
            </a:xfrm>
          </p:grpSpPr>
          <p:sp>
            <p:nvSpPr>
              <p:cNvPr id="9135" name="Google Shape;9135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6" name="Google Shape;9136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37" name="Google Shape;9137;p59"/>
            <p:cNvGrpSpPr/>
            <p:nvPr/>
          </p:nvGrpSpPr>
          <p:grpSpPr>
            <a:xfrm>
              <a:off x="210552" y="1176856"/>
              <a:ext cx="147945" cy="134470"/>
              <a:chOff x="3477352" y="993181"/>
              <a:chExt cx="147945" cy="134470"/>
            </a:xfrm>
          </p:grpSpPr>
          <p:sp>
            <p:nvSpPr>
              <p:cNvPr id="9138" name="Google Shape;9138;p59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39" name="Google Shape;9139;p59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40" name="Google Shape;9140;p59"/>
            <p:cNvGrpSpPr/>
            <p:nvPr/>
          </p:nvGrpSpPr>
          <p:grpSpPr>
            <a:xfrm>
              <a:off x="153628" y="1421331"/>
              <a:ext cx="83763" cy="83541"/>
              <a:chOff x="3317703" y="1099656"/>
              <a:chExt cx="83763" cy="83541"/>
            </a:xfrm>
          </p:grpSpPr>
          <p:sp>
            <p:nvSpPr>
              <p:cNvPr id="9141" name="Google Shape;9141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2" name="Google Shape;9142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143" name="Google Shape;9143;p59"/>
            <p:cNvGrpSpPr/>
            <p:nvPr/>
          </p:nvGrpSpPr>
          <p:grpSpPr>
            <a:xfrm>
              <a:off x="720003" y="112256"/>
              <a:ext cx="83763" cy="83541"/>
              <a:chOff x="3317703" y="1099656"/>
              <a:chExt cx="83763" cy="83541"/>
            </a:xfrm>
          </p:grpSpPr>
          <p:sp>
            <p:nvSpPr>
              <p:cNvPr id="9144" name="Google Shape;9144;p59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45" name="Google Shape;9145;p59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BLANK_1_3">
    <p:spTree>
      <p:nvGrpSpPr>
        <p:cNvPr id="9146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p60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9148" name="Google Shape;9148;p60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9149" name="Google Shape;9149;p60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0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0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0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0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0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60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60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0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0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0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0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60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0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0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0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0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0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0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60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60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0" name="Google Shape;9170;p60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9171" name="Google Shape;9171;p60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60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60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60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60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60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0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0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60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60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60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0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0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60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60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60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0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0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0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0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0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0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0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0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60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6" name="Google Shape;9196;p60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9197" name="Google Shape;9197;p60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0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9" name="Google Shape;9199;p60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9200" name="Google Shape;9200;p60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60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2" name="Google Shape;9202;p60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9203" name="Google Shape;9203;p60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60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0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60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60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60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60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0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0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0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60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0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0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60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60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60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60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60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1" name="Google Shape;9221;p60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9222" name="Google Shape;9222;p60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60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60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60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0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0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60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60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0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60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0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60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0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60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6" name="Google Shape;9236;p60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9237" name="Google Shape;9237;p60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0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0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60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0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60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0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0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0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0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60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60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0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60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60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0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60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60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0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60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60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0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0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0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0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60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60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60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5" name="Google Shape;9265;p60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9266" name="Google Shape;9266;p60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0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0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60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60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60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0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60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60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60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0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0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0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0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0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0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0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60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60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60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60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0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0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60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60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60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60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0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4" name="Google Shape;9294;p60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9295" name="Google Shape;9295;p60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9296" name="Google Shape;9296;p60"/>
          <p:cNvSpPr/>
          <p:nvPr/>
        </p:nvSpPr>
        <p:spPr>
          <a:xfrm>
            <a:off x="86008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9297" name="Google Shape;9297;p60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9298" name="Google Shape;9298;p60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60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0" name="Google Shape;9300;p60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9301" name="Google Shape;9301;p60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60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3" name="Google Shape;9303;p60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9304" name="Google Shape;9304;p60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9305" name="Google Shape;9305;p60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0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60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60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0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60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60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0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0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60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60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60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0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60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60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60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60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60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0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0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0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60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60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0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0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0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0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60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60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60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60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0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BLANK_1_3_1">
    <p:spTree>
      <p:nvGrpSpPr>
        <p:cNvPr id="9337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" name="Google Shape;9338;p61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9339" name="Google Shape;9339;p61"/>
          <p:cNvGrpSpPr/>
          <p:nvPr/>
        </p:nvGrpSpPr>
        <p:grpSpPr>
          <a:xfrm>
            <a:off x="-217700" y="-57875"/>
            <a:ext cx="9730425" cy="5300261"/>
            <a:chOff x="-217700" y="-57875"/>
            <a:chExt cx="9730425" cy="5300261"/>
          </a:xfrm>
        </p:grpSpPr>
        <p:sp>
          <p:nvSpPr>
            <p:cNvPr id="9340" name="Google Shape;9340;p61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9341" name="Google Shape;9341;p61"/>
            <p:cNvGrpSpPr/>
            <p:nvPr/>
          </p:nvGrpSpPr>
          <p:grpSpPr>
            <a:xfrm>
              <a:off x="8712911" y="2316035"/>
              <a:ext cx="186410" cy="619807"/>
              <a:chOff x="4912361" y="3048535"/>
              <a:chExt cx="186410" cy="619807"/>
            </a:xfrm>
          </p:grpSpPr>
          <p:sp>
            <p:nvSpPr>
              <p:cNvPr id="9342" name="Google Shape;9342;p61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3" name="Google Shape;9343;p61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4" name="Google Shape;9344;p61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5" name="Google Shape;9345;p61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6" name="Google Shape;9346;p61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7" name="Google Shape;9347;p61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8" name="Google Shape;9348;p61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49" name="Google Shape;9349;p61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0" name="Google Shape;9350;p61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51" name="Google Shape;9351;p61"/>
            <p:cNvGrpSpPr/>
            <p:nvPr/>
          </p:nvGrpSpPr>
          <p:grpSpPr>
            <a:xfrm>
              <a:off x="4059159" y="4755374"/>
              <a:ext cx="310220" cy="298990"/>
              <a:chOff x="2049809" y="3045624"/>
              <a:chExt cx="310220" cy="298990"/>
            </a:xfrm>
          </p:grpSpPr>
          <p:sp>
            <p:nvSpPr>
              <p:cNvPr id="9352" name="Google Shape;9352;p61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3" name="Google Shape;9353;p61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4" name="Google Shape;9354;p61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5" name="Google Shape;9355;p61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6" name="Google Shape;9356;p61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57" name="Google Shape;9357;p61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358" name="Google Shape;9358;p61"/>
            <p:cNvSpPr/>
            <p:nvPr/>
          </p:nvSpPr>
          <p:spPr>
            <a:xfrm>
              <a:off x="8530537" y="16839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359" name="Google Shape;9359;p61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9360" name="Google Shape;9360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1" name="Google Shape;9361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62" name="Google Shape;9362;p61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9363" name="Google Shape;9363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4" name="Google Shape;9364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65" name="Google Shape;9365;p61"/>
            <p:cNvGrpSpPr/>
            <p:nvPr/>
          </p:nvGrpSpPr>
          <p:grpSpPr>
            <a:xfrm>
              <a:off x="155566" y="3344628"/>
              <a:ext cx="253123" cy="201815"/>
              <a:chOff x="1631216" y="1891228"/>
              <a:chExt cx="253123" cy="201815"/>
            </a:xfrm>
          </p:grpSpPr>
          <p:sp>
            <p:nvSpPr>
              <p:cNvPr id="9366" name="Google Shape;9366;p61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7" name="Google Shape;9367;p61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8" name="Google Shape;9368;p61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69" name="Google Shape;9369;p61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0" name="Google Shape;9370;p61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1" name="Google Shape;9371;p61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2" name="Google Shape;9372;p61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3" name="Google Shape;9373;p61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4" name="Google Shape;9374;p61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5" name="Google Shape;9375;p61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376" name="Google Shape;9376;p61"/>
            <p:cNvGrpSpPr/>
            <p:nvPr/>
          </p:nvGrpSpPr>
          <p:grpSpPr>
            <a:xfrm>
              <a:off x="119194" y="2879122"/>
              <a:ext cx="265681" cy="257583"/>
              <a:chOff x="1987619" y="2413322"/>
              <a:chExt cx="265681" cy="257583"/>
            </a:xfrm>
          </p:grpSpPr>
          <p:sp>
            <p:nvSpPr>
              <p:cNvPr id="9377" name="Google Shape;9377;p61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8" name="Google Shape;9378;p61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79" name="Google Shape;9379;p61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0" name="Google Shape;9380;p61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1" name="Google Shape;9381;p61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2" name="Google Shape;9382;p61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3" name="Google Shape;9383;p61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4" name="Google Shape;9384;p61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5" name="Google Shape;9385;p61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6" name="Google Shape;9386;p61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7" name="Google Shape;9387;p61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8" name="Google Shape;9388;p61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89" name="Google Shape;9389;p61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0" name="Google Shape;9390;p61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1" name="Google Shape;9391;p61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2" name="Google Shape;9392;p61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3" name="Google Shape;9393;p61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4" name="Google Shape;9394;p61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5" name="Google Shape;9395;p61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6" name="Google Shape;9396;p61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7" name="Google Shape;9397;p61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8" name="Google Shape;9398;p61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99" name="Google Shape;9399;p61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0" name="Google Shape;9400;p61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1" name="Google Shape;9401;p61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2" name="Google Shape;9402;p61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3" name="Google Shape;9403;p61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4" name="Google Shape;9404;p61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05" name="Google Shape;9405;p61"/>
            <p:cNvGrpSpPr/>
            <p:nvPr/>
          </p:nvGrpSpPr>
          <p:grpSpPr>
            <a:xfrm>
              <a:off x="3575035" y="4755372"/>
              <a:ext cx="235599" cy="224844"/>
              <a:chOff x="1690685" y="2722372"/>
              <a:chExt cx="235599" cy="224844"/>
            </a:xfrm>
          </p:grpSpPr>
          <p:sp>
            <p:nvSpPr>
              <p:cNvPr id="9406" name="Google Shape;9406;p61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7" name="Google Shape;9407;p61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8" name="Google Shape;9408;p61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09" name="Google Shape;9409;p61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0" name="Google Shape;9410;p61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1" name="Google Shape;9411;p61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2" name="Google Shape;9412;p61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3" name="Google Shape;9413;p61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4" name="Google Shape;9414;p61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5" name="Google Shape;9415;p61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6" name="Google Shape;9416;p61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7" name="Google Shape;9417;p61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8" name="Google Shape;9418;p61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19" name="Google Shape;9419;p61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0" name="Google Shape;9420;p61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1" name="Google Shape;9421;p61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2" name="Google Shape;9422;p61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3" name="Google Shape;9423;p61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4" name="Google Shape;9424;p61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5" name="Google Shape;9425;p61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6" name="Google Shape;9426;p61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7" name="Google Shape;9427;p61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8" name="Google Shape;9428;p61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29" name="Google Shape;9429;p61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0" name="Google Shape;9430;p61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1" name="Google Shape;9431;p61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2" name="Google Shape;9432;p61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3" name="Google Shape;9433;p61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34" name="Google Shape;9434;p61"/>
            <p:cNvGrpSpPr/>
            <p:nvPr/>
          </p:nvGrpSpPr>
          <p:grpSpPr>
            <a:xfrm>
              <a:off x="1688927" y="105206"/>
              <a:ext cx="147945" cy="134470"/>
              <a:chOff x="3477352" y="993181"/>
              <a:chExt cx="147945" cy="134470"/>
            </a:xfrm>
          </p:grpSpPr>
          <p:sp>
            <p:nvSpPr>
              <p:cNvPr id="9435" name="Google Shape;9435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6" name="Google Shape;9436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37" name="Google Shape;9437;p61"/>
            <p:cNvGrpSpPr/>
            <p:nvPr/>
          </p:nvGrpSpPr>
          <p:grpSpPr>
            <a:xfrm>
              <a:off x="297828" y="2520681"/>
              <a:ext cx="83763" cy="83541"/>
              <a:chOff x="3317703" y="1099656"/>
              <a:chExt cx="83763" cy="83541"/>
            </a:xfrm>
          </p:grpSpPr>
          <p:sp>
            <p:nvSpPr>
              <p:cNvPr id="9438" name="Google Shape;9438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39" name="Google Shape;9439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40" name="Google Shape;9440;p61"/>
            <p:cNvGrpSpPr/>
            <p:nvPr/>
          </p:nvGrpSpPr>
          <p:grpSpPr>
            <a:xfrm>
              <a:off x="4946077" y="105193"/>
              <a:ext cx="147945" cy="134470"/>
              <a:chOff x="3477352" y="993181"/>
              <a:chExt cx="147945" cy="134470"/>
            </a:xfrm>
          </p:grpSpPr>
          <p:sp>
            <p:nvSpPr>
              <p:cNvPr id="9441" name="Google Shape;9441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2" name="Google Shape;9442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43" name="Google Shape;9443;p61"/>
            <p:cNvGrpSpPr/>
            <p:nvPr/>
          </p:nvGrpSpPr>
          <p:grpSpPr>
            <a:xfrm>
              <a:off x="6905553" y="4826031"/>
              <a:ext cx="83763" cy="83541"/>
              <a:chOff x="3317703" y="1099656"/>
              <a:chExt cx="83763" cy="83541"/>
            </a:xfrm>
          </p:grpSpPr>
          <p:sp>
            <p:nvSpPr>
              <p:cNvPr id="9444" name="Google Shape;9444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5" name="Google Shape;9445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46" name="Google Shape;9446;p61"/>
            <p:cNvGrpSpPr/>
            <p:nvPr/>
          </p:nvGrpSpPr>
          <p:grpSpPr>
            <a:xfrm>
              <a:off x="6253427" y="4843056"/>
              <a:ext cx="147945" cy="134470"/>
              <a:chOff x="3477352" y="993181"/>
              <a:chExt cx="147945" cy="134470"/>
            </a:xfrm>
          </p:grpSpPr>
          <p:sp>
            <p:nvSpPr>
              <p:cNvPr id="9447" name="Google Shape;9447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48" name="Google Shape;9448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49" name="Google Shape;9449;p61"/>
            <p:cNvGrpSpPr/>
            <p:nvPr/>
          </p:nvGrpSpPr>
          <p:grpSpPr>
            <a:xfrm>
              <a:off x="8837628" y="1090956"/>
              <a:ext cx="83763" cy="83541"/>
              <a:chOff x="3317703" y="1099656"/>
              <a:chExt cx="83763" cy="83541"/>
            </a:xfrm>
          </p:grpSpPr>
          <p:sp>
            <p:nvSpPr>
              <p:cNvPr id="9450" name="Google Shape;9450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1" name="Google Shape;9451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52" name="Google Shape;9452;p61"/>
            <p:cNvGrpSpPr/>
            <p:nvPr/>
          </p:nvGrpSpPr>
          <p:grpSpPr>
            <a:xfrm>
              <a:off x="5877702" y="4755381"/>
              <a:ext cx="147945" cy="134470"/>
              <a:chOff x="3477352" y="993181"/>
              <a:chExt cx="147945" cy="134470"/>
            </a:xfrm>
          </p:grpSpPr>
          <p:sp>
            <p:nvSpPr>
              <p:cNvPr id="9453" name="Google Shape;9453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4" name="Google Shape;9454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55" name="Google Shape;9455;p61"/>
            <p:cNvGrpSpPr/>
            <p:nvPr/>
          </p:nvGrpSpPr>
          <p:grpSpPr>
            <a:xfrm>
              <a:off x="8712903" y="3674443"/>
              <a:ext cx="83763" cy="83541"/>
              <a:chOff x="3317703" y="1099656"/>
              <a:chExt cx="83763" cy="83541"/>
            </a:xfrm>
          </p:grpSpPr>
          <p:sp>
            <p:nvSpPr>
              <p:cNvPr id="9456" name="Google Shape;9456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57" name="Google Shape;9457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58" name="Google Shape;9458;p61"/>
            <p:cNvGrpSpPr/>
            <p:nvPr/>
          </p:nvGrpSpPr>
          <p:grpSpPr>
            <a:xfrm>
              <a:off x="8773452" y="3378306"/>
              <a:ext cx="147945" cy="134470"/>
              <a:chOff x="3477352" y="993181"/>
              <a:chExt cx="147945" cy="134470"/>
            </a:xfrm>
          </p:grpSpPr>
          <p:sp>
            <p:nvSpPr>
              <p:cNvPr id="9459" name="Google Shape;9459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0" name="Google Shape;9460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61" name="Google Shape;9461;p61"/>
            <p:cNvGrpSpPr/>
            <p:nvPr/>
          </p:nvGrpSpPr>
          <p:grpSpPr>
            <a:xfrm>
              <a:off x="1406403" y="185156"/>
              <a:ext cx="83763" cy="83541"/>
              <a:chOff x="3317703" y="1099656"/>
              <a:chExt cx="83763" cy="83541"/>
            </a:xfrm>
          </p:grpSpPr>
          <p:sp>
            <p:nvSpPr>
              <p:cNvPr id="9462" name="Google Shape;9462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3" name="Google Shape;9463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64" name="Google Shape;9464;p61"/>
            <p:cNvGrpSpPr/>
            <p:nvPr/>
          </p:nvGrpSpPr>
          <p:grpSpPr>
            <a:xfrm>
              <a:off x="81252" y="3813156"/>
              <a:ext cx="147945" cy="134470"/>
              <a:chOff x="3477352" y="993181"/>
              <a:chExt cx="147945" cy="134470"/>
            </a:xfrm>
          </p:grpSpPr>
          <p:sp>
            <p:nvSpPr>
              <p:cNvPr id="9465" name="Google Shape;9465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6" name="Google Shape;9466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67" name="Google Shape;9467;p61"/>
            <p:cNvGrpSpPr/>
            <p:nvPr/>
          </p:nvGrpSpPr>
          <p:grpSpPr>
            <a:xfrm>
              <a:off x="5528728" y="4928181"/>
              <a:ext cx="83763" cy="83541"/>
              <a:chOff x="3317703" y="1099656"/>
              <a:chExt cx="83763" cy="83541"/>
            </a:xfrm>
          </p:grpSpPr>
          <p:sp>
            <p:nvSpPr>
              <p:cNvPr id="9468" name="Google Shape;9468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69" name="Google Shape;9469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70" name="Google Shape;9470;p61"/>
            <p:cNvGrpSpPr/>
            <p:nvPr/>
          </p:nvGrpSpPr>
          <p:grpSpPr>
            <a:xfrm>
              <a:off x="3178552" y="4837643"/>
              <a:ext cx="147945" cy="134470"/>
              <a:chOff x="3477352" y="993181"/>
              <a:chExt cx="147945" cy="134470"/>
            </a:xfrm>
          </p:grpSpPr>
          <p:sp>
            <p:nvSpPr>
              <p:cNvPr id="9471" name="Google Shape;9471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2" name="Google Shape;9472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73" name="Google Shape;9473;p61"/>
            <p:cNvGrpSpPr/>
            <p:nvPr/>
          </p:nvGrpSpPr>
          <p:grpSpPr>
            <a:xfrm>
              <a:off x="2961228" y="4780843"/>
              <a:ext cx="83763" cy="83541"/>
              <a:chOff x="3317703" y="1099656"/>
              <a:chExt cx="83763" cy="83541"/>
            </a:xfrm>
          </p:grpSpPr>
          <p:sp>
            <p:nvSpPr>
              <p:cNvPr id="9474" name="Google Shape;9474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5" name="Google Shape;9475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76" name="Google Shape;9476;p61"/>
            <p:cNvGrpSpPr/>
            <p:nvPr/>
          </p:nvGrpSpPr>
          <p:grpSpPr>
            <a:xfrm>
              <a:off x="8773452" y="1357781"/>
              <a:ext cx="147945" cy="134470"/>
              <a:chOff x="3477352" y="993181"/>
              <a:chExt cx="147945" cy="134470"/>
            </a:xfrm>
          </p:grpSpPr>
          <p:sp>
            <p:nvSpPr>
              <p:cNvPr id="9477" name="Google Shape;9477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78" name="Google Shape;9478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79" name="Google Shape;9479;p61"/>
            <p:cNvGrpSpPr/>
            <p:nvPr/>
          </p:nvGrpSpPr>
          <p:grpSpPr>
            <a:xfrm>
              <a:off x="240253" y="4022731"/>
              <a:ext cx="83763" cy="83541"/>
              <a:chOff x="3317703" y="1099656"/>
              <a:chExt cx="83763" cy="83541"/>
            </a:xfrm>
          </p:grpSpPr>
          <p:sp>
            <p:nvSpPr>
              <p:cNvPr id="9480" name="Google Shape;9480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1" name="Google Shape;9481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82" name="Google Shape;9482;p61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9483" name="Google Shape;9483;p6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4" name="Google Shape;9484;p6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485" name="Google Shape;9485;p61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9486" name="Google Shape;9486;p6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87" name="Google Shape;9487;p6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488" name="Google Shape;9488;p61"/>
            <p:cNvSpPr/>
            <p:nvPr/>
          </p:nvSpPr>
          <p:spPr>
            <a:xfrm>
              <a:off x="-217700" y="163525"/>
              <a:ext cx="701725" cy="1894975"/>
            </a:xfrm>
            <a:custGeom>
              <a:rect b="b" l="l" r="r" t="t"/>
              <a:pathLst>
                <a:path extrusionOk="0" h="75799" w="28069">
                  <a:moveTo>
                    <a:pt x="849" y="0"/>
                  </a:moveTo>
                  <a:cubicBezTo>
                    <a:pt x="8513" y="4470"/>
                    <a:pt x="19180" y="6822"/>
                    <a:pt x="22931" y="14862"/>
                  </a:cubicBezTo>
                  <a:cubicBezTo>
                    <a:pt x="27875" y="25459"/>
                    <a:pt x="16298" y="37812"/>
                    <a:pt x="17198" y="49471"/>
                  </a:cubicBezTo>
                  <a:cubicBezTo>
                    <a:pt x="17714" y="56151"/>
                    <a:pt x="30597" y="60676"/>
                    <a:pt x="27602" y="66669"/>
                  </a:cubicBezTo>
                  <a:cubicBezTo>
                    <a:pt x="23270" y="75338"/>
                    <a:pt x="9680" y="75338"/>
                    <a:pt x="0" y="7579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489" name="Google Shape;9489;p61"/>
            <p:cNvSpPr/>
            <p:nvPr/>
          </p:nvSpPr>
          <p:spPr>
            <a:xfrm>
              <a:off x="1003150" y="4854103"/>
              <a:ext cx="1687975" cy="352075"/>
            </a:xfrm>
            <a:custGeom>
              <a:rect b="b" l="l" r="r" t="t"/>
              <a:pathLst>
                <a:path extrusionOk="0" h="14083" w="67519">
                  <a:moveTo>
                    <a:pt x="0" y="14083"/>
                  </a:moveTo>
                  <a:cubicBezTo>
                    <a:pt x="1405" y="7064"/>
                    <a:pt x="12693" y="3060"/>
                    <a:pt x="19534" y="5165"/>
                  </a:cubicBezTo>
                  <a:cubicBezTo>
                    <a:pt x="23941" y="6521"/>
                    <a:pt x="28210" y="10469"/>
                    <a:pt x="32698" y="9412"/>
                  </a:cubicBezTo>
                  <a:cubicBezTo>
                    <a:pt x="42748" y="7046"/>
                    <a:pt x="52629" y="-2560"/>
                    <a:pt x="62423" y="706"/>
                  </a:cubicBezTo>
                  <a:cubicBezTo>
                    <a:pt x="66762" y="2153"/>
                    <a:pt x="67519" y="8872"/>
                    <a:pt x="67519" y="1344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490" name="Google Shape;9490;p61"/>
            <p:cNvSpPr/>
            <p:nvPr/>
          </p:nvSpPr>
          <p:spPr>
            <a:xfrm>
              <a:off x="7755000" y="4185424"/>
              <a:ext cx="1496875" cy="1056962"/>
            </a:xfrm>
            <a:custGeom>
              <a:rect b="b" l="l" r="r" t="t"/>
              <a:pathLst>
                <a:path extrusionOk="0" h="33581" w="59875">
                  <a:moveTo>
                    <a:pt x="59875" y="1096"/>
                  </a:moveTo>
                  <a:cubicBezTo>
                    <a:pt x="53767" y="-2979"/>
                    <a:pt x="45481" y="5835"/>
                    <a:pt x="40129" y="10863"/>
                  </a:cubicBezTo>
                  <a:cubicBezTo>
                    <a:pt x="36443" y="14326"/>
                    <a:pt x="39344" y="22062"/>
                    <a:pt x="35458" y="25300"/>
                  </a:cubicBezTo>
                  <a:cubicBezTo>
                    <a:pt x="28660" y="30964"/>
                    <a:pt x="17177" y="21701"/>
                    <a:pt x="8918" y="24876"/>
                  </a:cubicBezTo>
                  <a:cubicBezTo>
                    <a:pt x="5041" y="26367"/>
                    <a:pt x="3323" y="31088"/>
                    <a:pt x="0" y="335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BODY_1_1">
    <p:spTree>
      <p:nvGrpSpPr>
        <p:cNvPr id="9491" name="Shape 9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" name="Google Shape;9492;p62"/>
          <p:cNvSpPr txBox="1"/>
          <p:nvPr>
            <p:ph idx="1" type="body"/>
          </p:nvPr>
        </p:nvSpPr>
        <p:spPr>
          <a:xfrm>
            <a:off x="7200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493" name="Google Shape;9493;p62"/>
          <p:cNvSpPr txBox="1"/>
          <p:nvPr>
            <p:ph idx="2" type="body"/>
          </p:nvPr>
        </p:nvSpPr>
        <p:spPr>
          <a:xfrm>
            <a:off x="46707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9494" name="Google Shape;9494;p62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9495" name="Google Shape;9495;p62"/>
          <p:cNvGrpSpPr/>
          <p:nvPr/>
        </p:nvGrpSpPr>
        <p:grpSpPr>
          <a:xfrm>
            <a:off x="-176325" y="-102950"/>
            <a:ext cx="9527052" cy="5317777"/>
            <a:chOff x="-176325" y="-102950"/>
            <a:chExt cx="9527052" cy="5317777"/>
          </a:xfrm>
        </p:grpSpPr>
        <p:grpSp>
          <p:nvGrpSpPr>
            <p:cNvPr id="9496" name="Google Shape;9496;p62"/>
            <p:cNvGrpSpPr/>
            <p:nvPr/>
          </p:nvGrpSpPr>
          <p:grpSpPr>
            <a:xfrm>
              <a:off x="8573066" y="892337"/>
              <a:ext cx="477493" cy="336159"/>
              <a:chOff x="6463366" y="1152387"/>
              <a:chExt cx="477493" cy="336159"/>
            </a:xfrm>
          </p:grpSpPr>
          <p:sp>
            <p:nvSpPr>
              <p:cNvPr id="9497" name="Google Shape;9497;p62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8" name="Google Shape;9498;p62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99" name="Google Shape;9499;p62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0" name="Google Shape;9500;p62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1" name="Google Shape;9501;p62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2" name="Google Shape;9502;p62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3" name="Google Shape;9503;p62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4" name="Google Shape;9504;p62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5" name="Google Shape;9505;p62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6" name="Google Shape;9506;p62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7" name="Google Shape;9507;p62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8" name="Google Shape;9508;p62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09" name="Google Shape;9509;p62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0" name="Google Shape;9510;p62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1" name="Google Shape;9511;p62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2" name="Google Shape;9512;p62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3" name="Google Shape;9513;p62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4" name="Google Shape;9514;p62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5" name="Google Shape;9515;p62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16" name="Google Shape;9516;p62"/>
            <p:cNvGrpSpPr/>
            <p:nvPr/>
          </p:nvGrpSpPr>
          <p:grpSpPr>
            <a:xfrm>
              <a:off x="27834" y="1010583"/>
              <a:ext cx="612152" cy="619776"/>
              <a:chOff x="7232384" y="1764508"/>
              <a:chExt cx="612152" cy="619776"/>
            </a:xfrm>
          </p:grpSpPr>
          <p:sp>
            <p:nvSpPr>
              <p:cNvPr id="9517" name="Google Shape;9517;p62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8" name="Google Shape;9518;p62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19" name="Google Shape;9519;p62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0" name="Google Shape;9520;p62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21" name="Google Shape;9521;p62"/>
            <p:cNvGrpSpPr/>
            <p:nvPr/>
          </p:nvGrpSpPr>
          <p:grpSpPr>
            <a:xfrm>
              <a:off x="224963" y="1800299"/>
              <a:ext cx="383702" cy="612816"/>
              <a:chOff x="6705988" y="1508474"/>
              <a:chExt cx="383702" cy="612816"/>
            </a:xfrm>
          </p:grpSpPr>
          <p:sp>
            <p:nvSpPr>
              <p:cNvPr id="9522" name="Google Shape;9522;p62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3" name="Google Shape;9523;p62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4" name="Google Shape;9524;p62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5" name="Google Shape;9525;p62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6" name="Google Shape;9526;p62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7" name="Google Shape;9527;p62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8" name="Google Shape;9528;p62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29" name="Google Shape;9529;p62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0" name="Google Shape;9530;p62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1" name="Google Shape;9531;p62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2" name="Google Shape;9532;p62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3" name="Google Shape;9533;p62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4" name="Google Shape;9534;p62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5" name="Google Shape;9535;p62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6" name="Google Shape;9536;p62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7" name="Google Shape;9537;p62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8" name="Google Shape;9538;p62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39" name="Google Shape;9539;p62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0" name="Google Shape;9540;p62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1" name="Google Shape;9541;p62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2" name="Google Shape;9542;p62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3" name="Google Shape;9543;p62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4" name="Google Shape;9544;p62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5" name="Google Shape;9545;p62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6" name="Google Shape;9546;p62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7" name="Google Shape;9547;p62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8" name="Google Shape;9548;p62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49" name="Google Shape;9549;p62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0" name="Google Shape;9550;p62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1" name="Google Shape;9551;p62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2" name="Google Shape;9552;p62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3" name="Google Shape;9553;p62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4" name="Google Shape;9554;p62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5" name="Google Shape;9555;p62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6" name="Google Shape;9556;p62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7" name="Google Shape;9557;p62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8" name="Google Shape;9558;p62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9" name="Google Shape;9559;p62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0" name="Google Shape;9560;p62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61" name="Google Shape;9561;p62"/>
            <p:cNvGrpSpPr/>
            <p:nvPr/>
          </p:nvGrpSpPr>
          <p:grpSpPr>
            <a:xfrm>
              <a:off x="8017479" y="172951"/>
              <a:ext cx="457912" cy="846581"/>
              <a:chOff x="6600904" y="2246176"/>
              <a:chExt cx="457912" cy="846581"/>
            </a:xfrm>
          </p:grpSpPr>
          <p:sp>
            <p:nvSpPr>
              <p:cNvPr id="9562" name="Google Shape;9562;p62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3" name="Google Shape;9563;p62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4" name="Google Shape;9564;p62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5" name="Google Shape;9565;p62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6" name="Google Shape;9566;p62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7" name="Google Shape;9567;p62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8" name="Google Shape;9568;p62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9" name="Google Shape;9569;p62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0" name="Google Shape;9570;p62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1" name="Google Shape;9571;p62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2" name="Google Shape;9572;p62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3" name="Google Shape;9573;p62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4" name="Google Shape;9574;p62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5" name="Google Shape;9575;p62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6" name="Google Shape;9576;p62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7" name="Google Shape;9577;p62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8" name="Google Shape;9578;p62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9" name="Google Shape;9579;p62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80" name="Google Shape;9580;p62"/>
            <p:cNvGrpSpPr/>
            <p:nvPr/>
          </p:nvGrpSpPr>
          <p:grpSpPr>
            <a:xfrm>
              <a:off x="4127440" y="227131"/>
              <a:ext cx="147945" cy="134470"/>
              <a:chOff x="3477352" y="993181"/>
              <a:chExt cx="147945" cy="134470"/>
            </a:xfrm>
          </p:grpSpPr>
          <p:sp>
            <p:nvSpPr>
              <p:cNvPr id="9581" name="Google Shape;9581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2" name="Google Shape;9582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83" name="Google Shape;9583;p62"/>
            <p:cNvGrpSpPr/>
            <p:nvPr/>
          </p:nvGrpSpPr>
          <p:grpSpPr>
            <a:xfrm>
              <a:off x="3967791" y="333606"/>
              <a:ext cx="83763" cy="83541"/>
              <a:chOff x="3317703" y="1099656"/>
              <a:chExt cx="83763" cy="83541"/>
            </a:xfrm>
          </p:grpSpPr>
          <p:sp>
            <p:nvSpPr>
              <p:cNvPr id="9584" name="Google Shape;9584;p6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5" name="Google Shape;9585;p6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586" name="Google Shape;9586;p62"/>
            <p:cNvSpPr/>
            <p:nvPr/>
          </p:nvSpPr>
          <p:spPr>
            <a:xfrm>
              <a:off x="8593327" y="1998625"/>
              <a:ext cx="757400" cy="2921750"/>
            </a:xfrm>
            <a:custGeom>
              <a:rect b="b" l="l" r="r" t="t"/>
              <a:pathLst>
                <a:path extrusionOk="0" h="116870" w="30296">
                  <a:moveTo>
                    <a:pt x="30296" y="0"/>
                  </a:moveTo>
                  <a:cubicBezTo>
                    <a:pt x="30296" y="3879"/>
                    <a:pt x="23344" y="3446"/>
                    <a:pt x="19838" y="5107"/>
                  </a:cubicBezTo>
                  <a:cubicBezTo>
                    <a:pt x="11130" y="9232"/>
                    <a:pt x="1131" y="16680"/>
                    <a:pt x="140" y="26265"/>
                  </a:cubicBezTo>
                  <a:cubicBezTo>
                    <a:pt x="-1531" y="42432"/>
                    <a:pt x="14450" y="56469"/>
                    <a:pt x="14974" y="72714"/>
                  </a:cubicBezTo>
                  <a:cubicBezTo>
                    <a:pt x="15323" y="83527"/>
                    <a:pt x="1583" y="93337"/>
                    <a:pt x="5004" y="103600"/>
                  </a:cubicBezTo>
                  <a:cubicBezTo>
                    <a:pt x="7653" y="111548"/>
                    <a:pt x="20160" y="120159"/>
                    <a:pt x="27134" y="11551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587" name="Google Shape;9587;p62"/>
            <p:cNvSpPr/>
            <p:nvPr/>
          </p:nvSpPr>
          <p:spPr>
            <a:xfrm>
              <a:off x="-176325" y="4440277"/>
              <a:ext cx="3988350" cy="774550"/>
            </a:xfrm>
            <a:custGeom>
              <a:rect b="b" l="l" r="r" t="t"/>
              <a:pathLst>
                <a:path extrusionOk="0" h="30982" w="159534">
                  <a:moveTo>
                    <a:pt x="0" y="97"/>
                  </a:moveTo>
                  <a:cubicBezTo>
                    <a:pt x="11002" y="97"/>
                    <a:pt x="22718" y="-833"/>
                    <a:pt x="32831" y="3502"/>
                  </a:cubicBezTo>
                  <a:cubicBezTo>
                    <a:pt x="38568" y="5961"/>
                    <a:pt x="39129" y="14783"/>
                    <a:pt x="44261" y="18336"/>
                  </a:cubicBezTo>
                  <a:cubicBezTo>
                    <a:pt x="50967" y="22979"/>
                    <a:pt x="60349" y="24366"/>
                    <a:pt x="68337" y="22714"/>
                  </a:cubicBezTo>
                  <a:cubicBezTo>
                    <a:pt x="82251" y="19836"/>
                    <a:pt x="95027" y="11665"/>
                    <a:pt x="109193" y="10554"/>
                  </a:cubicBezTo>
                  <a:cubicBezTo>
                    <a:pt x="119215" y="9768"/>
                    <a:pt x="129574" y="8452"/>
                    <a:pt x="139349" y="10798"/>
                  </a:cubicBezTo>
                  <a:cubicBezTo>
                    <a:pt x="148601" y="13018"/>
                    <a:pt x="159534" y="21467"/>
                    <a:pt x="159534" y="3098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588" name="Google Shape;9588;p62"/>
            <p:cNvSpPr/>
            <p:nvPr/>
          </p:nvSpPr>
          <p:spPr>
            <a:xfrm>
              <a:off x="1051800" y="-44175"/>
              <a:ext cx="2541350" cy="558125"/>
            </a:xfrm>
            <a:custGeom>
              <a:rect b="b" l="l" r="r" t="t"/>
              <a:pathLst>
                <a:path extrusionOk="0" h="22325" w="101654">
                  <a:moveTo>
                    <a:pt x="0" y="0"/>
                  </a:moveTo>
                  <a:cubicBezTo>
                    <a:pt x="3608" y="6615"/>
                    <a:pt x="7322" y="15283"/>
                    <a:pt x="14592" y="17266"/>
                  </a:cubicBezTo>
                  <a:cubicBezTo>
                    <a:pt x="19182" y="18518"/>
                    <a:pt x="23324" y="13484"/>
                    <a:pt x="27724" y="11673"/>
                  </a:cubicBezTo>
                  <a:cubicBezTo>
                    <a:pt x="33957" y="9107"/>
                    <a:pt x="41200" y="9802"/>
                    <a:pt x="47909" y="10457"/>
                  </a:cubicBezTo>
                  <a:cubicBezTo>
                    <a:pt x="55749" y="11222"/>
                    <a:pt x="62313" y="16839"/>
                    <a:pt x="69553" y="19942"/>
                  </a:cubicBezTo>
                  <a:cubicBezTo>
                    <a:pt x="75255" y="22386"/>
                    <a:pt x="81847" y="22572"/>
                    <a:pt x="88035" y="22130"/>
                  </a:cubicBezTo>
                  <a:cubicBezTo>
                    <a:pt x="96606" y="21518"/>
                    <a:pt x="101654" y="8836"/>
                    <a:pt x="101654" y="24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589" name="Google Shape;9589;p62"/>
            <p:cNvSpPr/>
            <p:nvPr/>
          </p:nvSpPr>
          <p:spPr>
            <a:xfrm>
              <a:off x="6335150" y="-102950"/>
              <a:ext cx="1836075" cy="447500"/>
            </a:xfrm>
            <a:custGeom>
              <a:rect b="b" l="l" r="r" t="t"/>
              <a:pathLst>
                <a:path extrusionOk="0" h="17900" w="73443">
                  <a:moveTo>
                    <a:pt x="0" y="1459"/>
                  </a:moveTo>
                  <a:cubicBezTo>
                    <a:pt x="0" y="7743"/>
                    <a:pt x="3244" y="17004"/>
                    <a:pt x="9484" y="17753"/>
                  </a:cubicBezTo>
                  <a:cubicBezTo>
                    <a:pt x="18276" y="18809"/>
                    <a:pt x="26650" y="12403"/>
                    <a:pt x="35505" y="12403"/>
                  </a:cubicBezTo>
                  <a:cubicBezTo>
                    <a:pt x="45399" y="12403"/>
                    <a:pt x="55614" y="19623"/>
                    <a:pt x="64932" y="16294"/>
                  </a:cubicBezTo>
                  <a:cubicBezTo>
                    <a:pt x="70703" y="14233"/>
                    <a:pt x="73443" y="6128"/>
                    <a:pt x="734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9590" name="Google Shape;9590;p62"/>
            <p:cNvGrpSpPr/>
            <p:nvPr/>
          </p:nvGrpSpPr>
          <p:grpSpPr>
            <a:xfrm>
              <a:off x="1374552" y="4732543"/>
              <a:ext cx="147945" cy="134470"/>
              <a:chOff x="3477352" y="993181"/>
              <a:chExt cx="147945" cy="134470"/>
            </a:xfrm>
          </p:grpSpPr>
          <p:sp>
            <p:nvSpPr>
              <p:cNvPr id="9591" name="Google Shape;9591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2" name="Google Shape;9592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93" name="Google Shape;9593;p62"/>
            <p:cNvGrpSpPr/>
            <p:nvPr/>
          </p:nvGrpSpPr>
          <p:grpSpPr>
            <a:xfrm>
              <a:off x="1214903" y="4839018"/>
              <a:ext cx="83763" cy="83541"/>
              <a:chOff x="3317703" y="1099656"/>
              <a:chExt cx="83763" cy="83541"/>
            </a:xfrm>
          </p:grpSpPr>
          <p:sp>
            <p:nvSpPr>
              <p:cNvPr id="9594" name="Google Shape;9594;p6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5" name="Google Shape;9595;p6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96" name="Google Shape;9596;p62"/>
            <p:cNvGrpSpPr/>
            <p:nvPr/>
          </p:nvGrpSpPr>
          <p:grpSpPr>
            <a:xfrm>
              <a:off x="4670702" y="4630131"/>
              <a:ext cx="147945" cy="134470"/>
              <a:chOff x="3477352" y="993181"/>
              <a:chExt cx="147945" cy="134470"/>
            </a:xfrm>
          </p:grpSpPr>
          <p:sp>
            <p:nvSpPr>
              <p:cNvPr id="9597" name="Google Shape;9597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8" name="Google Shape;9598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99" name="Google Shape;9599;p62"/>
            <p:cNvGrpSpPr/>
            <p:nvPr/>
          </p:nvGrpSpPr>
          <p:grpSpPr>
            <a:xfrm>
              <a:off x="8833303" y="1915081"/>
              <a:ext cx="83763" cy="83541"/>
              <a:chOff x="3317703" y="1099656"/>
              <a:chExt cx="83763" cy="83541"/>
            </a:xfrm>
          </p:grpSpPr>
          <p:sp>
            <p:nvSpPr>
              <p:cNvPr id="9600" name="Google Shape;9600;p6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1" name="Google Shape;9601;p6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02" name="Google Shape;9602;p62"/>
            <p:cNvGrpSpPr/>
            <p:nvPr/>
          </p:nvGrpSpPr>
          <p:grpSpPr>
            <a:xfrm>
              <a:off x="8652877" y="1630356"/>
              <a:ext cx="147945" cy="134470"/>
              <a:chOff x="3477352" y="993181"/>
              <a:chExt cx="147945" cy="134470"/>
            </a:xfrm>
          </p:grpSpPr>
          <p:sp>
            <p:nvSpPr>
              <p:cNvPr id="9603" name="Google Shape;9603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4" name="Google Shape;9604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05" name="Google Shape;9605;p62"/>
            <p:cNvGrpSpPr/>
            <p:nvPr/>
          </p:nvGrpSpPr>
          <p:grpSpPr>
            <a:xfrm>
              <a:off x="223516" y="361606"/>
              <a:ext cx="83763" cy="83541"/>
              <a:chOff x="3317703" y="1099656"/>
              <a:chExt cx="83763" cy="83541"/>
            </a:xfrm>
          </p:grpSpPr>
          <p:sp>
            <p:nvSpPr>
              <p:cNvPr id="9606" name="Google Shape;9606;p6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7" name="Google Shape;9607;p6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08" name="Google Shape;9608;p62"/>
            <p:cNvGrpSpPr/>
            <p:nvPr/>
          </p:nvGrpSpPr>
          <p:grpSpPr>
            <a:xfrm>
              <a:off x="374941" y="3108006"/>
              <a:ext cx="83763" cy="83541"/>
              <a:chOff x="3317703" y="1099656"/>
              <a:chExt cx="83763" cy="83541"/>
            </a:xfrm>
          </p:grpSpPr>
          <p:sp>
            <p:nvSpPr>
              <p:cNvPr id="9609" name="Google Shape;9609;p6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0" name="Google Shape;9610;p6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11" name="Google Shape;9611;p62"/>
            <p:cNvGrpSpPr/>
            <p:nvPr/>
          </p:nvGrpSpPr>
          <p:grpSpPr>
            <a:xfrm>
              <a:off x="415977" y="673781"/>
              <a:ext cx="147945" cy="134470"/>
              <a:chOff x="3477352" y="993181"/>
              <a:chExt cx="147945" cy="134470"/>
            </a:xfrm>
          </p:grpSpPr>
          <p:sp>
            <p:nvSpPr>
              <p:cNvPr id="9612" name="Google Shape;9612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3" name="Google Shape;9613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14" name="Google Shape;9614;p62"/>
            <p:cNvGrpSpPr/>
            <p:nvPr/>
          </p:nvGrpSpPr>
          <p:grpSpPr>
            <a:xfrm>
              <a:off x="191427" y="2821768"/>
              <a:ext cx="147945" cy="134470"/>
              <a:chOff x="3477352" y="993181"/>
              <a:chExt cx="147945" cy="134470"/>
            </a:xfrm>
          </p:grpSpPr>
          <p:sp>
            <p:nvSpPr>
              <p:cNvPr id="9615" name="Google Shape;9615;p6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16" name="Google Shape;9616;p6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9617" name="Shape 9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8" name="Google Shape;9618;p63"/>
          <p:cNvSpPr txBox="1"/>
          <p:nvPr>
            <p:ph type="title"/>
          </p:nvPr>
        </p:nvSpPr>
        <p:spPr>
          <a:xfrm>
            <a:off x="720000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19" name="Google Shape;9619;p63"/>
          <p:cNvSpPr txBox="1"/>
          <p:nvPr>
            <p:ph idx="1" type="subTitle"/>
          </p:nvPr>
        </p:nvSpPr>
        <p:spPr>
          <a:xfrm>
            <a:off x="720000" y="3968979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20" name="Google Shape;9620;p63"/>
          <p:cNvSpPr txBox="1"/>
          <p:nvPr>
            <p:ph idx="2" type="title"/>
          </p:nvPr>
        </p:nvSpPr>
        <p:spPr>
          <a:xfrm>
            <a:off x="3428855" y="3652632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1" name="Google Shape;9621;p63"/>
          <p:cNvSpPr txBox="1"/>
          <p:nvPr>
            <p:ph idx="3" type="subTitle"/>
          </p:nvPr>
        </p:nvSpPr>
        <p:spPr>
          <a:xfrm>
            <a:off x="3428853" y="3968992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22" name="Google Shape;9622;p63"/>
          <p:cNvSpPr txBox="1"/>
          <p:nvPr>
            <p:ph idx="4" type="title"/>
          </p:nvPr>
        </p:nvSpPr>
        <p:spPr>
          <a:xfrm>
            <a:off x="6137698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23" name="Google Shape;9623;p63"/>
          <p:cNvSpPr txBox="1"/>
          <p:nvPr>
            <p:ph idx="5" type="subTitle"/>
          </p:nvPr>
        </p:nvSpPr>
        <p:spPr>
          <a:xfrm>
            <a:off x="6137694" y="3969004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24" name="Google Shape;9624;p63"/>
          <p:cNvSpPr txBox="1"/>
          <p:nvPr>
            <p:ph idx="6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625" name="Google Shape;9625;p63"/>
          <p:cNvSpPr txBox="1"/>
          <p:nvPr>
            <p:ph idx="7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9626" name="Google Shape;9626;p63"/>
          <p:cNvGrpSpPr/>
          <p:nvPr/>
        </p:nvGrpSpPr>
        <p:grpSpPr>
          <a:xfrm>
            <a:off x="-74375" y="-47700"/>
            <a:ext cx="9144942" cy="5256033"/>
            <a:chOff x="-74375" y="-47700"/>
            <a:chExt cx="9144942" cy="5256033"/>
          </a:xfrm>
        </p:grpSpPr>
        <p:grpSp>
          <p:nvGrpSpPr>
            <p:cNvPr id="9627" name="Google Shape;9627;p63"/>
            <p:cNvGrpSpPr/>
            <p:nvPr/>
          </p:nvGrpSpPr>
          <p:grpSpPr>
            <a:xfrm>
              <a:off x="115692" y="2991240"/>
              <a:ext cx="400341" cy="492138"/>
              <a:chOff x="8582017" y="3605615"/>
              <a:chExt cx="400341" cy="492138"/>
            </a:xfrm>
          </p:grpSpPr>
          <p:sp>
            <p:nvSpPr>
              <p:cNvPr id="9628" name="Google Shape;9628;p63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29" name="Google Shape;9629;p63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0" name="Google Shape;9630;p63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1" name="Google Shape;9631;p63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2" name="Google Shape;9632;p63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3" name="Google Shape;9633;p63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4" name="Google Shape;9634;p63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5" name="Google Shape;9635;p63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6" name="Google Shape;9636;p63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7" name="Google Shape;9637;p63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8" name="Google Shape;9638;p63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39" name="Google Shape;9639;p63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0" name="Google Shape;9640;p63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1" name="Google Shape;9641;p63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2" name="Google Shape;9642;p63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3" name="Google Shape;9643;p63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4" name="Google Shape;9644;p63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5" name="Google Shape;9645;p63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6" name="Google Shape;9646;p63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7" name="Google Shape;9647;p63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8" name="Google Shape;9648;p63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49" name="Google Shape;9649;p63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50" name="Google Shape;9650;p63"/>
            <p:cNvGrpSpPr/>
            <p:nvPr/>
          </p:nvGrpSpPr>
          <p:grpSpPr>
            <a:xfrm>
              <a:off x="8423988" y="1522288"/>
              <a:ext cx="606933" cy="684559"/>
              <a:chOff x="4761063" y="821638"/>
              <a:chExt cx="606933" cy="684559"/>
            </a:xfrm>
          </p:grpSpPr>
          <p:sp>
            <p:nvSpPr>
              <p:cNvPr id="9651" name="Google Shape;9651;p63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2" name="Google Shape;9652;p63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3" name="Google Shape;9653;p63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4" name="Google Shape;9654;p63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5" name="Google Shape;9655;p63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6" name="Google Shape;9656;p63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7" name="Google Shape;9657;p63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8" name="Google Shape;9658;p63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9" name="Google Shape;9659;p63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0" name="Google Shape;9660;p63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1" name="Google Shape;9661;p63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2" name="Google Shape;9662;p63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3" name="Google Shape;9663;p63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4" name="Google Shape;9664;p63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5" name="Google Shape;9665;p63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6" name="Google Shape;9666;p63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7" name="Google Shape;9667;p63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8" name="Google Shape;9668;p63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69" name="Google Shape;9669;p63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0" name="Google Shape;9670;p63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1" name="Google Shape;9671;p63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2" name="Google Shape;9672;p63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3" name="Google Shape;9673;p63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4" name="Google Shape;9674;p63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5" name="Google Shape;9675;p63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6" name="Google Shape;9676;p63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7" name="Google Shape;9677;p63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8" name="Google Shape;9678;p63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79" name="Google Shape;9679;p63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0" name="Google Shape;9680;p63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1" name="Google Shape;9681;p63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2" name="Google Shape;9682;p63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3" name="Google Shape;9683;p63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4" name="Google Shape;9684;p63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5" name="Google Shape;9685;p63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6" name="Google Shape;9686;p63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87" name="Google Shape;9687;p63"/>
            <p:cNvGrpSpPr/>
            <p:nvPr/>
          </p:nvGrpSpPr>
          <p:grpSpPr>
            <a:xfrm>
              <a:off x="66534" y="1174508"/>
              <a:ext cx="612152" cy="619776"/>
              <a:chOff x="7232384" y="1764508"/>
              <a:chExt cx="612152" cy="619776"/>
            </a:xfrm>
          </p:grpSpPr>
          <p:sp>
            <p:nvSpPr>
              <p:cNvPr id="9688" name="Google Shape;9688;p63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9" name="Google Shape;9689;p63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0" name="Google Shape;9690;p63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1" name="Google Shape;9691;p63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692" name="Google Shape;9692;p63"/>
            <p:cNvGrpSpPr/>
            <p:nvPr/>
          </p:nvGrpSpPr>
          <p:grpSpPr>
            <a:xfrm>
              <a:off x="180738" y="2118899"/>
              <a:ext cx="383702" cy="612816"/>
              <a:chOff x="6705988" y="1508474"/>
              <a:chExt cx="383702" cy="612816"/>
            </a:xfrm>
          </p:grpSpPr>
          <p:sp>
            <p:nvSpPr>
              <p:cNvPr id="9693" name="Google Shape;9693;p63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4" name="Google Shape;9694;p63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5" name="Google Shape;9695;p63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6" name="Google Shape;9696;p63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7" name="Google Shape;9697;p63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8" name="Google Shape;9698;p63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9" name="Google Shape;9699;p63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0" name="Google Shape;9700;p63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1" name="Google Shape;9701;p63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2" name="Google Shape;9702;p63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3" name="Google Shape;9703;p63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4" name="Google Shape;9704;p63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5" name="Google Shape;9705;p63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6" name="Google Shape;9706;p63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7" name="Google Shape;9707;p63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8" name="Google Shape;9708;p63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9" name="Google Shape;9709;p63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0" name="Google Shape;9710;p63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1" name="Google Shape;9711;p63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2" name="Google Shape;9712;p63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3" name="Google Shape;9713;p63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4" name="Google Shape;9714;p63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5" name="Google Shape;9715;p63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6" name="Google Shape;9716;p63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7" name="Google Shape;9717;p63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8" name="Google Shape;9718;p63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9" name="Google Shape;9719;p63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0" name="Google Shape;9720;p63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1" name="Google Shape;9721;p63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2" name="Google Shape;9722;p63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3" name="Google Shape;9723;p63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4" name="Google Shape;9724;p63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5" name="Google Shape;9725;p63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6" name="Google Shape;9726;p63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7" name="Google Shape;9727;p63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8" name="Google Shape;9728;p63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9" name="Google Shape;9729;p63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0" name="Google Shape;9730;p63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1" name="Google Shape;9731;p63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32" name="Google Shape;9732;p63"/>
            <p:cNvGrpSpPr/>
            <p:nvPr/>
          </p:nvGrpSpPr>
          <p:grpSpPr>
            <a:xfrm>
              <a:off x="8612654" y="253076"/>
              <a:ext cx="457912" cy="846581"/>
              <a:chOff x="6600904" y="2246176"/>
              <a:chExt cx="457912" cy="846581"/>
            </a:xfrm>
          </p:grpSpPr>
          <p:sp>
            <p:nvSpPr>
              <p:cNvPr id="9733" name="Google Shape;9733;p63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4" name="Google Shape;9734;p63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5" name="Google Shape;9735;p63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6" name="Google Shape;9736;p63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7" name="Google Shape;9737;p63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8" name="Google Shape;9738;p63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39" name="Google Shape;9739;p63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0" name="Google Shape;9740;p63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1" name="Google Shape;9741;p63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2" name="Google Shape;9742;p63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3" name="Google Shape;9743;p63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4" name="Google Shape;9744;p63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5" name="Google Shape;9745;p63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6" name="Google Shape;9746;p63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7" name="Google Shape;9747;p63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8" name="Google Shape;9748;p63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49" name="Google Shape;9749;p63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0" name="Google Shape;9750;p63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51" name="Google Shape;9751;p63"/>
            <p:cNvGrpSpPr/>
            <p:nvPr/>
          </p:nvGrpSpPr>
          <p:grpSpPr>
            <a:xfrm>
              <a:off x="4700559" y="109510"/>
              <a:ext cx="255401" cy="462657"/>
              <a:chOff x="4718359" y="1577085"/>
              <a:chExt cx="255401" cy="462657"/>
            </a:xfrm>
          </p:grpSpPr>
          <p:sp>
            <p:nvSpPr>
              <p:cNvPr id="9752" name="Google Shape;9752;p63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3" name="Google Shape;9753;p63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4" name="Google Shape;9754;p63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5" name="Google Shape;9755;p63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6" name="Google Shape;9756;p63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57" name="Google Shape;9757;p63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58" name="Google Shape;9758;p63"/>
            <p:cNvGrpSpPr/>
            <p:nvPr/>
          </p:nvGrpSpPr>
          <p:grpSpPr>
            <a:xfrm>
              <a:off x="180750" y="355688"/>
              <a:ext cx="282162" cy="368614"/>
              <a:chOff x="7792375" y="3990551"/>
              <a:chExt cx="282162" cy="368614"/>
            </a:xfrm>
          </p:grpSpPr>
          <p:sp>
            <p:nvSpPr>
              <p:cNvPr id="9759" name="Google Shape;9759;p63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0" name="Google Shape;9760;p63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1" name="Google Shape;9761;p63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2" name="Google Shape;9762;p63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3" name="Google Shape;9763;p63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4" name="Google Shape;9764;p63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5" name="Google Shape;9765;p63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6" name="Google Shape;9766;p63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7" name="Google Shape;9767;p63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8" name="Google Shape;9768;p63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69" name="Google Shape;9769;p63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0" name="Google Shape;9770;p63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1" name="Google Shape;9771;p63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2" name="Google Shape;9772;p63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3" name="Google Shape;9773;p63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4" name="Google Shape;9774;p63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5" name="Google Shape;9775;p63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6" name="Google Shape;9776;p63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7" name="Google Shape;9777;p63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8" name="Google Shape;9778;p63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79" name="Google Shape;9779;p63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0" name="Google Shape;9780;p63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1" name="Google Shape;9781;p63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2" name="Google Shape;9782;p63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3" name="Google Shape;9783;p63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84" name="Google Shape;9784;p63"/>
            <p:cNvGrpSpPr/>
            <p:nvPr/>
          </p:nvGrpSpPr>
          <p:grpSpPr>
            <a:xfrm>
              <a:off x="4141942" y="109493"/>
              <a:ext cx="367665" cy="360800"/>
              <a:chOff x="3759767" y="4093293"/>
              <a:chExt cx="367665" cy="360800"/>
            </a:xfrm>
          </p:grpSpPr>
          <p:sp>
            <p:nvSpPr>
              <p:cNvPr id="9785" name="Google Shape;9785;p63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6" name="Google Shape;9786;p63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7" name="Google Shape;9787;p63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8" name="Google Shape;9788;p63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89" name="Google Shape;9789;p63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0" name="Google Shape;9790;p63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1" name="Google Shape;9791;p63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2" name="Google Shape;9792;p63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3" name="Google Shape;9793;p63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4" name="Google Shape;9794;p63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95" name="Google Shape;9795;p63"/>
            <p:cNvGrpSpPr/>
            <p:nvPr/>
          </p:nvGrpSpPr>
          <p:grpSpPr>
            <a:xfrm>
              <a:off x="6014602" y="4862756"/>
              <a:ext cx="147945" cy="134470"/>
              <a:chOff x="3477352" y="993181"/>
              <a:chExt cx="147945" cy="134470"/>
            </a:xfrm>
          </p:grpSpPr>
          <p:sp>
            <p:nvSpPr>
              <p:cNvPr id="9796" name="Google Shape;9796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97" name="Google Shape;9797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798" name="Google Shape;9798;p63"/>
            <p:cNvGrpSpPr/>
            <p:nvPr/>
          </p:nvGrpSpPr>
          <p:grpSpPr>
            <a:xfrm>
              <a:off x="3622503" y="194706"/>
              <a:ext cx="83763" cy="83541"/>
              <a:chOff x="3317703" y="1099656"/>
              <a:chExt cx="83763" cy="83541"/>
            </a:xfrm>
          </p:grpSpPr>
          <p:sp>
            <p:nvSpPr>
              <p:cNvPr id="9799" name="Google Shape;9799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0" name="Google Shape;9800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01" name="Google Shape;9801;p63"/>
            <p:cNvGrpSpPr/>
            <p:nvPr/>
          </p:nvGrpSpPr>
          <p:grpSpPr>
            <a:xfrm>
              <a:off x="7742127" y="109500"/>
              <a:ext cx="580235" cy="387403"/>
              <a:chOff x="2699477" y="4217925"/>
              <a:chExt cx="580235" cy="387403"/>
            </a:xfrm>
          </p:grpSpPr>
          <p:sp>
            <p:nvSpPr>
              <p:cNvPr id="9802" name="Google Shape;9802;p63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3" name="Google Shape;9803;p63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4" name="Google Shape;9804;p63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5" name="Google Shape;9805;p63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6" name="Google Shape;9806;p63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7" name="Google Shape;9807;p63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8" name="Google Shape;9808;p63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09" name="Google Shape;9809;p63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0" name="Google Shape;9810;p63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1" name="Google Shape;9811;p63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2" name="Google Shape;9812;p63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3" name="Google Shape;9813;p63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4" name="Google Shape;9814;p63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5" name="Google Shape;9815;p63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16" name="Google Shape;9816;p63"/>
            <p:cNvGrpSpPr/>
            <p:nvPr/>
          </p:nvGrpSpPr>
          <p:grpSpPr>
            <a:xfrm>
              <a:off x="8242931" y="4454112"/>
              <a:ext cx="737195" cy="610318"/>
              <a:chOff x="3762931" y="3194487"/>
              <a:chExt cx="737195" cy="610318"/>
            </a:xfrm>
          </p:grpSpPr>
          <p:sp>
            <p:nvSpPr>
              <p:cNvPr id="9817" name="Google Shape;9817;p63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8" name="Google Shape;9818;p63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19" name="Google Shape;9819;p63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0" name="Google Shape;9820;p63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1" name="Google Shape;9821;p63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2" name="Google Shape;9822;p63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3" name="Google Shape;9823;p63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4" name="Google Shape;9824;p63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5" name="Google Shape;9825;p63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6" name="Google Shape;9826;p63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7" name="Google Shape;9827;p63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8" name="Google Shape;9828;p63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29" name="Google Shape;9829;p63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0" name="Google Shape;9830;p63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1" name="Google Shape;9831;p63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2" name="Google Shape;9832;p63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3" name="Google Shape;9833;p63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4" name="Google Shape;9834;p63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5" name="Google Shape;9835;p63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6" name="Google Shape;9836;p63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7" name="Google Shape;9837;p63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8" name="Google Shape;9838;p63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39" name="Google Shape;9839;p63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0" name="Google Shape;9840;p63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1" name="Google Shape;9841;p63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2" name="Google Shape;9842;p63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3" name="Google Shape;9843;p63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4" name="Google Shape;9844;p63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5" name="Google Shape;9845;p63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6" name="Google Shape;9846;p63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7" name="Google Shape;9847;p63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8" name="Google Shape;9848;p63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49" name="Google Shape;9849;p63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0" name="Google Shape;9850;p63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1" name="Google Shape;9851;p63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2" name="Google Shape;9852;p63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3" name="Google Shape;9853;p63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4" name="Google Shape;9854;p63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55" name="Google Shape;9855;p63"/>
            <p:cNvGrpSpPr/>
            <p:nvPr/>
          </p:nvGrpSpPr>
          <p:grpSpPr>
            <a:xfrm>
              <a:off x="5715152" y="4753506"/>
              <a:ext cx="147945" cy="134470"/>
              <a:chOff x="3477352" y="993181"/>
              <a:chExt cx="147945" cy="134470"/>
            </a:xfrm>
          </p:grpSpPr>
          <p:sp>
            <p:nvSpPr>
              <p:cNvPr id="9856" name="Google Shape;9856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57" name="Google Shape;9857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58" name="Google Shape;9858;p63"/>
            <p:cNvGrpSpPr/>
            <p:nvPr/>
          </p:nvGrpSpPr>
          <p:grpSpPr>
            <a:xfrm>
              <a:off x="3373427" y="4753506"/>
              <a:ext cx="147945" cy="134470"/>
              <a:chOff x="3477352" y="993181"/>
              <a:chExt cx="147945" cy="134470"/>
            </a:xfrm>
          </p:grpSpPr>
          <p:sp>
            <p:nvSpPr>
              <p:cNvPr id="9859" name="Google Shape;9859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0" name="Google Shape;9860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61" name="Google Shape;9861;p63"/>
            <p:cNvGrpSpPr/>
            <p:nvPr/>
          </p:nvGrpSpPr>
          <p:grpSpPr>
            <a:xfrm>
              <a:off x="5459078" y="299068"/>
              <a:ext cx="83763" cy="83541"/>
              <a:chOff x="3317703" y="1099656"/>
              <a:chExt cx="83763" cy="83541"/>
            </a:xfrm>
          </p:grpSpPr>
          <p:sp>
            <p:nvSpPr>
              <p:cNvPr id="9862" name="Google Shape;9862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3" name="Google Shape;9863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64" name="Google Shape;9864;p63"/>
            <p:cNvGrpSpPr/>
            <p:nvPr/>
          </p:nvGrpSpPr>
          <p:grpSpPr>
            <a:xfrm>
              <a:off x="8767640" y="2856781"/>
              <a:ext cx="147945" cy="134470"/>
              <a:chOff x="3477352" y="993181"/>
              <a:chExt cx="147945" cy="134470"/>
            </a:xfrm>
          </p:grpSpPr>
          <p:sp>
            <p:nvSpPr>
              <p:cNvPr id="9865" name="Google Shape;9865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6" name="Google Shape;9866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67" name="Google Shape;9867;p63"/>
            <p:cNvGrpSpPr/>
            <p:nvPr/>
          </p:nvGrpSpPr>
          <p:grpSpPr>
            <a:xfrm>
              <a:off x="8653490" y="2504518"/>
              <a:ext cx="147945" cy="134470"/>
              <a:chOff x="3477352" y="993181"/>
              <a:chExt cx="147945" cy="134470"/>
            </a:xfrm>
          </p:grpSpPr>
          <p:sp>
            <p:nvSpPr>
              <p:cNvPr id="9868" name="Google Shape;9868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69" name="Google Shape;9869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70" name="Google Shape;9870;p63"/>
            <p:cNvGrpSpPr/>
            <p:nvPr/>
          </p:nvGrpSpPr>
          <p:grpSpPr>
            <a:xfrm>
              <a:off x="3104553" y="4862506"/>
              <a:ext cx="83763" cy="83541"/>
              <a:chOff x="3317703" y="1099656"/>
              <a:chExt cx="83763" cy="83541"/>
            </a:xfrm>
          </p:grpSpPr>
          <p:sp>
            <p:nvSpPr>
              <p:cNvPr id="9871" name="Google Shape;9871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2" name="Google Shape;9872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73" name="Google Shape;9873;p63"/>
            <p:cNvGrpSpPr/>
            <p:nvPr/>
          </p:nvGrpSpPr>
          <p:grpSpPr>
            <a:xfrm>
              <a:off x="5146902" y="109506"/>
              <a:ext cx="147945" cy="134470"/>
              <a:chOff x="3477352" y="993181"/>
              <a:chExt cx="147945" cy="134470"/>
            </a:xfrm>
          </p:grpSpPr>
          <p:sp>
            <p:nvSpPr>
              <p:cNvPr id="9874" name="Google Shape;9874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5" name="Google Shape;9875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76" name="Google Shape;9876;p63"/>
            <p:cNvGrpSpPr/>
            <p:nvPr/>
          </p:nvGrpSpPr>
          <p:grpSpPr>
            <a:xfrm>
              <a:off x="8627603" y="3237006"/>
              <a:ext cx="83763" cy="83541"/>
              <a:chOff x="3317703" y="1099656"/>
              <a:chExt cx="83763" cy="83541"/>
            </a:xfrm>
          </p:grpSpPr>
          <p:sp>
            <p:nvSpPr>
              <p:cNvPr id="9877" name="Google Shape;9877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78" name="Google Shape;9878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79" name="Google Shape;9879;p63"/>
            <p:cNvGrpSpPr/>
            <p:nvPr/>
          </p:nvGrpSpPr>
          <p:grpSpPr>
            <a:xfrm>
              <a:off x="3858677" y="335831"/>
              <a:ext cx="147945" cy="134470"/>
              <a:chOff x="3477352" y="993181"/>
              <a:chExt cx="147945" cy="134470"/>
            </a:xfrm>
          </p:grpSpPr>
          <p:sp>
            <p:nvSpPr>
              <p:cNvPr id="9880" name="Google Shape;9880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1" name="Google Shape;9881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82" name="Google Shape;9882;p63"/>
            <p:cNvGrpSpPr/>
            <p:nvPr/>
          </p:nvGrpSpPr>
          <p:grpSpPr>
            <a:xfrm>
              <a:off x="6339403" y="4778968"/>
              <a:ext cx="83763" cy="83541"/>
              <a:chOff x="3317703" y="1099656"/>
              <a:chExt cx="83763" cy="83541"/>
            </a:xfrm>
          </p:grpSpPr>
          <p:sp>
            <p:nvSpPr>
              <p:cNvPr id="9883" name="Google Shape;9883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4" name="Google Shape;9884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85" name="Google Shape;9885;p63"/>
            <p:cNvGrpSpPr/>
            <p:nvPr/>
          </p:nvGrpSpPr>
          <p:grpSpPr>
            <a:xfrm>
              <a:off x="895902" y="143781"/>
              <a:ext cx="147945" cy="134470"/>
              <a:chOff x="3477352" y="993181"/>
              <a:chExt cx="147945" cy="134470"/>
            </a:xfrm>
          </p:grpSpPr>
          <p:sp>
            <p:nvSpPr>
              <p:cNvPr id="9886" name="Google Shape;9886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87" name="Google Shape;9887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88" name="Google Shape;9888;p63"/>
            <p:cNvGrpSpPr/>
            <p:nvPr/>
          </p:nvGrpSpPr>
          <p:grpSpPr>
            <a:xfrm>
              <a:off x="1193953" y="261431"/>
              <a:ext cx="83763" cy="83541"/>
              <a:chOff x="3317703" y="1099656"/>
              <a:chExt cx="83763" cy="83541"/>
            </a:xfrm>
          </p:grpSpPr>
          <p:sp>
            <p:nvSpPr>
              <p:cNvPr id="9889" name="Google Shape;9889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0" name="Google Shape;9890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91" name="Google Shape;9891;p63"/>
            <p:cNvGrpSpPr/>
            <p:nvPr/>
          </p:nvGrpSpPr>
          <p:grpSpPr>
            <a:xfrm>
              <a:off x="439502" y="3857881"/>
              <a:ext cx="147945" cy="134470"/>
              <a:chOff x="3477352" y="993181"/>
              <a:chExt cx="147945" cy="134470"/>
            </a:xfrm>
          </p:grpSpPr>
          <p:sp>
            <p:nvSpPr>
              <p:cNvPr id="9892" name="Google Shape;9892;p6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3" name="Google Shape;9893;p6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894" name="Google Shape;9894;p63"/>
            <p:cNvGrpSpPr/>
            <p:nvPr/>
          </p:nvGrpSpPr>
          <p:grpSpPr>
            <a:xfrm>
              <a:off x="237378" y="4037981"/>
              <a:ext cx="83763" cy="83541"/>
              <a:chOff x="3317703" y="1099656"/>
              <a:chExt cx="83763" cy="83541"/>
            </a:xfrm>
          </p:grpSpPr>
          <p:sp>
            <p:nvSpPr>
              <p:cNvPr id="9895" name="Google Shape;9895;p6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96" name="Google Shape;9896;p6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897" name="Google Shape;9897;p63"/>
            <p:cNvSpPr/>
            <p:nvPr/>
          </p:nvSpPr>
          <p:spPr>
            <a:xfrm>
              <a:off x="1693200" y="-30675"/>
              <a:ext cx="1507500" cy="379100"/>
            </a:xfrm>
            <a:custGeom>
              <a:rect b="b" l="l" r="r" t="t"/>
              <a:pathLst>
                <a:path extrusionOk="0" h="15164" w="60300">
                  <a:moveTo>
                    <a:pt x="0" y="212"/>
                  </a:moveTo>
                  <a:cubicBezTo>
                    <a:pt x="5462" y="2033"/>
                    <a:pt x="6599" y="10471"/>
                    <a:pt x="11890" y="12739"/>
                  </a:cubicBezTo>
                  <a:cubicBezTo>
                    <a:pt x="17438" y="15117"/>
                    <a:pt x="23931" y="10653"/>
                    <a:pt x="29937" y="11253"/>
                  </a:cubicBezTo>
                  <a:cubicBezTo>
                    <a:pt x="37310" y="11989"/>
                    <a:pt x="45736" y="17727"/>
                    <a:pt x="52019" y="13800"/>
                  </a:cubicBezTo>
                  <a:cubicBezTo>
                    <a:pt x="56568" y="10957"/>
                    <a:pt x="57319" y="4460"/>
                    <a:pt x="60300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898" name="Google Shape;9898;p63"/>
            <p:cNvSpPr/>
            <p:nvPr/>
          </p:nvSpPr>
          <p:spPr>
            <a:xfrm>
              <a:off x="6178500" y="-47700"/>
              <a:ext cx="1047525" cy="438650"/>
            </a:xfrm>
            <a:custGeom>
              <a:rect b="b" l="l" r="r" t="t"/>
              <a:pathLst>
                <a:path extrusionOk="0" h="17546" w="41901">
                  <a:moveTo>
                    <a:pt x="0" y="637"/>
                  </a:moveTo>
                  <a:cubicBezTo>
                    <a:pt x="1831" y="4603"/>
                    <a:pt x="2555" y="9560"/>
                    <a:pt x="5945" y="12314"/>
                  </a:cubicBezTo>
                  <a:cubicBezTo>
                    <a:pt x="12475" y="17619"/>
                    <a:pt x="22518" y="18324"/>
                    <a:pt x="30787" y="16773"/>
                  </a:cubicBezTo>
                  <a:cubicBezTo>
                    <a:pt x="33874" y="16194"/>
                    <a:pt x="37184" y="15295"/>
                    <a:pt x="39492" y="13164"/>
                  </a:cubicBezTo>
                  <a:cubicBezTo>
                    <a:pt x="42758" y="10149"/>
                    <a:pt x="41615" y="4445"/>
                    <a:pt x="416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899" name="Google Shape;9899;p63"/>
            <p:cNvSpPr/>
            <p:nvPr/>
          </p:nvSpPr>
          <p:spPr>
            <a:xfrm>
              <a:off x="-74375" y="4525748"/>
              <a:ext cx="2585025" cy="646475"/>
            </a:xfrm>
            <a:custGeom>
              <a:rect b="b" l="l" r="r" t="t"/>
              <a:pathLst>
                <a:path extrusionOk="0" h="25859" w="103401">
                  <a:moveTo>
                    <a:pt x="0" y="5901"/>
                  </a:moveTo>
                  <a:cubicBezTo>
                    <a:pt x="6335" y="667"/>
                    <a:pt x="17843" y="-2426"/>
                    <a:pt x="24417" y="2504"/>
                  </a:cubicBezTo>
                  <a:cubicBezTo>
                    <a:pt x="28234" y="5366"/>
                    <a:pt x="28790" y="11132"/>
                    <a:pt x="32060" y="14606"/>
                  </a:cubicBezTo>
                  <a:cubicBezTo>
                    <a:pt x="36105" y="18903"/>
                    <a:pt x="42548" y="20712"/>
                    <a:pt x="48409" y="21400"/>
                  </a:cubicBezTo>
                  <a:cubicBezTo>
                    <a:pt x="57130" y="22424"/>
                    <a:pt x="64326" y="13148"/>
                    <a:pt x="73039" y="12058"/>
                  </a:cubicBezTo>
                  <a:cubicBezTo>
                    <a:pt x="84070" y="10678"/>
                    <a:pt x="103401" y="14742"/>
                    <a:pt x="103401" y="2585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900" name="Google Shape;9900;p63"/>
            <p:cNvSpPr/>
            <p:nvPr/>
          </p:nvSpPr>
          <p:spPr>
            <a:xfrm>
              <a:off x="7181725" y="4785783"/>
              <a:ext cx="905025" cy="422550"/>
            </a:xfrm>
            <a:custGeom>
              <a:rect b="b" l="l" r="r" t="t"/>
              <a:pathLst>
                <a:path extrusionOk="0" h="16902" w="36201">
                  <a:moveTo>
                    <a:pt x="36095" y="15416"/>
                  </a:moveTo>
                  <a:cubicBezTo>
                    <a:pt x="37583" y="4976"/>
                    <a:pt x="18656" y="-1547"/>
                    <a:pt x="8281" y="341"/>
                  </a:cubicBezTo>
                  <a:cubicBezTo>
                    <a:pt x="2209" y="1446"/>
                    <a:pt x="0" y="10730"/>
                    <a:pt x="0" y="1690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901" name="Google Shape;9901;p63"/>
            <p:cNvSpPr/>
            <p:nvPr/>
          </p:nvSpPr>
          <p:spPr>
            <a:xfrm>
              <a:off x="3815380" y="4759188"/>
              <a:ext cx="1276350" cy="443825"/>
            </a:xfrm>
            <a:custGeom>
              <a:rect b="b" l="l" r="r" t="t"/>
              <a:pathLst>
                <a:path extrusionOk="0" h="17753" w="51054">
                  <a:moveTo>
                    <a:pt x="5138" y="16479"/>
                  </a:moveTo>
                  <a:cubicBezTo>
                    <a:pt x="2938" y="12813"/>
                    <a:pt x="-1950" y="7571"/>
                    <a:pt x="891" y="4376"/>
                  </a:cubicBezTo>
                  <a:cubicBezTo>
                    <a:pt x="6085" y="-1466"/>
                    <a:pt x="16430" y="6500"/>
                    <a:pt x="24247" y="6500"/>
                  </a:cubicBezTo>
                  <a:cubicBezTo>
                    <a:pt x="32025" y="6500"/>
                    <a:pt x="39238" y="-1664"/>
                    <a:pt x="46753" y="342"/>
                  </a:cubicBezTo>
                  <a:cubicBezTo>
                    <a:pt x="50220" y="1267"/>
                    <a:pt x="51594" y="6825"/>
                    <a:pt x="50787" y="10321"/>
                  </a:cubicBezTo>
                  <a:cubicBezTo>
                    <a:pt x="50053" y="13500"/>
                    <a:pt x="46228" y="15039"/>
                    <a:pt x="44417" y="1775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9902" name="Shape 9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3" name="Google Shape;9903;p64"/>
          <p:cNvSpPr txBox="1"/>
          <p:nvPr>
            <p:ph type="title"/>
          </p:nvPr>
        </p:nvSpPr>
        <p:spPr>
          <a:xfrm>
            <a:off x="1519325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904" name="Google Shape;9904;p64"/>
          <p:cNvSpPr txBox="1"/>
          <p:nvPr>
            <p:ph idx="1" type="subTitle"/>
          </p:nvPr>
        </p:nvSpPr>
        <p:spPr>
          <a:xfrm>
            <a:off x="1519325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05" name="Google Shape;9905;p64"/>
          <p:cNvSpPr txBox="1"/>
          <p:nvPr>
            <p:ph idx="2" type="title"/>
          </p:nvPr>
        </p:nvSpPr>
        <p:spPr>
          <a:xfrm>
            <a:off x="5556901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906" name="Google Shape;9906;p64"/>
          <p:cNvSpPr txBox="1"/>
          <p:nvPr>
            <p:ph idx="3" type="subTitle"/>
          </p:nvPr>
        </p:nvSpPr>
        <p:spPr>
          <a:xfrm>
            <a:off x="5556901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07" name="Google Shape;9907;p64"/>
          <p:cNvSpPr txBox="1"/>
          <p:nvPr>
            <p:ph idx="4" type="title"/>
          </p:nvPr>
        </p:nvSpPr>
        <p:spPr>
          <a:xfrm>
            <a:off x="1519300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908" name="Google Shape;9908;p64"/>
          <p:cNvSpPr txBox="1"/>
          <p:nvPr>
            <p:ph idx="5" type="subTitle"/>
          </p:nvPr>
        </p:nvSpPr>
        <p:spPr>
          <a:xfrm>
            <a:off x="1519325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09" name="Google Shape;9909;p64"/>
          <p:cNvSpPr txBox="1"/>
          <p:nvPr>
            <p:ph idx="6" type="title"/>
          </p:nvPr>
        </p:nvSpPr>
        <p:spPr>
          <a:xfrm>
            <a:off x="5556876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910" name="Google Shape;9910;p64"/>
          <p:cNvSpPr txBox="1"/>
          <p:nvPr>
            <p:ph idx="7" type="subTitle"/>
          </p:nvPr>
        </p:nvSpPr>
        <p:spPr>
          <a:xfrm>
            <a:off x="5556901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11" name="Google Shape;9911;p64"/>
          <p:cNvSpPr txBox="1"/>
          <p:nvPr>
            <p:ph idx="8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912" name="Google Shape;9912;p64"/>
          <p:cNvSpPr txBox="1"/>
          <p:nvPr>
            <p:ph idx="9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9913" name="Google Shape;9913;p64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9914" name="Google Shape;9914;p64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915" name="Google Shape;9915;p64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9916" name="Google Shape;9916;p64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9917" name="Google Shape;9917;p64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9918" name="Google Shape;9918;p64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19" name="Google Shape;9919;p64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0" name="Google Shape;9920;p64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1" name="Google Shape;9921;p64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2" name="Google Shape;9922;p64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3" name="Google Shape;9923;p64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4" name="Google Shape;9924;p64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5" name="Google Shape;9925;p64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6" name="Google Shape;9926;p64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7" name="Google Shape;9927;p64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8" name="Google Shape;9928;p64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29" name="Google Shape;9929;p64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0" name="Google Shape;9930;p64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1" name="Google Shape;9931;p64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2" name="Google Shape;9932;p64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3" name="Google Shape;9933;p64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4" name="Google Shape;9934;p64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5" name="Google Shape;9935;p64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36" name="Google Shape;9936;p64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9937" name="Google Shape;9937;p64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8" name="Google Shape;9938;p64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39" name="Google Shape;9939;p64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0" name="Google Shape;9940;p64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1" name="Google Shape;9941;p64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2" name="Google Shape;9942;p64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3" name="Google Shape;9943;p64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4" name="Google Shape;9944;p64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5" name="Google Shape;9945;p64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46" name="Google Shape;9946;p64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9947" name="Google Shape;9947;p64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8" name="Google Shape;9948;p64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9" name="Google Shape;9949;p64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0" name="Google Shape;9950;p64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1" name="Google Shape;9951;p64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2" name="Google Shape;9952;p64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3" name="Google Shape;9953;p64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4" name="Google Shape;9954;p64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5" name="Google Shape;9955;p64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6" name="Google Shape;9956;p64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7" name="Google Shape;9957;p64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8" name="Google Shape;9958;p64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9" name="Google Shape;9959;p64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0" name="Google Shape;9960;p64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1" name="Google Shape;9961;p64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2" name="Google Shape;9962;p64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3" name="Google Shape;9963;p64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4" name="Google Shape;9964;p64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5" name="Google Shape;9965;p64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6" name="Google Shape;9966;p64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7" name="Google Shape;9967;p64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8" name="Google Shape;9968;p64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9" name="Google Shape;9969;p64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0" name="Google Shape;9970;p64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1" name="Google Shape;9971;p64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2" name="Google Shape;9972;p64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3" name="Google Shape;9973;p64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4" name="Google Shape;9974;p64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5" name="Google Shape;9975;p64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6" name="Google Shape;9976;p64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7" name="Google Shape;9977;p64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8" name="Google Shape;9978;p64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9" name="Google Shape;9979;p64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0" name="Google Shape;9980;p64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1" name="Google Shape;9981;p64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2" name="Google Shape;9982;p64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3" name="Google Shape;9983;p64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4" name="Google Shape;9984;p64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5" name="Google Shape;9985;p64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6" name="Google Shape;9986;p64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7" name="Google Shape;9987;p64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8" name="Google Shape;9988;p64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9" name="Google Shape;9989;p64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0" name="Google Shape;9990;p64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1" name="Google Shape;9991;p64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2" name="Google Shape;9992;p64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3" name="Google Shape;9993;p64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4" name="Google Shape;9994;p64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5" name="Google Shape;9995;p64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6" name="Google Shape;9996;p64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7" name="Google Shape;9997;p64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8" name="Google Shape;9998;p64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99" name="Google Shape;9999;p64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0" name="Google Shape;10000;p64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1" name="Google Shape;10001;p64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2" name="Google Shape;10002;p64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3" name="Google Shape;10003;p64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4" name="Google Shape;10004;p64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5" name="Google Shape;10005;p64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6" name="Google Shape;10006;p64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7" name="Google Shape;10007;p64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8" name="Google Shape;10008;p64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09" name="Google Shape;10009;p64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0" name="Google Shape;10010;p64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1" name="Google Shape;10011;p64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2" name="Google Shape;10012;p64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3" name="Google Shape;10013;p64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4" name="Google Shape;10014;p64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5" name="Google Shape;10015;p64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6" name="Google Shape;10016;p64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7" name="Google Shape;10017;p64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18" name="Google Shape;10018;p64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10019" name="Google Shape;10019;p64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0" name="Google Shape;10020;p64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1" name="Google Shape;10021;p64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2" name="Google Shape;10022;p64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3" name="Google Shape;10023;p64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4" name="Google Shape;10024;p64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25" name="Google Shape;10025;p64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026" name="Google Shape;10026;p64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10027" name="Google Shape;10027;p6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8" name="Google Shape;10028;p6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29" name="Google Shape;10029;p64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10030" name="Google Shape;10030;p6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1" name="Google Shape;10031;p6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32" name="Google Shape;10032;p64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10033" name="Google Shape;10033;p64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4" name="Google Shape;10034;p64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5" name="Google Shape;10035;p64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6" name="Google Shape;10036;p64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7" name="Google Shape;10037;p64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8" name="Google Shape;10038;p64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9" name="Google Shape;10039;p64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0" name="Google Shape;10040;p64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1" name="Google Shape;10041;p64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2" name="Google Shape;10042;p64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3" name="Google Shape;10043;p64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4" name="Google Shape;10044;p64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45" name="Google Shape;10045;p64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10046" name="Google Shape;10046;p64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7" name="Google Shape;10047;p64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8" name="Google Shape;10048;p64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9" name="Google Shape;10049;p64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0" name="Google Shape;10050;p64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1" name="Google Shape;10051;p64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2" name="Google Shape;10052;p64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3" name="Google Shape;10053;p64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4" name="Google Shape;10054;p64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5" name="Google Shape;10055;p64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6" name="Google Shape;10056;p64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7" name="Google Shape;10057;p64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8" name="Google Shape;10058;p64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9" name="Google Shape;10059;p64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60" name="Google Shape;10060;p64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10061" name="Google Shape;10061;p6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2" name="Google Shape;10062;p6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63" name="Google Shape;10063;p64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10064" name="Google Shape;10064;p6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5" name="Google Shape;10065;p6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66" name="Google Shape;10066;p64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10067" name="Google Shape;10067;p6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8" name="Google Shape;10068;p6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69" name="Google Shape;10069;p64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10070" name="Google Shape;10070;p6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1" name="Google Shape;10071;p6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72" name="Google Shape;10072;p64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10073" name="Google Shape;10073;p6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4" name="Google Shape;10074;p6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075" name="Google Shape;10075;p64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10076" name="Google Shape;10076;p6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77" name="Google Shape;10077;p6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10078" name="Shape 10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9" name="Google Shape;10079;p65"/>
          <p:cNvSpPr txBox="1"/>
          <p:nvPr>
            <p:ph type="title"/>
          </p:nvPr>
        </p:nvSpPr>
        <p:spPr>
          <a:xfrm>
            <a:off x="72000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80" name="Google Shape;10080;p65"/>
          <p:cNvSpPr txBox="1"/>
          <p:nvPr>
            <p:ph idx="1" type="subTitle"/>
          </p:nvPr>
        </p:nvSpPr>
        <p:spPr>
          <a:xfrm>
            <a:off x="72000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1" name="Google Shape;10081;p65"/>
          <p:cNvSpPr txBox="1"/>
          <p:nvPr>
            <p:ph idx="2" type="title"/>
          </p:nvPr>
        </p:nvSpPr>
        <p:spPr>
          <a:xfrm>
            <a:off x="3419271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82" name="Google Shape;10082;p65"/>
          <p:cNvSpPr txBox="1"/>
          <p:nvPr>
            <p:ph idx="3" type="subTitle"/>
          </p:nvPr>
        </p:nvSpPr>
        <p:spPr>
          <a:xfrm>
            <a:off x="3419271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3" name="Google Shape;10083;p65"/>
          <p:cNvSpPr txBox="1"/>
          <p:nvPr>
            <p:ph idx="4" type="title"/>
          </p:nvPr>
        </p:nvSpPr>
        <p:spPr>
          <a:xfrm>
            <a:off x="72000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84" name="Google Shape;10084;p65"/>
          <p:cNvSpPr txBox="1"/>
          <p:nvPr>
            <p:ph idx="5" type="subTitle"/>
          </p:nvPr>
        </p:nvSpPr>
        <p:spPr>
          <a:xfrm>
            <a:off x="72000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5" name="Google Shape;10085;p65"/>
          <p:cNvSpPr txBox="1"/>
          <p:nvPr>
            <p:ph idx="6" type="title"/>
          </p:nvPr>
        </p:nvSpPr>
        <p:spPr>
          <a:xfrm>
            <a:off x="3419271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86" name="Google Shape;10086;p65"/>
          <p:cNvSpPr txBox="1"/>
          <p:nvPr>
            <p:ph idx="7" type="subTitle"/>
          </p:nvPr>
        </p:nvSpPr>
        <p:spPr>
          <a:xfrm>
            <a:off x="3419271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7" name="Google Shape;10087;p65"/>
          <p:cNvSpPr txBox="1"/>
          <p:nvPr>
            <p:ph idx="8" type="title"/>
          </p:nvPr>
        </p:nvSpPr>
        <p:spPr>
          <a:xfrm>
            <a:off x="611855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88" name="Google Shape;10088;p65"/>
          <p:cNvSpPr txBox="1"/>
          <p:nvPr>
            <p:ph idx="9" type="subTitle"/>
          </p:nvPr>
        </p:nvSpPr>
        <p:spPr>
          <a:xfrm>
            <a:off x="611855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89" name="Google Shape;10089;p65"/>
          <p:cNvSpPr txBox="1"/>
          <p:nvPr>
            <p:ph idx="13" type="title"/>
          </p:nvPr>
        </p:nvSpPr>
        <p:spPr>
          <a:xfrm>
            <a:off x="611855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090" name="Google Shape;10090;p65"/>
          <p:cNvSpPr txBox="1"/>
          <p:nvPr>
            <p:ph idx="14" type="subTitle"/>
          </p:nvPr>
        </p:nvSpPr>
        <p:spPr>
          <a:xfrm>
            <a:off x="611855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91" name="Google Shape;10091;p65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092" name="Google Shape;10092;p65"/>
          <p:cNvSpPr txBox="1"/>
          <p:nvPr>
            <p:ph idx="16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0093" name="Google Shape;10093;p65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10094" name="Google Shape;10094;p65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10095" name="Google Shape;10095;p65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6" name="Google Shape;10096;p65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7" name="Google Shape;10097;p65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8" name="Google Shape;10098;p65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99" name="Google Shape;10099;p65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0" name="Google Shape;10100;p65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1" name="Google Shape;10101;p65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2" name="Google Shape;10102;p65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3" name="Google Shape;10103;p65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4" name="Google Shape;10104;p65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5" name="Google Shape;10105;p65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6" name="Google Shape;10106;p65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7" name="Google Shape;10107;p65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8" name="Google Shape;10108;p65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09" name="Google Shape;10109;p65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0" name="Google Shape;10110;p65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1" name="Google Shape;10111;p65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2" name="Google Shape;10112;p65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3" name="Google Shape;10113;p65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4" name="Google Shape;10114;p65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5" name="Google Shape;10115;p65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6" name="Google Shape;10116;p65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7" name="Google Shape;10117;p65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8" name="Google Shape;10118;p65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19" name="Google Shape;10119;p65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0" name="Google Shape;10120;p65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1" name="Google Shape;10121;p65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2" name="Google Shape;10122;p65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3" name="Google Shape;10123;p65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4" name="Google Shape;10124;p65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5" name="Google Shape;10125;p65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6" name="Google Shape;10126;p65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7" name="Google Shape;10127;p65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8" name="Google Shape;10128;p65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29" name="Google Shape;10129;p65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0" name="Google Shape;10130;p65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31" name="Google Shape;10131;p65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10132" name="Google Shape;10132;p65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3" name="Google Shape;10133;p65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4" name="Google Shape;10134;p65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5" name="Google Shape;10135;p65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36" name="Google Shape;10136;p65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10137" name="Google Shape;10137;p65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8" name="Google Shape;10138;p65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39" name="Google Shape;10139;p65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0" name="Google Shape;10140;p65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1" name="Google Shape;10141;p65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2" name="Google Shape;10142;p65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3" name="Google Shape;10143;p65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4" name="Google Shape;10144;p65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5" name="Google Shape;10145;p65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6" name="Google Shape;10146;p65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7" name="Google Shape;10147;p65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8" name="Google Shape;10148;p65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49" name="Google Shape;10149;p65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0" name="Google Shape;10150;p65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1" name="Google Shape;10151;p65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2" name="Google Shape;10152;p65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3" name="Google Shape;10153;p65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4" name="Google Shape;10154;p65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5" name="Google Shape;10155;p65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6" name="Google Shape;10156;p65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7" name="Google Shape;10157;p65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8" name="Google Shape;10158;p65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59" name="Google Shape;10159;p65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0" name="Google Shape;10160;p65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1" name="Google Shape;10161;p65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2" name="Google Shape;10162;p65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3" name="Google Shape;10163;p65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4" name="Google Shape;10164;p65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5" name="Google Shape;10165;p65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6" name="Google Shape;10166;p65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7" name="Google Shape;10167;p65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8" name="Google Shape;10168;p65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69" name="Google Shape;10169;p65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0" name="Google Shape;10170;p65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1" name="Google Shape;10171;p65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2" name="Google Shape;10172;p65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3" name="Google Shape;10173;p65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4" name="Google Shape;10174;p65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5" name="Google Shape;10175;p65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76" name="Google Shape;10176;p65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10177" name="Google Shape;10177;p65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8" name="Google Shape;10178;p65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79" name="Google Shape;10179;p65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0" name="Google Shape;10180;p65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1" name="Google Shape;10181;p65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2" name="Google Shape;10182;p65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3" name="Google Shape;10183;p65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4" name="Google Shape;10184;p65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5" name="Google Shape;10185;p65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6" name="Google Shape;10186;p65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7" name="Google Shape;10187;p65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8" name="Google Shape;10188;p65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9" name="Google Shape;10189;p65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0" name="Google Shape;10190;p65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1" name="Google Shape;10191;p65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2" name="Google Shape;10192;p65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3" name="Google Shape;10193;p65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4" name="Google Shape;10194;p65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195" name="Google Shape;10195;p65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10196" name="Google Shape;10196;p65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7" name="Google Shape;10197;p65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8" name="Google Shape;10198;p65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9" name="Google Shape;10199;p65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0" name="Google Shape;10200;p65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1" name="Google Shape;10201;p65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2" name="Google Shape;10202;p65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3" name="Google Shape;10203;p65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4" name="Google Shape;10204;p65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5" name="Google Shape;10205;p65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6" name="Google Shape;10206;p65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7" name="Google Shape;10207;p65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8" name="Google Shape;10208;p65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9" name="Google Shape;10209;p65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0" name="Google Shape;10210;p65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1" name="Google Shape;10211;p65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2" name="Google Shape;10212;p65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3" name="Google Shape;10213;p65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4" name="Google Shape;10214;p65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5" name="Google Shape;10215;p65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6" name="Google Shape;10216;p65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7" name="Google Shape;10217;p65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8" name="Google Shape;10218;p65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9" name="Google Shape;10219;p65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0" name="Google Shape;10220;p65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21" name="Google Shape;10221;p65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10222" name="Google Shape;10222;p6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3" name="Google Shape;10223;p6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4" name="Google Shape;10224;p6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5" name="Google Shape;10225;p6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6" name="Google Shape;10226;p6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7" name="Google Shape;10227;p6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228" name="Google Shape;10228;p65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29" name="Google Shape;10229;p65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10230" name="Google Shape;10230;p65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1" name="Google Shape;10231;p65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2" name="Google Shape;10232;p65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3" name="Google Shape;10233;p65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4" name="Google Shape;10234;p65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5" name="Google Shape;10235;p65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6" name="Google Shape;10236;p65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7" name="Google Shape;10237;p65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8" name="Google Shape;10238;p65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9" name="Google Shape;10239;p65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40" name="Google Shape;10240;p65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10241" name="Google Shape;10241;p65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2" name="Google Shape;10242;p65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3" name="Google Shape;10243;p65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4" name="Google Shape;10244;p65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5" name="Google Shape;10245;p65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6" name="Google Shape;10246;p65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7" name="Google Shape;10247;p65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8" name="Google Shape;10248;p65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9" name="Google Shape;10249;p65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0" name="Google Shape;10250;p65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1" name="Google Shape;10251;p65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2" name="Google Shape;10252;p65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3" name="Google Shape;10253;p65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4" name="Google Shape;10254;p65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5" name="Google Shape;10255;p65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6" name="Google Shape;10256;p65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7" name="Google Shape;10257;p65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8" name="Google Shape;10258;p65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59" name="Google Shape;10259;p65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0" name="Google Shape;10260;p65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1" name="Google Shape;10261;p65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2" name="Google Shape;10262;p65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3" name="Google Shape;10263;p65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4" name="Google Shape;10264;p65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5" name="Google Shape;10265;p65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6" name="Google Shape;10266;p65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7" name="Google Shape;10267;p65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8" name="Google Shape;10268;p65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69" name="Google Shape;10269;p65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0" name="Google Shape;10270;p65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1" name="Google Shape;10271;p65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2" name="Google Shape;10272;p65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73" name="Google Shape;10273;p65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10274" name="Google Shape;10274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5" name="Google Shape;10275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76" name="Google Shape;10276;p65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10277" name="Google Shape;10277;p6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8" name="Google Shape;10278;p6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9" name="Google Shape;10279;p6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0" name="Google Shape;10280;p6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1" name="Google Shape;10281;p6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2" name="Google Shape;10282;p6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3" name="Google Shape;10283;p6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4" name="Google Shape;10284;p6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5" name="Google Shape;10285;p6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6" name="Google Shape;10286;p6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87" name="Google Shape;10287;p65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10288" name="Google Shape;10288;p65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9" name="Google Shape;10289;p65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0" name="Google Shape;10290;p65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1" name="Google Shape;10291;p65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2" name="Google Shape;10292;p65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3" name="Google Shape;10293;p65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4" name="Google Shape;10294;p65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5" name="Google Shape;10295;p65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6" name="Google Shape;10296;p65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7" name="Google Shape;10297;p65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8" name="Google Shape;10298;p65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9" name="Google Shape;10299;p65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0" name="Google Shape;10300;p65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1" name="Google Shape;10301;p65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2" name="Google Shape;10302;p65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3" name="Google Shape;10303;p65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4" name="Google Shape;10304;p65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5" name="Google Shape;10305;p65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6" name="Google Shape;10306;p65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7" name="Google Shape;10307;p65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8" name="Google Shape;10308;p65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9" name="Google Shape;10309;p65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0" name="Google Shape;10310;p65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1" name="Google Shape;10311;p65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2" name="Google Shape;10312;p65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3" name="Google Shape;10313;p65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4" name="Google Shape;10314;p65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5" name="Google Shape;10315;p65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16" name="Google Shape;10316;p65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10317" name="Google Shape;10317;p65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8" name="Google Shape;10318;p65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9" name="Google Shape;10319;p65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0" name="Google Shape;10320;p65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1" name="Google Shape;10321;p65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2" name="Google Shape;10322;p65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3" name="Google Shape;10323;p65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4" name="Google Shape;10324;p65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5" name="Google Shape;10325;p65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6" name="Google Shape;10326;p65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7" name="Google Shape;10327;p65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8" name="Google Shape;10328;p65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9" name="Google Shape;10329;p65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0" name="Google Shape;10330;p65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1" name="Google Shape;10331;p65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2" name="Google Shape;10332;p65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3" name="Google Shape;10333;p65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4" name="Google Shape;10334;p65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5" name="Google Shape;10335;p65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6" name="Google Shape;10336;p65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7" name="Google Shape;10337;p65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8" name="Google Shape;10338;p65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9" name="Google Shape;10339;p65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0" name="Google Shape;10340;p65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1" name="Google Shape;10341;p65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2" name="Google Shape;10342;p65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3" name="Google Shape;10343;p65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4" name="Google Shape;10344;p65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45" name="Google Shape;10345;p65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10346" name="Google Shape;10346;p65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7" name="Google Shape;10347;p65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8" name="Google Shape;10348;p65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49" name="Google Shape;10349;p65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0" name="Google Shape;10350;p65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1" name="Google Shape;10351;p65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2" name="Google Shape;10352;p65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3" name="Google Shape;10353;p65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4" name="Google Shape;10354;p65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5" name="Google Shape;10355;p65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6" name="Google Shape;10356;p65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7" name="Google Shape;10357;p65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8" name="Google Shape;10358;p65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59" name="Google Shape;10359;p65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0" name="Google Shape;10360;p65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1" name="Google Shape;10361;p65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2" name="Google Shape;10362;p65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3" name="Google Shape;10363;p65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4" name="Google Shape;10364;p65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5" name="Google Shape;10365;p65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6" name="Google Shape;10366;p65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7" name="Google Shape;10367;p65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8" name="Google Shape;10368;p65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9" name="Google Shape;10369;p65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0" name="Google Shape;10370;p65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1" name="Google Shape;10371;p65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2" name="Google Shape;10372;p65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3" name="Google Shape;10373;p65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4" name="Google Shape;10374;p65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5" name="Google Shape;10375;p65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6" name="Google Shape;10376;p65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7" name="Google Shape;10377;p65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8" name="Google Shape;10378;p65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9" name="Google Shape;10379;p65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0" name="Google Shape;10380;p65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1" name="Google Shape;10381;p65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2" name="Google Shape;10382;p65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3" name="Google Shape;10383;p65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4" name="Google Shape;10384;p65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5" name="Google Shape;10385;p65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6" name="Google Shape;10386;p65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7" name="Google Shape;10387;p65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88" name="Google Shape;10388;p65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10389" name="Google Shape;10389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0" name="Google Shape;10390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91" name="Google Shape;10391;p65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10392" name="Google Shape;10392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3" name="Google Shape;10393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94" name="Google Shape;10394;p65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10395" name="Google Shape;10395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6" name="Google Shape;10396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97" name="Google Shape;10397;p65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10398" name="Google Shape;10398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9" name="Google Shape;10399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00" name="Google Shape;10400;p65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10401" name="Google Shape;10401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2" name="Google Shape;10402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03" name="Google Shape;10403;p65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10404" name="Google Shape;10404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5" name="Google Shape;10405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06" name="Google Shape;10406;p65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10407" name="Google Shape;10407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8" name="Google Shape;10408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09" name="Google Shape;10409;p65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10410" name="Google Shape;10410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1" name="Google Shape;10411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12" name="Google Shape;10412;p65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10413" name="Google Shape;10413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4" name="Google Shape;10414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15" name="Google Shape;10415;p65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10416" name="Google Shape;10416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7" name="Google Shape;10417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18" name="Google Shape;10418;p65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10419" name="Google Shape;10419;p6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0" name="Google Shape;10420;p6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21" name="Google Shape;10421;p65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10422" name="Google Shape;10422;p6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3" name="Google Shape;10423;p6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424" name="Google Shape;10424;p65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425" name="Google Shape;10425;p65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426" name="Google Shape;10426;p65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0427" name="Shape 10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8" name="Google Shape;10428;p66"/>
          <p:cNvSpPr txBox="1"/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0429" name="Google Shape;10429;p66"/>
          <p:cNvSpPr txBox="1"/>
          <p:nvPr>
            <p:ph idx="1" type="subTitle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430" name="Google Shape;10430;p66"/>
          <p:cNvSpPr txBox="1"/>
          <p:nvPr>
            <p:ph idx="2" type="subTitle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431" name="Google Shape;10431;p66"/>
          <p:cNvSpPr txBox="1"/>
          <p:nvPr/>
        </p:nvSpPr>
        <p:spPr>
          <a:xfrm>
            <a:off x="1759650" y="3298238"/>
            <a:ext cx="3529800" cy="7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This presentation template was created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including icons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and infographics &amp; images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100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grpSp>
        <p:nvGrpSpPr>
          <p:cNvPr id="10432" name="Google Shape;10432;p66"/>
          <p:cNvGrpSpPr/>
          <p:nvPr/>
        </p:nvGrpSpPr>
        <p:grpSpPr>
          <a:xfrm>
            <a:off x="-310050" y="-51625"/>
            <a:ext cx="9838700" cy="5226755"/>
            <a:chOff x="-310050" y="-51625"/>
            <a:chExt cx="9838700" cy="5226755"/>
          </a:xfrm>
        </p:grpSpPr>
        <p:sp>
          <p:nvSpPr>
            <p:cNvPr id="10433" name="Google Shape;10433;p66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0434" name="Google Shape;10434;p66"/>
            <p:cNvGrpSpPr/>
            <p:nvPr/>
          </p:nvGrpSpPr>
          <p:grpSpPr>
            <a:xfrm>
              <a:off x="8291480" y="2495770"/>
              <a:ext cx="717520" cy="678074"/>
              <a:chOff x="8426480" y="2078207"/>
              <a:chExt cx="717520" cy="678074"/>
            </a:xfrm>
          </p:grpSpPr>
          <p:sp>
            <p:nvSpPr>
              <p:cNvPr id="10435" name="Google Shape;10435;p66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6" name="Google Shape;10436;p66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7" name="Google Shape;10437;p66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8" name="Google Shape;10438;p66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9" name="Google Shape;10439;p66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0" name="Google Shape;10440;p66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1" name="Google Shape;10441;p66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2" name="Google Shape;10442;p66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3" name="Google Shape;10443;p66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4" name="Google Shape;10444;p66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5" name="Google Shape;10445;p66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6" name="Google Shape;10446;p66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7" name="Google Shape;10447;p66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8" name="Google Shape;10448;p66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49" name="Google Shape;10449;p66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0" name="Google Shape;10450;p66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1" name="Google Shape;10451;p66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2" name="Google Shape;10452;p66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3" name="Google Shape;10453;p66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4" name="Google Shape;10454;p66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5" name="Google Shape;10455;p66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6" name="Google Shape;10456;p66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7" name="Google Shape;10457;p66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8" name="Google Shape;10458;p66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9" name="Google Shape;10459;p66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0" name="Google Shape;10460;p66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1" name="Google Shape;10461;p66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2" name="Google Shape;10462;p66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3" name="Google Shape;10463;p66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4" name="Google Shape;10464;p66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5" name="Google Shape;10465;p66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6" name="Google Shape;10466;p66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7" name="Google Shape;10467;p66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8" name="Google Shape;10468;p66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9" name="Google Shape;10469;p66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0" name="Google Shape;10470;p66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1" name="Google Shape;10471;p66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2" name="Google Shape;10472;p66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3" name="Google Shape;10473;p66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4" name="Google Shape;10474;p66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5" name="Google Shape;10475;p66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6" name="Google Shape;10476;p66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7" name="Google Shape;10477;p66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8" name="Google Shape;10478;p66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9" name="Google Shape;10479;p66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0" name="Google Shape;10480;p66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1" name="Google Shape;10481;p66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2" name="Google Shape;10482;p66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3" name="Google Shape;10483;p66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4" name="Google Shape;10484;p66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5" name="Google Shape;10485;p66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6" name="Google Shape;10486;p66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7" name="Google Shape;10487;p66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8" name="Google Shape;10488;p66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9" name="Google Shape;10489;p66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0" name="Google Shape;10490;p66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1" name="Google Shape;10491;p66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2" name="Google Shape;10492;p66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3" name="Google Shape;10493;p66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4" name="Google Shape;10494;p66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5" name="Google Shape;10495;p66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6" name="Google Shape;10496;p66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7" name="Google Shape;10497;p66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8" name="Google Shape;10498;p66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9" name="Google Shape;10499;p66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0" name="Google Shape;10500;p66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1" name="Google Shape;10501;p66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2" name="Google Shape;10502;p66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3" name="Google Shape;10503;p66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4" name="Google Shape;10504;p66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5" name="Google Shape;10505;p66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06" name="Google Shape;10506;p66"/>
            <p:cNvGrpSpPr/>
            <p:nvPr/>
          </p:nvGrpSpPr>
          <p:grpSpPr>
            <a:xfrm>
              <a:off x="2536184" y="55949"/>
              <a:ext cx="310220" cy="298990"/>
              <a:chOff x="2049809" y="3045624"/>
              <a:chExt cx="310220" cy="298990"/>
            </a:xfrm>
          </p:grpSpPr>
          <p:sp>
            <p:nvSpPr>
              <p:cNvPr id="10507" name="Google Shape;10507;p66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8" name="Google Shape;10508;p66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9" name="Google Shape;10509;p66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0" name="Google Shape;10510;p66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1" name="Google Shape;10511;p66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2" name="Google Shape;10512;p66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13" name="Google Shape;10513;p66"/>
            <p:cNvGrpSpPr/>
            <p:nvPr/>
          </p:nvGrpSpPr>
          <p:grpSpPr>
            <a:xfrm>
              <a:off x="1926266" y="231453"/>
              <a:ext cx="253123" cy="201815"/>
              <a:chOff x="1631216" y="1891228"/>
              <a:chExt cx="253123" cy="201815"/>
            </a:xfrm>
          </p:grpSpPr>
          <p:sp>
            <p:nvSpPr>
              <p:cNvPr id="10514" name="Google Shape;10514;p66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5" name="Google Shape;10515;p66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6" name="Google Shape;10516;p66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7" name="Google Shape;10517;p66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8" name="Google Shape;10518;p66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9" name="Google Shape;10519;p66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0" name="Google Shape;10520;p66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1" name="Google Shape;10521;p66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2" name="Google Shape;10522;p66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3" name="Google Shape;10523;p66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524" name="Google Shape;10524;p66"/>
            <p:cNvSpPr/>
            <p:nvPr/>
          </p:nvSpPr>
          <p:spPr>
            <a:xfrm>
              <a:off x="1580750" y="4745305"/>
              <a:ext cx="2930450" cy="429825"/>
            </a:xfrm>
            <a:custGeom>
              <a:rect b="b" l="l" r="r" t="t"/>
              <a:pathLst>
                <a:path extrusionOk="0" h="17193" w="117218">
                  <a:moveTo>
                    <a:pt x="0" y="16949"/>
                  </a:moveTo>
                  <a:cubicBezTo>
                    <a:pt x="6588" y="8386"/>
                    <a:pt x="18423" y="1867"/>
                    <a:pt x="29183" y="2844"/>
                  </a:cubicBezTo>
                  <a:cubicBezTo>
                    <a:pt x="33354" y="3223"/>
                    <a:pt x="35074" y="8843"/>
                    <a:pt x="38424" y="11356"/>
                  </a:cubicBezTo>
                  <a:cubicBezTo>
                    <a:pt x="41643" y="13771"/>
                    <a:pt x="46360" y="13899"/>
                    <a:pt x="50340" y="13302"/>
                  </a:cubicBezTo>
                  <a:cubicBezTo>
                    <a:pt x="69731" y="10392"/>
                    <a:pt x="88299" y="-2183"/>
                    <a:pt x="107734" y="412"/>
                  </a:cubicBezTo>
                  <a:cubicBezTo>
                    <a:pt x="114103" y="1262"/>
                    <a:pt x="117218" y="10768"/>
                    <a:pt x="117218" y="1719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525" name="Google Shape;10525;p66"/>
            <p:cNvSpPr/>
            <p:nvPr/>
          </p:nvSpPr>
          <p:spPr>
            <a:xfrm>
              <a:off x="-310050" y="304825"/>
              <a:ext cx="760225" cy="2971125"/>
            </a:xfrm>
            <a:custGeom>
              <a:rect b="b" l="l" r="r" t="t"/>
              <a:pathLst>
                <a:path extrusionOk="0" h="118845" w="30409">
                  <a:moveTo>
                    <a:pt x="0" y="0"/>
                  </a:moveTo>
                  <a:cubicBezTo>
                    <a:pt x="10727" y="6310"/>
                    <a:pt x="24688" y="11893"/>
                    <a:pt x="28940" y="23589"/>
                  </a:cubicBezTo>
                  <a:cubicBezTo>
                    <a:pt x="34005" y="37520"/>
                    <a:pt x="24021" y="52850"/>
                    <a:pt x="22617" y="67607"/>
                  </a:cubicBezTo>
                  <a:cubicBezTo>
                    <a:pt x="21657" y="77690"/>
                    <a:pt x="28510" y="87169"/>
                    <a:pt x="29183" y="97276"/>
                  </a:cubicBezTo>
                  <a:cubicBezTo>
                    <a:pt x="29961" y="108956"/>
                    <a:pt x="12078" y="121893"/>
                    <a:pt x="973" y="11819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0526" name="Google Shape;10526;p66"/>
            <p:cNvGrpSpPr/>
            <p:nvPr/>
          </p:nvGrpSpPr>
          <p:grpSpPr>
            <a:xfrm>
              <a:off x="8621252" y="1727181"/>
              <a:ext cx="147945" cy="134470"/>
              <a:chOff x="3477352" y="993181"/>
              <a:chExt cx="147945" cy="134470"/>
            </a:xfrm>
          </p:grpSpPr>
          <p:sp>
            <p:nvSpPr>
              <p:cNvPr id="10527" name="Google Shape;10527;p6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28" name="Google Shape;10528;p6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29" name="Google Shape;10529;p66"/>
            <p:cNvGrpSpPr/>
            <p:nvPr/>
          </p:nvGrpSpPr>
          <p:grpSpPr>
            <a:xfrm>
              <a:off x="8741278" y="1477006"/>
              <a:ext cx="83763" cy="83541"/>
              <a:chOff x="3317703" y="1099656"/>
              <a:chExt cx="83763" cy="83541"/>
            </a:xfrm>
          </p:grpSpPr>
          <p:sp>
            <p:nvSpPr>
              <p:cNvPr id="10530" name="Google Shape;10530;p6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1" name="Google Shape;10531;p6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32" name="Google Shape;10532;p66"/>
            <p:cNvGrpSpPr/>
            <p:nvPr/>
          </p:nvGrpSpPr>
          <p:grpSpPr>
            <a:xfrm>
              <a:off x="255877" y="4013056"/>
              <a:ext cx="147945" cy="134470"/>
              <a:chOff x="3477352" y="993181"/>
              <a:chExt cx="147945" cy="134470"/>
            </a:xfrm>
          </p:grpSpPr>
          <p:sp>
            <p:nvSpPr>
              <p:cNvPr id="10533" name="Google Shape;10533;p6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4" name="Google Shape;10534;p6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35" name="Google Shape;10535;p66"/>
            <p:cNvGrpSpPr/>
            <p:nvPr/>
          </p:nvGrpSpPr>
          <p:grpSpPr>
            <a:xfrm>
              <a:off x="8537478" y="3757331"/>
              <a:ext cx="83763" cy="83541"/>
              <a:chOff x="3317703" y="1099656"/>
              <a:chExt cx="83763" cy="83541"/>
            </a:xfrm>
          </p:grpSpPr>
          <p:sp>
            <p:nvSpPr>
              <p:cNvPr id="10536" name="Google Shape;10536;p6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37" name="Google Shape;10537;p6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38" name="Google Shape;10538;p66"/>
            <p:cNvGrpSpPr/>
            <p:nvPr/>
          </p:nvGrpSpPr>
          <p:grpSpPr>
            <a:xfrm>
              <a:off x="5653553" y="4603606"/>
              <a:ext cx="83763" cy="83541"/>
              <a:chOff x="3317703" y="1099656"/>
              <a:chExt cx="83763" cy="83541"/>
            </a:xfrm>
          </p:grpSpPr>
          <p:sp>
            <p:nvSpPr>
              <p:cNvPr id="10539" name="Google Shape;10539;p6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0" name="Google Shape;10540;p6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41" name="Google Shape;10541;p66"/>
            <p:cNvGrpSpPr/>
            <p:nvPr/>
          </p:nvGrpSpPr>
          <p:grpSpPr>
            <a:xfrm>
              <a:off x="8350027" y="3979981"/>
              <a:ext cx="147945" cy="134470"/>
              <a:chOff x="3477352" y="993181"/>
              <a:chExt cx="147945" cy="134470"/>
            </a:xfrm>
          </p:grpSpPr>
          <p:sp>
            <p:nvSpPr>
              <p:cNvPr id="10542" name="Google Shape;10542;p6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3" name="Google Shape;10543;p6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44" name="Google Shape;10544;p66"/>
            <p:cNvGrpSpPr/>
            <p:nvPr/>
          </p:nvGrpSpPr>
          <p:grpSpPr>
            <a:xfrm>
              <a:off x="212553" y="4304081"/>
              <a:ext cx="83763" cy="83541"/>
              <a:chOff x="3317703" y="1099656"/>
              <a:chExt cx="83763" cy="83541"/>
            </a:xfrm>
          </p:grpSpPr>
          <p:sp>
            <p:nvSpPr>
              <p:cNvPr id="10545" name="Google Shape;10545;p6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6" name="Google Shape;10546;p6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47" name="Google Shape;10547;p66"/>
            <p:cNvGrpSpPr/>
            <p:nvPr/>
          </p:nvGrpSpPr>
          <p:grpSpPr>
            <a:xfrm>
              <a:off x="1649377" y="96981"/>
              <a:ext cx="147945" cy="134470"/>
              <a:chOff x="3477352" y="993181"/>
              <a:chExt cx="147945" cy="134470"/>
            </a:xfrm>
          </p:grpSpPr>
          <p:sp>
            <p:nvSpPr>
              <p:cNvPr id="10548" name="Google Shape;10548;p6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49" name="Google Shape;10549;p6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0550" name="Shape 105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TITLE_ONLY_1">
    <p:spTree>
      <p:nvGrpSpPr>
        <p:cNvPr id="10551" name="Shape 10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52" name="Google Shape;10552;p68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10553" name="Google Shape;10553;p68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10554" name="Google Shape;10554;p68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5" name="Google Shape;10555;p68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6" name="Google Shape;10556;p68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7" name="Google Shape;10557;p68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8" name="Google Shape;10558;p68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59" name="Google Shape;10559;p68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0" name="Google Shape;10560;p68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1" name="Google Shape;10561;p68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2" name="Google Shape;10562;p68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3" name="Google Shape;10563;p68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4" name="Google Shape;10564;p68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5" name="Google Shape;10565;p68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6" name="Google Shape;10566;p68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7" name="Google Shape;10567;p68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8" name="Google Shape;10568;p68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69" name="Google Shape;10569;p68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0" name="Google Shape;10570;p68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1" name="Google Shape;10571;p68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2" name="Google Shape;10572;p68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3" name="Google Shape;10573;p68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4" name="Google Shape;10574;p68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5" name="Google Shape;10575;p68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6" name="Google Shape;10576;p68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7" name="Google Shape;10577;p68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8" name="Google Shape;10578;p68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79" name="Google Shape;10579;p68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0" name="Google Shape;10580;p68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1" name="Google Shape;10581;p68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582" name="Google Shape;10582;p68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10583" name="Google Shape;10583;p68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4" name="Google Shape;10584;p68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5" name="Google Shape;10585;p68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6" name="Google Shape;10586;p68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7" name="Google Shape;10587;p68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8" name="Google Shape;10588;p68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89" name="Google Shape;10589;p68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0" name="Google Shape;10590;p68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1" name="Google Shape;10591;p68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2" name="Google Shape;10592;p68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3" name="Google Shape;10593;p68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4" name="Google Shape;10594;p68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5" name="Google Shape;10595;p68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6" name="Google Shape;10596;p68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7" name="Google Shape;10597;p68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8" name="Google Shape;10598;p68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99" name="Google Shape;10599;p68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0" name="Google Shape;10600;p68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1" name="Google Shape;10601;p68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2" name="Google Shape;10602;p68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3" name="Google Shape;10603;p68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4" name="Google Shape;10604;p68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605" name="Google Shape;10605;p68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10606" name="Google Shape;10606;p68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7" name="Google Shape;10607;p68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8" name="Google Shape;10608;p68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09" name="Google Shape;10609;p68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0" name="Google Shape;10610;p68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1" name="Google Shape;10611;p68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2" name="Google Shape;10612;p68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3" name="Google Shape;10613;p68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4" name="Google Shape;10614;p68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5" name="Google Shape;10615;p68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6" name="Google Shape;10616;p68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7" name="Google Shape;10617;p68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8" name="Google Shape;10618;p68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19" name="Google Shape;10619;p68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0" name="Google Shape;10620;p68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1" name="Google Shape;10621;p68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2" name="Google Shape;10622;p68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3" name="Google Shape;10623;p68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4" name="Google Shape;10624;p68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5" name="Google Shape;10625;p68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6" name="Google Shape;10626;p68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7" name="Google Shape;10627;p68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8" name="Google Shape;10628;p68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29" name="Google Shape;10629;p68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0" name="Google Shape;10630;p68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631" name="Google Shape;10631;p68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10632" name="Google Shape;10632;p6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3" name="Google Shape;10633;p6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4" name="Google Shape;10634;p6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5" name="Google Shape;10635;p6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6" name="Google Shape;10636;p6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7" name="Google Shape;10637;p6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8" name="Google Shape;10638;p6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39" name="Google Shape;10639;p6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0" name="Google Shape;10640;p6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1" name="Google Shape;10641;p6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2" name="Google Shape;10642;p6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3" name="Google Shape;10643;p6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4" name="Google Shape;10644;p6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5" name="Google Shape;10645;p6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6" name="Google Shape;10646;p6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7" name="Google Shape;10647;p6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8" name="Google Shape;10648;p6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49" name="Google Shape;10649;p6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0" name="Google Shape;10650;p6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1" name="Google Shape;10651;p6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2" name="Google Shape;10652;p6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3" name="Google Shape;10653;p6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4" name="Google Shape;10654;p6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5" name="Google Shape;10655;p6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6" name="Google Shape;10656;p6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7" name="Google Shape;10657;p6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8" name="Google Shape;10658;p6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59" name="Google Shape;10659;p6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660" name="Google Shape;10660;p68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10661" name="Google Shape;10661;p68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2" name="Google Shape;10662;p68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3" name="Google Shape;10663;p68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4" name="Google Shape;10664;p68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5" name="Google Shape;10665;p68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6" name="Google Shape;10666;p68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7" name="Google Shape;10667;p68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8" name="Google Shape;10668;p68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69" name="Google Shape;10669;p68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0" name="Google Shape;10670;p68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1" name="Google Shape;10671;p68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2" name="Google Shape;10672;p68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3" name="Google Shape;10673;p68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4" name="Google Shape;10674;p68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5" name="Google Shape;10675;p68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6" name="Google Shape;10676;p68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7" name="Google Shape;10677;p68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8" name="Google Shape;10678;p68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79" name="Google Shape;10679;p68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0" name="Google Shape;10680;p68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1" name="Google Shape;10681;p68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2" name="Google Shape;10682;p68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3" name="Google Shape;10683;p68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4" name="Google Shape;10684;p68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5" name="Google Shape;10685;p68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6" name="Google Shape;10686;p68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7" name="Google Shape;10687;p68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8" name="Google Shape;10688;p68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89" name="Google Shape;10689;p68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0" name="Google Shape;10690;p68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1" name="Google Shape;10691;p68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2" name="Google Shape;10692;p68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3" name="Google Shape;10693;p68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4" name="Google Shape;10694;p68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5" name="Google Shape;10695;p68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6" name="Google Shape;10696;p68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7" name="Google Shape;10697;p68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698" name="Google Shape;10698;p68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699" name="Google Shape;10699;p68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00" name="Google Shape;10700;p68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01" name="Google Shape;10701;p68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0702" name="Google Shape;10702;p68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0703" name="Google Shape;10703;p68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10704" name="Google Shape;10704;p68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5" name="Google Shape;10705;p68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6" name="Google Shape;10706;p68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7" name="Google Shape;10707;p68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8" name="Google Shape;10708;p68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09" name="Google Shape;10709;p68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0" name="Google Shape;10710;p68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1" name="Google Shape;10711;p68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2" name="Google Shape;10712;p68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3" name="Google Shape;10713;p68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4" name="Google Shape;10714;p68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5" name="Google Shape;10715;p68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6" name="Google Shape;10716;p68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7" name="Google Shape;10717;p68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8" name="Google Shape;10718;p68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19" name="Google Shape;10719;p68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0" name="Google Shape;10720;p68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1" name="Google Shape;10721;p68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2" name="Google Shape;10722;p68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3" name="Google Shape;10723;p68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4" name="Google Shape;10724;p68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5" name="Google Shape;10725;p68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6" name="Google Shape;10726;p68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7" name="Google Shape;10727;p68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8" name="Google Shape;10728;p68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29" name="Google Shape;10729;p68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0" name="Google Shape;10730;p68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1" name="Google Shape;10731;p68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2" name="Google Shape;10732;p68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3" name="Google Shape;10733;p68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4" name="Google Shape;10734;p68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5" name="Google Shape;10735;p68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6" name="Google Shape;10736;p68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7" name="Google Shape;10737;p68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8" name="Google Shape;10738;p68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39" name="Google Shape;10739;p68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0" name="Google Shape;10740;p68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1" name="Google Shape;10741;p68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2" name="Google Shape;10742;p68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3" name="Google Shape;10743;p68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4" name="Google Shape;10744;p68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5" name="Google Shape;10745;p68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6" name="Google Shape;10746;p68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7" name="Google Shape;10747;p68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8" name="Google Shape;10748;p68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49" name="Google Shape;10749;p68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0" name="Google Shape;10750;p68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1" name="Google Shape;10751;p68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2" name="Google Shape;10752;p68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3" name="Google Shape;10753;p68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4" name="Google Shape;10754;p68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5" name="Google Shape;10755;p68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756" name="Google Shape;10756;p68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10757" name="Google Shape;10757;p68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8" name="Google Shape;10758;p68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59" name="Google Shape;10759;p68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0" name="Google Shape;10760;p68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1" name="Google Shape;10761;p68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2" name="Google Shape;10762;p68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3" name="Google Shape;10763;p68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4" name="Google Shape;10764;p68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5" name="Google Shape;10765;p68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6" name="Google Shape;10766;p68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7" name="Google Shape;10767;p68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68" name="Google Shape;10768;p68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769" name="Google Shape;10769;p68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10770" name="Google Shape;10770;p68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2" name="Google Shape;10772;p68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10773" name="Google Shape;10773;p68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68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5" name="Google Shape;10775;p68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10776" name="Google Shape;10776;p68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8" name="Google Shape;10778;p68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10779" name="Google Shape;10779;p68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8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MAIN_POINT_1">
    <p:spTree>
      <p:nvGrpSpPr>
        <p:cNvPr id="10781" name="Shape 10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82" name="Google Shape;10782;p69"/>
          <p:cNvGrpSpPr/>
          <p:nvPr/>
        </p:nvGrpSpPr>
        <p:grpSpPr>
          <a:xfrm>
            <a:off x="-302625" y="-59091"/>
            <a:ext cx="9591648" cy="5277272"/>
            <a:chOff x="-302625" y="-70000"/>
            <a:chExt cx="9591648" cy="5277272"/>
          </a:xfrm>
        </p:grpSpPr>
        <p:grpSp>
          <p:nvGrpSpPr>
            <p:cNvPr id="10783" name="Google Shape;10783;p69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10784" name="Google Shape;10784;p6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5" name="Google Shape;10785;p6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6" name="Google Shape;10786;p6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7" name="Google Shape;10787;p6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8" name="Google Shape;10788;p6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89" name="Google Shape;10789;p6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0" name="Google Shape;10790;p6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1" name="Google Shape;10791;p6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2" name="Google Shape;10792;p6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3" name="Google Shape;10793;p6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4" name="Google Shape;10794;p6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5" name="Google Shape;10795;p6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6" name="Google Shape;10796;p6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7" name="Google Shape;10797;p6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8" name="Google Shape;10798;p6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799" name="Google Shape;10799;p6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0" name="Google Shape;10800;p6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1" name="Google Shape;10801;p6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2" name="Google Shape;10802;p6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3" name="Google Shape;10803;p6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4" name="Google Shape;10804;p6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5" name="Google Shape;10805;p6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06" name="Google Shape;10806;p69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10807" name="Google Shape;10807;p69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8" name="Google Shape;10808;p69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09" name="Google Shape;10809;p69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0" name="Google Shape;10810;p69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1" name="Google Shape;10811;p69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2" name="Google Shape;10812;p69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3" name="Google Shape;10813;p69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4" name="Google Shape;10814;p69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5" name="Google Shape;10815;p69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6" name="Google Shape;10816;p69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7" name="Google Shape;10817;p69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8" name="Google Shape;10818;p69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19" name="Google Shape;10819;p69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0" name="Google Shape;10820;p69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1" name="Google Shape;10821;p69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2" name="Google Shape;10822;p69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3" name="Google Shape;10823;p69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4" name="Google Shape;10824;p69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5" name="Google Shape;10825;p69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26" name="Google Shape;10826;p69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10827" name="Google Shape;10827;p69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8" name="Google Shape;10828;p69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29" name="Google Shape;10829;p69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0" name="Google Shape;10830;p69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31" name="Google Shape;10831;p69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10832" name="Google Shape;10832;p69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3" name="Google Shape;10833;p69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4" name="Google Shape;10834;p69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5" name="Google Shape;10835;p69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6" name="Google Shape;10836;p69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7" name="Google Shape;10837;p69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8" name="Google Shape;10838;p69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39" name="Google Shape;10839;p69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0" name="Google Shape;10840;p69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1" name="Google Shape;10841;p69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2" name="Google Shape;10842;p69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3" name="Google Shape;10843;p69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4" name="Google Shape;10844;p69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5" name="Google Shape;10845;p69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6" name="Google Shape;10846;p69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7" name="Google Shape;10847;p69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8" name="Google Shape;10848;p69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49" name="Google Shape;10849;p69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0" name="Google Shape;10850;p69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1" name="Google Shape;10851;p69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2" name="Google Shape;10852;p69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3" name="Google Shape;10853;p69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4" name="Google Shape;10854;p69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5" name="Google Shape;10855;p69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6" name="Google Shape;10856;p69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7" name="Google Shape;10857;p69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8" name="Google Shape;10858;p69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59" name="Google Shape;10859;p69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0" name="Google Shape;10860;p69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1" name="Google Shape;10861;p69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2" name="Google Shape;10862;p69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3" name="Google Shape;10863;p69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4" name="Google Shape;10864;p69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5" name="Google Shape;10865;p69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6" name="Google Shape;10866;p69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7" name="Google Shape;10867;p69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8" name="Google Shape;10868;p69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69" name="Google Shape;10869;p69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0" name="Google Shape;10870;p69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71" name="Google Shape;10871;p69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10872" name="Google Shape;10872;p6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3" name="Google Shape;10873;p6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4" name="Google Shape;10874;p6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5" name="Google Shape;10875;p6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6" name="Google Shape;10876;p6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7" name="Google Shape;10877;p6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8" name="Google Shape;10878;p6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79" name="Google Shape;10879;p6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0" name="Google Shape;10880;p6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1" name="Google Shape;10881;p6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2" name="Google Shape;10882;p6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3" name="Google Shape;10883;p6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4" name="Google Shape;10884;p6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5" name="Google Shape;10885;p6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6" name="Google Shape;10886;p6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7" name="Google Shape;10887;p6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8" name="Google Shape;10888;p6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89" name="Google Shape;10889;p6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890" name="Google Shape;10890;p69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10891" name="Google Shape;10891;p69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2" name="Google Shape;10892;p69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3" name="Google Shape;10893;p69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4" name="Google Shape;10894;p69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5" name="Google Shape;10895;p69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6" name="Google Shape;10896;p69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7" name="Google Shape;10897;p69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8" name="Google Shape;10898;p69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899" name="Google Shape;10899;p69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0" name="Google Shape;10900;p69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1" name="Google Shape;10901;p69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2" name="Google Shape;10902;p69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3" name="Google Shape;10903;p69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4" name="Google Shape;10904;p69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5" name="Google Shape;10905;p69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6" name="Google Shape;10906;p69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7" name="Google Shape;10907;p69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8" name="Google Shape;10908;p69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09" name="Google Shape;10909;p69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0" name="Google Shape;10910;p69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1" name="Google Shape;10911;p69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912" name="Google Shape;10912;p69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10913" name="Google Shape;10913;p69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4" name="Google Shape;10914;p69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5" name="Google Shape;10915;p69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6" name="Google Shape;10916;p69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7" name="Google Shape;10917;p69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8" name="Google Shape;10918;p69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19" name="Google Shape;10919;p69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0" name="Google Shape;10920;p69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1" name="Google Shape;10921;p69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2" name="Google Shape;10922;p69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3" name="Google Shape;10923;p69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4" name="Google Shape;10924;p69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5" name="Google Shape;10925;p69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6" name="Google Shape;10926;p69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7" name="Google Shape;10927;p69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8" name="Google Shape;10928;p69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29" name="Google Shape;10929;p69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0" name="Google Shape;10930;p69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1" name="Google Shape;10931;p69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2" name="Google Shape;10932;p69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3" name="Google Shape;10933;p69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4" name="Google Shape;10934;p69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5" name="Google Shape;10935;p69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6" name="Google Shape;10936;p69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7" name="Google Shape;10937;p69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8" name="Google Shape;10938;p69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39" name="Google Shape;10939;p69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0" name="Google Shape;10940;p69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1" name="Google Shape;10941;p69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2" name="Google Shape;10942;p69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3" name="Google Shape;10943;p69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4" name="Google Shape;10944;p69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5" name="Google Shape;10945;p69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6" name="Google Shape;10946;p69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7" name="Google Shape;10947;p69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8" name="Google Shape;10948;p69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49" name="Google Shape;10949;p69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0" name="Google Shape;10950;p69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1" name="Google Shape;10951;p69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2" name="Google Shape;10952;p69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3" name="Google Shape;10953;p69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4" name="Google Shape;10954;p69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5" name="Google Shape;10955;p69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6" name="Google Shape;10956;p69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7" name="Google Shape;10957;p69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8" name="Google Shape;10958;p69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59" name="Google Shape;10959;p69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0" name="Google Shape;10960;p69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1" name="Google Shape;10961;p69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2" name="Google Shape;10962;p69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3" name="Google Shape;10963;p69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4" name="Google Shape;10964;p69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5" name="Google Shape;10965;p69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6" name="Google Shape;10966;p69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7" name="Google Shape;10967;p69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8" name="Google Shape;10968;p69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69" name="Google Shape;10969;p69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0" name="Google Shape;10970;p69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1" name="Google Shape;10971;p69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2" name="Google Shape;10972;p69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3" name="Google Shape;10973;p69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4" name="Google Shape;10974;p69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5" name="Google Shape;10975;p69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6" name="Google Shape;10976;p69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7" name="Google Shape;10977;p69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8" name="Google Shape;10978;p69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79" name="Google Shape;10979;p69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0" name="Google Shape;10980;p69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1" name="Google Shape;10981;p69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2" name="Google Shape;10982;p69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3" name="Google Shape;10983;p69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984" name="Google Shape;10984;p69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10985" name="Google Shape;10985;p6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6" name="Google Shape;10986;p6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7" name="Google Shape;10987;p6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8" name="Google Shape;10988;p6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89" name="Google Shape;10989;p6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0" name="Google Shape;10990;p6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1" name="Google Shape;10991;p6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2" name="Google Shape;10992;p6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3" name="Google Shape;10993;p6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4" name="Google Shape;10994;p6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5" name="Google Shape;10995;p6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6" name="Google Shape;10996;p6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7" name="Google Shape;10997;p6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8" name="Google Shape;10998;p6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999" name="Google Shape;10999;p6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0" name="Google Shape;11000;p6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1" name="Google Shape;11001;p6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2" name="Google Shape;11002;p6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3" name="Google Shape;11003;p6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4" name="Google Shape;11004;p6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5" name="Google Shape;11005;p6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6" name="Google Shape;11006;p6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7" name="Google Shape;11007;p6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8" name="Google Shape;11008;p6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09" name="Google Shape;11009;p6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010" name="Google Shape;11010;p69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11011" name="Google Shape;11011;p69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2" name="Google Shape;11012;p69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3" name="Google Shape;11013;p69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4" name="Google Shape;11014;p69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5" name="Google Shape;11015;p69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6" name="Google Shape;11016;p69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7" name="Google Shape;11017;p69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8" name="Google Shape;11018;p69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19" name="Google Shape;11019;p69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0" name="Google Shape;11020;p69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1" name="Google Shape;11021;p69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2" name="Google Shape;11022;p69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3" name="Google Shape;11023;p69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4" name="Google Shape;11024;p69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5" name="Google Shape;11025;p69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6" name="Google Shape;11026;p69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7" name="Google Shape;11027;p69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8" name="Google Shape;11028;p69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29" name="Google Shape;11029;p69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0" name="Google Shape;11030;p69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1" name="Google Shape;11031;p69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2" name="Google Shape;11032;p69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3" name="Google Shape;11033;p69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4" name="Google Shape;11034;p69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5" name="Google Shape;11035;p69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036" name="Google Shape;11036;p69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11037" name="Google Shape;11037;p6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8" name="Google Shape;11038;p6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39" name="Google Shape;11039;p6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0" name="Google Shape;11040;p6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1" name="Google Shape;11041;p6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2" name="Google Shape;11042;p6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3" name="Google Shape;11043;p6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4" name="Google Shape;11044;p6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5" name="Google Shape;11045;p6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6" name="Google Shape;11046;p6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7" name="Google Shape;11047;p6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8" name="Google Shape;11048;p6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49" name="Google Shape;11049;p6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0" name="Google Shape;11050;p6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1" name="Google Shape;11051;p6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2" name="Google Shape;11052;p6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3" name="Google Shape;11053;p6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4" name="Google Shape;11054;p6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5" name="Google Shape;11055;p6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6" name="Google Shape;11056;p6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7" name="Google Shape;11057;p6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8" name="Google Shape;11058;p6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59" name="Google Shape;11059;p6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0" name="Google Shape;11060;p6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1" name="Google Shape;11061;p6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2" name="Google Shape;11062;p6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3" name="Google Shape;11063;p6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064" name="Google Shape;11064;p6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065" name="Google Shape;11065;p69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066" name="Google Shape;11066;p69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067" name="Google Shape;11067;p69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068" name="Google Shape;11068;p69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BLANK_1_3_2">
    <p:spTree>
      <p:nvGrpSpPr>
        <p:cNvPr id="11069" name="Shape 1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0" name="Google Shape;11070;p70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11071" name="Google Shape;11071;p70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70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70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70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70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70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70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70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70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70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70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70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70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70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70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70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70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70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70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70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70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2" name="Google Shape;11092;p70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11093" name="Google Shape;11093;p70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70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70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70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70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70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70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70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70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70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70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70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70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70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70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70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70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70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70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70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70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70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70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70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70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8" name="Google Shape;11118;p70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11119" name="Google Shape;11119;p70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70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1" name="Google Shape;11121;p70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11122" name="Google Shape;11122;p70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70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4" name="Google Shape;11124;p70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11125" name="Google Shape;11125;p70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70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70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70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70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70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70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70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70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70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70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70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70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70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70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70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70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70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3" name="Google Shape;11143;p70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11144" name="Google Shape;11144;p70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70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70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70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70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70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70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70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70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70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70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70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70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70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8" name="Google Shape;11158;p70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11159" name="Google Shape;11159;p70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70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70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70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70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70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70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70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70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70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70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70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70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70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70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70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70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70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70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70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70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70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70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70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70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70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70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70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7" name="Google Shape;11187;p70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11188" name="Google Shape;11188;p70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70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70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70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70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70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70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70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70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70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70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70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70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70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70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70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70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70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70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70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70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70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70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70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70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70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70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70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16" name="Google Shape;11216;p70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1217" name="Google Shape;11217;p70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1218" name="Google Shape;11218;p70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1219" name="Google Shape;11219;p70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11220" name="Google Shape;11220;p70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70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2" name="Google Shape;11222;p70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11223" name="Google Shape;11223;p70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70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25" name="Google Shape;11225;p70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1226" name="Google Shape;11226;p70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11227" name="Google Shape;11227;p70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70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70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70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70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70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70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70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70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70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70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70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70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70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70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70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70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70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70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70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70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70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70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70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70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70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70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70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70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70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70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70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BLANK_1_1_1_1_1_1">
    <p:spTree>
      <p:nvGrpSpPr>
        <p:cNvPr id="11259" name="Shape 1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0" name="Google Shape;11260;p71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11261" name="Google Shape;11261;p71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11262" name="Google Shape;11262;p71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3" name="Google Shape;11263;p71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4" name="Google Shape;11264;p71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5" name="Google Shape;11265;p71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6" name="Google Shape;11266;p71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7" name="Google Shape;11267;p71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8" name="Google Shape;11268;p71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69" name="Google Shape;11269;p71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0" name="Google Shape;11270;p71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1" name="Google Shape;11271;p71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2" name="Google Shape;11272;p71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3" name="Google Shape;11273;p71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4" name="Google Shape;11274;p71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5" name="Google Shape;11275;p71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6" name="Google Shape;11276;p71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7" name="Google Shape;11277;p71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8" name="Google Shape;11278;p71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79" name="Google Shape;11279;p71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0" name="Google Shape;11280;p71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1" name="Google Shape;11281;p71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2" name="Google Shape;11282;p71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3" name="Google Shape;11283;p71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4" name="Google Shape;11284;p71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5" name="Google Shape;11285;p71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6" name="Google Shape;11286;p71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7" name="Google Shape;11287;p71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8" name="Google Shape;11288;p71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89" name="Google Shape;11289;p71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0" name="Google Shape;11290;p71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1" name="Google Shape;11291;p71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2" name="Google Shape;11292;p71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3" name="Google Shape;11293;p71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4" name="Google Shape;11294;p71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5" name="Google Shape;11295;p71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6" name="Google Shape;11296;p71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297" name="Google Shape;11297;p71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298" name="Google Shape;11298;p71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11299" name="Google Shape;11299;p71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0" name="Google Shape;11300;p71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1" name="Google Shape;11301;p71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2" name="Google Shape;11302;p71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303" name="Google Shape;11303;p71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11304" name="Google Shape;11304;p71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5" name="Google Shape;11305;p71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6" name="Google Shape;11306;p71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7" name="Google Shape;11307;p71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8" name="Google Shape;11308;p71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09" name="Google Shape;11309;p71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0" name="Google Shape;11310;p71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1" name="Google Shape;11311;p71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2" name="Google Shape;11312;p71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3" name="Google Shape;11313;p71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4" name="Google Shape;11314;p71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5" name="Google Shape;11315;p71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6" name="Google Shape;11316;p71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7" name="Google Shape;11317;p71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8" name="Google Shape;11318;p71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19" name="Google Shape;11319;p71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0" name="Google Shape;11320;p71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1" name="Google Shape;11321;p71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2" name="Google Shape;11322;p71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3" name="Google Shape;11323;p71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4" name="Google Shape;11324;p71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5" name="Google Shape;11325;p71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6" name="Google Shape;11326;p71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7" name="Google Shape;11327;p71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8" name="Google Shape;11328;p71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29" name="Google Shape;11329;p71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0" name="Google Shape;11330;p71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1" name="Google Shape;11331;p71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2" name="Google Shape;11332;p71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3" name="Google Shape;11333;p71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4" name="Google Shape;11334;p71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5" name="Google Shape;11335;p71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6" name="Google Shape;11336;p71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7" name="Google Shape;11337;p71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8" name="Google Shape;11338;p71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39" name="Google Shape;11339;p71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0" name="Google Shape;11340;p71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1" name="Google Shape;11341;p71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2" name="Google Shape;11342;p71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343" name="Google Shape;11343;p71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11344" name="Google Shape;11344;p71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5" name="Google Shape;11345;p71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6" name="Google Shape;11346;p71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7" name="Google Shape;11347;p71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8" name="Google Shape;11348;p71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9" name="Google Shape;11349;p71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0" name="Google Shape;11350;p71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1" name="Google Shape;11351;p71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2" name="Google Shape;11352;p71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3" name="Google Shape;11353;p71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4" name="Google Shape;11354;p71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5" name="Google Shape;11355;p71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6" name="Google Shape;11356;p71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7" name="Google Shape;11357;p71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8" name="Google Shape;11358;p71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59" name="Google Shape;11359;p71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0" name="Google Shape;11360;p71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1" name="Google Shape;11361;p71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362" name="Google Shape;11362;p71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11363" name="Google Shape;11363;p71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4" name="Google Shape;11364;p71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5" name="Google Shape;11365;p71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6" name="Google Shape;11366;p71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7" name="Google Shape;11367;p71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8" name="Google Shape;11368;p71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69" name="Google Shape;11369;p71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0" name="Google Shape;11370;p71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1" name="Google Shape;11371;p71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2" name="Google Shape;11372;p71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3" name="Google Shape;11373;p71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4" name="Google Shape;11374;p71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5" name="Google Shape;11375;p71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6" name="Google Shape;11376;p71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7" name="Google Shape;11377;p71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8" name="Google Shape;11378;p71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79" name="Google Shape;11379;p71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0" name="Google Shape;11380;p71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1" name="Google Shape;11381;p71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2" name="Google Shape;11382;p71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3" name="Google Shape;11383;p71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4" name="Google Shape;11384;p71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5" name="Google Shape;11385;p71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6" name="Google Shape;11386;p71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87" name="Google Shape;11387;p71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388" name="Google Shape;11388;p71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11389" name="Google Shape;11389;p71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0" name="Google Shape;11390;p71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1" name="Google Shape;11391;p71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2" name="Google Shape;11392;p71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3" name="Google Shape;11393;p71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4" name="Google Shape;11394;p71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395" name="Google Shape;11395;p71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96" name="Google Shape;11396;p71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11397" name="Google Shape;11397;p71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8" name="Google Shape;11398;p71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99" name="Google Shape;11399;p71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0" name="Google Shape;11400;p71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1" name="Google Shape;11401;p71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2" name="Google Shape;11402;p71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3" name="Google Shape;11403;p71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4" name="Google Shape;11404;p71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5" name="Google Shape;11405;p71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6" name="Google Shape;11406;p71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07" name="Google Shape;11407;p71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11408" name="Google Shape;11408;p71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09" name="Google Shape;11409;p71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0" name="Google Shape;11410;p71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1" name="Google Shape;11411;p71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2" name="Google Shape;11412;p71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3" name="Google Shape;11413;p71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4" name="Google Shape;11414;p71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5" name="Google Shape;11415;p71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6" name="Google Shape;11416;p71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7" name="Google Shape;11417;p71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8" name="Google Shape;11418;p71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19" name="Google Shape;11419;p71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0" name="Google Shape;11420;p71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1" name="Google Shape;11421;p71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2" name="Google Shape;11422;p71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3" name="Google Shape;11423;p71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4" name="Google Shape;11424;p71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5" name="Google Shape;11425;p71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6" name="Google Shape;11426;p71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7" name="Google Shape;11427;p71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8" name="Google Shape;11428;p71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29" name="Google Shape;11429;p71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0" name="Google Shape;11430;p71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1" name="Google Shape;11431;p71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2" name="Google Shape;11432;p71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3" name="Google Shape;11433;p71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4" name="Google Shape;11434;p71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5" name="Google Shape;11435;p71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6" name="Google Shape;11436;p71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7" name="Google Shape;11437;p71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8" name="Google Shape;11438;p71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39" name="Google Shape;11439;p71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40" name="Google Shape;11440;p71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11441" name="Google Shape;11441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2" name="Google Shape;11442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43" name="Google Shape;11443;p71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11444" name="Google Shape;11444;p71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5" name="Google Shape;11445;p71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6" name="Google Shape;11446;p71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7" name="Google Shape;11447;p71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8" name="Google Shape;11448;p71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9" name="Google Shape;11449;p71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0" name="Google Shape;11450;p71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1" name="Google Shape;11451;p71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2" name="Google Shape;11452;p71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3" name="Google Shape;11453;p71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54" name="Google Shape;11454;p71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11455" name="Google Shape;11455;p71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6" name="Google Shape;11456;p71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7" name="Google Shape;11457;p71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8" name="Google Shape;11458;p71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9" name="Google Shape;11459;p71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0" name="Google Shape;11460;p71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1" name="Google Shape;11461;p71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2" name="Google Shape;11462;p71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3" name="Google Shape;11463;p71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4" name="Google Shape;11464;p71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5" name="Google Shape;11465;p71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6" name="Google Shape;11466;p71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7" name="Google Shape;11467;p71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8" name="Google Shape;11468;p71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9" name="Google Shape;11469;p71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0" name="Google Shape;11470;p71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1" name="Google Shape;11471;p71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2" name="Google Shape;11472;p71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3" name="Google Shape;11473;p71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4" name="Google Shape;11474;p71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5" name="Google Shape;11475;p71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6" name="Google Shape;11476;p71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7" name="Google Shape;11477;p71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8" name="Google Shape;11478;p71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9" name="Google Shape;11479;p71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0" name="Google Shape;11480;p71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1" name="Google Shape;11481;p71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2" name="Google Shape;11482;p71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483" name="Google Shape;11483;p71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11484" name="Google Shape;11484;p71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5" name="Google Shape;11485;p71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6" name="Google Shape;11486;p71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7" name="Google Shape;11487;p71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8" name="Google Shape;11488;p71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9" name="Google Shape;11489;p71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0" name="Google Shape;11490;p71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1" name="Google Shape;11491;p71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2" name="Google Shape;11492;p71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3" name="Google Shape;11493;p71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4" name="Google Shape;11494;p71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5" name="Google Shape;11495;p71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6" name="Google Shape;11496;p71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7" name="Google Shape;11497;p71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8" name="Google Shape;11498;p71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9" name="Google Shape;11499;p71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0" name="Google Shape;11500;p71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1" name="Google Shape;11501;p71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2" name="Google Shape;11502;p71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3" name="Google Shape;11503;p71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4" name="Google Shape;11504;p71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5" name="Google Shape;11505;p71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6" name="Google Shape;11506;p71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7" name="Google Shape;11507;p71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8" name="Google Shape;11508;p71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9" name="Google Shape;11509;p71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0" name="Google Shape;11510;p71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1" name="Google Shape;11511;p71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12" name="Google Shape;11512;p71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11513" name="Google Shape;11513;p71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4" name="Google Shape;11514;p71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5" name="Google Shape;11515;p71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6" name="Google Shape;11516;p71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7" name="Google Shape;11517;p71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8" name="Google Shape;11518;p71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19" name="Google Shape;11519;p71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0" name="Google Shape;11520;p71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1" name="Google Shape;11521;p71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2" name="Google Shape;11522;p71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3" name="Google Shape;11523;p71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4" name="Google Shape;11524;p71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5" name="Google Shape;11525;p71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6" name="Google Shape;11526;p71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7" name="Google Shape;11527;p71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8" name="Google Shape;11528;p71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29" name="Google Shape;11529;p71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0" name="Google Shape;11530;p71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1" name="Google Shape;11531;p71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2" name="Google Shape;11532;p71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3" name="Google Shape;11533;p71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4" name="Google Shape;11534;p71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5" name="Google Shape;11535;p71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6" name="Google Shape;11536;p71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7" name="Google Shape;11537;p71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8" name="Google Shape;11538;p71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9" name="Google Shape;11539;p71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0" name="Google Shape;11540;p71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1" name="Google Shape;11541;p71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2" name="Google Shape;11542;p71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3" name="Google Shape;11543;p71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4" name="Google Shape;11544;p71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5" name="Google Shape;11545;p71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6" name="Google Shape;11546;p71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7" name="Google Shape;11547;p71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8" name="Google Shape;11548;p71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9" name="Google Shape;11549;p71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0" name="Google Shape;11550;p71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1" name="Google Shape;11551;p71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2" name="Google Shape;11552;p71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3" name="Google Shape;11553;p71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4" name="Google Shape;11554;p71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55" name="Google Shape;11555;p71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11556" name="Google Shape;11556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7" name="Google Shape;11557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58" name="Google Shape;11558;p71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11559" name="Google Shape;11559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0" name="Google Shape;11560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61" name="Google Shape;11561;p71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11562" name="Google Shape;11562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3" name="Google Shape;11563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64" name="Google Shape;11564;p71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11565" name="Google Shape;11565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6" name="Google Shape;11566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67" name="Google Shape;11567;p71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11568" name="Google Shape;11568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9" name="Google Shape;11569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70" name="Google Shape;11570;p71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11571" name="Google Shape;11571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2" name="Google Shape;11572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73" name="Google Shape;11573;p71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11574" name="Google Shape;11574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5" name="Google Shape;11575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76" name="Google Shape;11576;p71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11577" name="Google Shape;11577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8" name="Google Shape;11578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79" name="Google Shape;11579;p71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11580" name="Google Shape;11580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1" name="Google Shape;11581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82" name="Google Shape;11582;p71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11583" name="Google Shape;11583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4" name="Google Shape;11584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85" name="Google Shape;11585;p71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11586" name="Google Shape;11586;p7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7" name="Google Shape;11587;p7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88" name="Google Shape;11588;p71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11589" name="Google Shape;11589;p7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0" name="Google Shape;11590;p7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591" name="Google Shape;11591;p71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592" name="Google Shape;11592;p71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593" name="Google Shape;11593;p71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1597" name="Shape 1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8" name="Google Shape;11598;p73"/>
          <p:cNvSpPr txBox="1"/>
          <p:nvPr>
            <p:ph idx="1" type="subTitle"/>
          </p:nvPr>
        </p:nvSpPr>
        <p:spPr>
          <a:xfrm rot="-204">
            <a:off x="3375550" y="3617867"/>
            <a:ext cx="5048400" cy="42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599" name="Google Shape;11599;p73"/>
          <p:cNvSpPr txBox="1"/>
          <p:nvPr>
            <p:ph type="ctrTitle"/>
          </p:nvPr>
        </p:nvSpPr>
        <p:spPr>
          <a:xfrm>
            <a:off x="3375550" y="1099175"/>
            <a:ext cx="5048400" cy="2518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grpSp>
        <p:nvGrpSpPr>
          <p:cNvPr id="11600" name="Google Shape;11600;p73"/>
          <p:cNvGrpSpPr/>
          <p:nvPr/>
        </p:nvGrpSpPr>
        <p:grpSpPr>
          <a:xfrm>
            <a:off x="-441237" y="-115137"/>
            <a:ext cx="10194467" cy="5751612"/>
            <a:chOff x="-441237" y="-115137"/>
            <a:chExt cx="10194467" cy="5751612"/>
          </a:xfrm>
        </p:grpSpPr>
        <p:grpSp>
          <p:nvGrpSpPr>
            <p:cNvPr id="11601" name="Google Shape;11601;p73"/>
            <p:cNvGrpSpPr/>
            <p:nvPr/>
          </p:nvGrpSpPr>
          <p:grpSpPr>
            <a:xfrm>
              <a:off x="1461746" y="224960"/>
              <a:ext cx="255401" cy="462657"/>
              <a:chOff x="4718359" y="1577085"/>
              <a:chExt cx="255401" cy="462657"/>
            </a:xfrm>
          </p:grpSpPr>
          <p:sp>
            <p:nvSpPr>
              <p:cNvPr id="11602" name="Google Shape;11602;p73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3" name="Google Shape;11603;p73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4" name="Google Shape;11604;p73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5" name="Google Shape;11605;p73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6" name="Google Shape;11606;p73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07" name="Google Shape;11607;p73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08" name="Google Shape;11608;p73"/>
            <p:cNvGrpSpPr/>
            <p:nvPr/>
          </p:nvGrpSpPr>
          <p:grpSpPr>
            <a:xfrm>
              <a:off x="8698190" y="3784481"/>
              <a:ext cx="147945" cy="134470"/>
              <a:chOff x="3477352" y="993181"/>
              <a:chExt cx="147945" cy="134470"/>
            </a:xfrm>
          </p:grpSpPr>
          <p:sp>
            <p:nvSpPr>
              <p:cNvPr id="11609" name="Google Shape;11609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0" name="Google Shape;11610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11" name="Google Shape;11611;p73"/>
            <p:cNvGrpSpPr/>
            <p:nvPr/>
          </p:nvGrpSpPr>
          <p:grpSpPr>
            <a:xfrm>
              <a:off x="8291157" y="4758385"/>
              <a:ext cx="265681" cy="257583"/>
              <a:chOff x="1987619" y="2413322"/>
              <a:chExt cx="265681" cy="257583"/>
            </a:xfrm>
          </p:grpSpPr>
          <p:sp>
            <p:nvSpPr>
              <p:cNvPr id="11612" name="Google Shape;11612;p73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3" name="Google Shape;11613;p73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4" name="Google Shape;11614;p73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5" name="Google Shape;11615;p73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6" name="Google Shape;11616;p73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7" name="Google Shape;11617;p73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8" name="Google Shape;11618;p73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19" name="Google Shape;11619;p73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0" name="Google Shape;11620;p73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1" name="Google Shape;11621;p73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2" name="Google Shape;11622;p73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3" name="Google Shape;11623;p73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4" name="Google Shape;11624;p73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5" name="Google Shape;11625;p73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6" name="Google Shape;11626;p73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7" name="Google Shape;11627;p73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8" name="Google Shape;11628;p73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9" name="Google Shape;11629;p73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0" name="Google Shape;11630;p73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1" name="Google Shape;11631;p73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2" name="Google Shape;11632;p73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3" name="Google Shape;11633;p73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4" name="Google Shape;11634;p73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5" name="Google Shape;11635;p73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6" name="Google Shape;11636;p73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7" name="Google Shape;11637;p73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8" name="Google Shape;11638;p73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9" name="Google Shape;11639;p73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40" name="Google Shape;11640;p73"/>
            <p:cNvGrpSpPr/>
            <p:nvPr/>
          </p:nvGrpSpPr>
          <p:grpSpPr>
            <a:xfrm>
              <a:off x="7402399" y="257928"/>
              <a:ext cx="603535" cy="604241"/>
              <a:chOff x="1414755" y="1193288"/>
              <a:chExt cx="432828" cy="358175"/>
            </a:xfrm>
          </p:grpSpPr>
          <p:sp>
            <p:nvSpPr>
              <p:cNvPr id="11641" name="Google Shape;11641;p73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2" name="Google Shape;11642;p73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3" name="Google Shape;11643;p73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4" name="Google Shape;11644;p73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5" name="Google Shape;11645;p73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6" name="Google Shape;11646;p73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7" name="Google Shape;11647;p73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8" name="Google Shape;11648;p73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9" name="Google Shape;11649;p73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0" name="Google Shape;11650;p73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1" name="Google Shape;11651;p73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2" name="Google Shape;11652;p73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3" name="Google Shape;11653;p73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4" name="Google Shape;11654;p73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5" name="Google Shape;11655;p73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6" name="Google Shape;11656;p73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7" name="Google Shape;11657;p73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8" name="Google Shape;11658;p73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9" name="Google Shape;11659;p73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0" name="Google Shape;11660;p73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1" name="Google Shape;11661;p73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2" name="Google Shape;11662;p73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3" name="Google Shape;11663;p73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4" name="Google Shape;11664;p73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5" name="Google Shape;11665;p73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6" name="Google Shape;11666;p73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7" name="Google Shape;11667;p73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8" name="Google Shape;11668;p73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9" name="Google Shape;11669;p73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0" name="Google Shape;11670;p73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1" name="Google Shape;11671;p73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2" name="Google Shape;11672;p73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3" name="Google Shape;11673;p73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4" name="Google Shape;11674;p73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5" name="Google Shape;11675;p73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6" name="Google Shape;11676;p73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7" name="Google Shape;11677;p73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8" name="Google Shape;11678;p73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9" name="Google Shape;11679;p73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0" name="Google Shape;11680;p73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1" name="Google Shape;11681;p73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2" name="Google Shape;11682;p73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83" name="Google Shape;11683;p73"/>
            <p:cNvGrpSpPr/>
            <p:nvPr/>
          </p:nvGrpSpPr>
          <p:grpSpPr>
            <a:xfrm>
              <a:off x="61605" y="4156093"/>
              <a:ext cx="367665" cy="360800"/>
              <a:chOff x="3759767" y="4093293"/>
              <a:chExt cx="367665" cy="360800"/>
            </a:xfrm>
          </p:grpSpPr>
          <p:sp>
            <p:nvSpPr>
              <p:cNvPr id="11684" name="Google Shape;11684;p73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5" name="Google Shape;11685;p73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6" name="Google Shape;11686;p73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7" name="Google Shape;11687;p73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8" name="Google Shape;11688;p73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9" name="Google Shape;11689;p73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0" name="Google Shape;11690;p73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1" name="Google Shape;11691;p73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2" name="Google Shape;11692;p73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3" name="Google Shape;11693;p73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94" name="Google Shape;11694;p73"/>
            <p:cNvGrpSpPr/>
            <p:nvPr/>
          </p:nvGrpSpPr>
          <p:grpSpPr>
            <a:xfrm>
              <a:off x="8583640" y="389056"/>
              <a:ext cx="147945" cy="134470"/>
              <a:chOff x="3477352" y="993181"/>
              <a:chExt cx="147945" cy="134470"/>
            </a:xfrm>
          </p:grpSpPr>
          <p:sp>
            <p:nvSpPr>
              <p:cNvPr id="11695" name="Google Shape;11695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6" name="Google Shape;11696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97" name="Google Shape;11697;p73"/>
            <p:cNvGrpSpPr/>
            <p:nvPr/>
          </p:nvGrpSpPr>
          <p:grpSpPr>
            <a:xfrm>
              <a:off x="8423991" y="495531"/>
              <a:ext cx="83763" cy="83541"/>
              <a:chOff x="3317703" y="1099656"/>
              <a:chExt cx="83763" cy="83541"/>
            </a:xfrm>
          </p:grpSpPr>
          <p:sp>
            <p:nvSpPr>
              <p:cNvPr id="11698" name="Google Shape;11698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9" name="Google Shape;11699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00" name="Google Shape;11700;p73"/>
            <p:cNvGrpSpPr/>
            <p:nvPr/>
          </p:nvGrpSpPr>
          <p:grpSpPr>
            <a:xfrm>
              <a:off x="1079115" y="39906"/>
              <a:ext cx="147945" cy="134470"/>
              <a:chOff x="3477352" y="993181"/>
              <a:chExt cx="147945" cy="134470"/>
            </a:xfrm>
          </p:grpSpPr>
          <p:sp>
            <p:nvSpPr>
              <p:cNvPr id="11701" name="Google Shape;11701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2" name="Google Shape;11702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03" name="Google Shape;11703;p73"/>
            <p:cNvGrpSpPr/>
            <p:nvPr/>
          </p:nvGrpSpPr>
          <p:grpSpPr>
            <a:xfrm>
              <a:off x="8846115" y="2624781"/>
              <a:ext cx="147945" cy="134470"/>
              <a:chOff x="3477352" y="993181"/>
              <a:chExt cx="147945" cy="134470"/>
            </a:xfrm>
          </p:grpSpPr>
          <p:sp>
            <p:nvSpPr>
              <p:cNvPr id="11704" name="Google Shape;11704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5" name="Google Shape;11705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06" name="Google Shape;11706;p73"/>
            <p:cNvGrpSpPr/>
            <p:nvPr/>
          </p:nvGrpSpPr>
          <p:grpSpPr>
            <a:xfrm>
              <a:off x="8878203" y="2296868"/>
              <a:ext cx="83763" cy="83541"/>
              <a:chOff x="3317703" y="1099656"/>
              <a:chExt cx="83763" cy="83541"/>
            </a:xfrm>
          </p:grpSpPr>
          <p:sp>
            <p:nvSpPr>
              <p:cNvPr id="11707" name="Google Shape;11707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08" name="Google Shape;11708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709" name="Google Shape;11709;p73"/>
            <p:cNvSpPr/>
            <p:nvPr/>
          </p:nvSpPr>
          <p:spPr>
            <a:xfrm>
              <a:off x="7938704" y="4137875"/>
              <a:ext cx="1814525" cy="1498600"/>
            </a:xfrm>
            <a:custGeom>
              <a:rect b="b" l="l" r="r" t="t"/>
              <a:pathLst>
                <a:path extrusionOk="0" h="59944" w="72581">
                  <a:moveTo>
                    <a:pt x="72581" y="12765"/>
                  </a:moveTo>
                  <a:cubicBezTo>
                    <a:pt x="72581" y="3955"/>
                    <a:pt x="57239" y="-2248"/>
                    <a:pt x="48991" y="848"/>
                  </a:cubicBezTo>
                  <a:cubicBezTo>
                    <a:pt x="43359" y="2962"/>
                    <a:pt x="43946" y="14016"/>
                    <a:pt x="38048" y="15197"/>
                  </a:cubicBezTo>
                  <a:cubicBezTo>
                    <a:pt x="28129" y="17182"/>
                    <a:pt x="15621" y="13501"/>
                    <a:pt x="8135" y="20304"/>
                  </a:cubicBezTo>
                  <a:cubicBezTo>
                    <a:pt x="-1674" y="29219"/>
                    <a:pt x="-2373" y="48910"/>
                    <a:pt x="4973" y="599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1710" name="Google Shape;11710;p73"/>
            <p:cNvGrpSpPr/>
            <p:nvPr/>
          </p:nvGrpSpPr>
          <p:grpSpPr>
            <a:xfrm rot="-5400000">
              <a:off x="691385" y="4737661"/>
              <a:ext cx="310220" cy="298990"/>
              <a:chOff x="2049809" y="3045624"/>
              <a:chExt cx="310220" cy="298990"/>
            </a:xfrm>
          </p:grpSpPr>
          <p:sp>
            <p:nvSpPr>
              <p:cNvPr id="11711" name="Google Shape;11711;p73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2" name="Google Shape;11712;p73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3" name="Google Shape;11713;p73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4" name="Google Shape;11714;p73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5" name="Google Shape;11715;p73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6" name="Google Shape;11716;p73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17" name="Google Shape;11717;p73"/>
            <p:cNvGrpSpPr/>
            <p:nvPr/>
          </p:nvGrpSpPr>
          <p:grpSpPr>
            <a:xfrm>
              <a:off x="8369366" y="3954290"/>
              <a:ext cx="253123" cy="201815"/>
              <a:chOff x="1631216" y="1891228"/>
              <a:chExt cx="253123" cy="201815"/>
            </a:xfrm>
          </p:grpSpPr>
          <p:sp>
            <p:nvSpPr>
              <p:cNvPr id="11718" name="Google Shape;11718;p73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9" name="Google Shape;11719;p73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0" name="Google Shape;11720;p73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1" name="Google Shape;11721;p73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2" name="Google Shape;11722;p73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3" name="Google Shape;11723;p73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4" name="Google Shape;11724;p73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5" name="Google Shape;11725;p73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6" name="Google Shape;11726;p73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7" name="Google Shape;11727;p73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28" name="Google Shape;11728;p73"/>
            <p:cNvGrpSpPr/>
            <p:nvPr/>
          </p:nvGrpSpPr>
          <p:grpSpPr>
            <a:xfrm>
              <a:off x="8622488" y="2952737"/>
              <a:ext cx="383702" cy="612816"/>
              <a:chOff x="6705988" y="1508474"/>
              <a:chExt cx="383702" cy="612816"/>
            </a:xfrm>
          </p:grpSpPr>
          <p:sp>
            <p:nvSpPr>
              <p:cNvPr id="11729" name="Google Shape;11729;p73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0" name="Google Shape;11730;p73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1" name="Google Shape;11731;p73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2" name="Google Shape;11732;p73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3" name="Google Shape;11733;p73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4" name="Google Shape;11734;p73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5" name="Google Shape;11735;p73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6" name="Google Shape;11736;p73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7" name="Google Shape;11737;p73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8" name="Google Shape;11738;p73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9" name="Google Shape;11739;p73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0" name="Google Shape;11740;p73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1" name="Google Shape;11741;p73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2" name="Google Shape;11742;p73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3" name="Google Shape;11743;p73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4" name="Google Shape;11744;p73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5" name="Google Shape;11745;p73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6" name="Google Shape;11746;p73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7" name="Google Shape;11747;p73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8" name="Google Shape;11748;p73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9" name="Google Shape;11749;p73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0" name="Google Shape;11750;p73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1" name="Google Shape;11751;p73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2" name="Google Shape;11752;p73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3" name="Google Shape;11753;p73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4" name="Google Shape;11754;p73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5" name="Google Shape;11755;p73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6" name="Google Shape;11756;p73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7" name="Google Shape;11757;p73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8" name="Google Shape;11758;p73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9" name="Google Shape;11759;p73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0" name="Google Shape;11760;p73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1" name="Google Shape;11761;p73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2" name="Google Shape;11762;p73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3" name="Google Shape;11763;p73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4" name="Google Shape;11764;p73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5" name="Google Shape;11765;p73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6" name="Google Shape;11766;p73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7" name="Google Shape;11767;p73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68" name="Google Shape;11768;p73"/>
            <p:cNvGrpSpPr/>
            <p:nvPr/>
          </p:nvGrpSpPr>
          <p:grpSpPr>
            <a:xfrm>
              <a:off x="8752761" y="698747"/>
              <a:ext cx="186410" cy="619807"/>
              <a:chOff x="4912361" y="3048535"/>
              <a:chExt cx="186410" cy="619807"/>
            </a:xfrm>
          </p:grpSpPr>
          <p:sp>
            <p:nvSpPr>
              <p:cNvPr id="11769" name="Google Shape;11769;p73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0" name="Google Shape;11770;p73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1" name="Google Shape;11771;p73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2" name="Google Shape;11772;p73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3" name="Google Shape;11773;p73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4" name="Google Shape;11774;p73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5" name="Google Shape;11775;p73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6" name="Google Shape;11776;p73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7" name="Google Shape;11777;p73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78" name="Google Shape;11778;p73"/>
            <p:cNvGrpSpPr/>
            <p:nvPr/>
          </p:nvGrpSpPr>
          <p:grpSpPr>
            <a:xfrm>
              <a:off x="208468" y="174383"/>
              <a:ext cx="603548" cy="604230"/>
              <a:chOff x="1016818" y="4103795"/>
              <a:chExt cx="603548" cy="604230"/>
            </a:xfrm>
          </p:grpSpPr>
          <p:sp>
            <p:nvSpPr>
              <p:cNvPr id="11779" name="Google Shape;11779;p73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0" name="Google Shape;11780;p73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1" name="Google Shape;11781;p73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2" name="Google Shape;11782;p73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3" name="Google Shape;11783;p73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4" name="Google Shape;11784;p73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5" name="Google Shape;11785;p73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6" name="Google Shape;11786;p73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7" name="Google Shape;11787;p73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8" name="Google Shape;11788;p73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9" name="Google Shape;11789;p73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0" name="Google Shape;11790;p73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1" name="Google Shape;11791;p73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2" name="Google Shape;11792;p73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3" name="Google Shape;11793;p73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4" name="Google Shape;11794;p73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5" name="Google Shape;11795;p73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6" name="Google Shape;11796;p73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7" name="Google Shape;11797;p73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8" name="Google Shape;11798;p73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9" name="Google Shape;11799;p73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0" name="Google Shape;11800;p73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1" name="Google Shape;11801;p73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2" name="Google Shape;11802;p73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3" name="Google Shape;11803;p73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4" name="Google Shape;11804;p73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5" name="Google Shape;11805;p73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6" name="Google Shape;11806;p73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7" name="Google Shape;11807;p73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8" name="Google Shape;11808;p73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09" name="Google Shape;11809;p73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0" name="Google Shape;11810;p73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1" name="Google Shape;11811;p73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2" name="Google Shape;11812;p73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3" name="Google Shape;11813;p73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4" name="Google Shape;11814;p73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5" name="Google Shape;11815;p73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6" name="Google Shape;11816;p73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7" name="Google Shape;11817;p73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8" name="Google Shape;11818;p73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19" name="Google Shape;11819;p73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0" name="Google Shape;11820;p73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1" name="Google Shape;11821;p73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2" name="Google Shape;11822;p73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3" name="Google Shape;11823;p73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4" name="Google Shape;11824;p73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5" name="Google Shape;11825;p73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6" name="Google Shape;11826;p73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7" name="Google Shape;11827;p73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8" name="Google Shape;11828;p73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29" name="Google Shape;11829;p73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0" name="Google Shape;11830;p73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1" name="Google Shape;11831;p73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2" name="Google Shape;11832;p73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3" name="Google Shape;11833;p73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4" name="Google Shape;11834;p73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5" name="Google Shape;11835;p73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6" name="Google Shape;11836;p73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7" name="Google Shape;11837;p73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8" name="Google Shape;11838;p73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39" name="Google Shape;11839;p73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0" name="Google Shape;11840;p73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1" name="Google Shape;11841;p73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2" name="Google Shape;11842;p73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3" name="Google Shape;11843;p73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4" name="Google Shape;11844;p73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5" name="Google Shape;11845;p73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6" name="Google Shape;11846;p73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7" name="Google Shape;11847;p73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8" name="Google Shape;11848;p73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49" name="Google Shape;11849;p73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0" name="Google Shape;11850;p73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1" name="Google Shape;11851;p73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2" name="Google Shape;11852;p73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853" name="Google Shape;11853;p73"/>
            <p:cNvSpPr/>
            <p:nvPr/>
          </p:nvSpPr>
          <p:spPr>
            <a:xfrm>
              <a:off x="4101150" y="-115137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854" name="Google Shape;11854;p73"/>
            <p:cNvSpPr/>
            <p:nvPr/>
          </p:nvSpPr>
          <p:spPr>
            <a:xfrm rot="-5400000">
              <a:off x="109288" y="3935675"/>
              <a:ext cx="801925" cy="1902975"/>
            </a:xfrm>
            <a:custGeom>
              <a:rect b="b" l="l" r="r" t="t"/>
              <a:pathLst>
                <a:path extrusionOk="0" h="76119" w="32077">
                  <a:moveTo>
                    <a:pt x="0" y="0"/>
                  </a:moveTo>
                  <a:cubicBezTo>
                    <a:pt x="6660" y="1753"/>
                    <a:pt x="12314" y="8610"/>
                    <a:pt x="13862" y="15321"/>
                  </a:cubicBezTo>
                  <a:cubicBezTo>
                    <a:pt x="15065" y="20537"/>
                    <a:pt x="11203" y="26480"/>
                    <a:pt x="13376" y="31371"/>
                  </a:cubicBezTo>
                  <a:cubicBezTo>
                    <a:pt x="16293" y="37936"/>
                    <a:pt x="24152" y="40877"/>
                    <a:pt x="29670" y="45476"/>
                  </a:cubicBezTo>
                  <a:cubicBezTo>
                    <a:pt x="33668" y="48808"/>
                    <a:pt x="31531" y="55877"/>
                    <a:pt x="30886" y="61041"/>
                  </a:cubicBezTo>
                  <a:cubicBezTo>
                    <a:pt x="29626" y="71128"/>
                    <a:pt x="14543" y="76119"/>
                    <a:pt x="4378" y="7611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1855" name="Google Shape;11855;p73"/>
            <p:cNvGrpSpPr/>
            <p:nvPr/>
          </p:nvGrpSpPr>
          <p:grpSpPr>
            <a:xfrm>
              <a:off x="203553" y="778631"/>
              <a:ext cx="83763" cy="83541"/>
              <a:chOff x="3317703" y="1099656"/>
              <a:chExt cx="83763" cy="83541"/>
            </a:xfrm>
          </p:grpSpPr>
          <p:sp>
            <p:nvSpPr>
              <p:cNvPr id="11856" name="Google Shape;11856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57" name="Google Shape;11857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1858" name="Google Shape;11858;p73"/>
            <p:cNvSpPr/>
            <p:nvPr/>
          </p:nvSpPr>
          <p:spPr>
            <a:xfrm>
              <a:off x="6641775" y="55130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859" name="Google Shape;11859;p73"/>
            <p:cNvGrpSpPr/>
            <p:nvPr/>
          </p:nvGrpSpPr>
          <p:grpSpPr>
            <a:xfrm>
              <a:off x="6291665" y="609731"/>
              <a:ext cx="147945" cy="134470"/>
              <a:chOff x="3477352" y="993181"/>
              <a:chExt cx="147945" cy="134470"/>
            </a:xfrm>
          </p:grpSpPr>
          <p:sp>
            <p:nvSpPr>
              <p:cNvPr id="11860" name="Google Shape;11860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1" name="Google Shape;11861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62" name="Google Shape;11862;p73"/>
            <p:cNvGrpSpPr/>
            <p:nvPr/>
          </p:nvGrpSpPr>
          <p:grpSpPr>
            <a:xfrm>
              <a:off x="6498266" y="434718"/>
              <a:ext cx="83763" cy="83541"/>
              <a:chOff x="3317703" y="1099656"/>
              <a:chExt cx="83763" cy="83541"/>
            </a:xfrm>
          </p:grpSpPr>
          <p:sp>
            <p:nvSpPr>
              <p:cNvPr id="11863" name="Google Shape;11863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4" name="Google Shape;11864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65" name="Google Shape;11865;p73"/>
            <p:cNvGrpSpPr/>
            <p:nvPr/>
          </p:nvGrpSpPr>
          <p:grpSpPr>
            <a:xfrm>
              <a:off x="2766332" y="548172"/>
              <a:ext cx="265681" cy="257583"/>
              <a:chOff x="1987619" y="2413322"/>
              <a:chExt cx="265681" cy="257583"/>
            </a:xfrm>
          </p:grpSpPr>
          <p:sp>
            <p:nvSpPr>
              <p:cNvPr id="11866" name="Google Shape;11866;p73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7" name="Google Shape;11867;p73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8" name="Google Shape;11868;p73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69" name="Google Shape;11869;p73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0" name="Google Shape;11870;p73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1" name="Google Shape;11871;p73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2" name="Google Shape;11872;p73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3" name="Google Shape;11873;p73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4" name="Google Shape;11874;p73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5" name="Google Shape;11875;p73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6" name="Google Shape;11876;p73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7" name="Google Shape;11877;p73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8" name="Google Shape;11878;p73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79" name="Google Shape;11879;p73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0" name="Google Shape;11880;p73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1" name="Google Shape;11881;p73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2" name="Google Shape;11882;p73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3" name="Google Shape;11883;p73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4" name="Google Shape;11884;p73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5" name="Google Shape;11885;p73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6" name="Google Shape;11886;p73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7" name="Google Shape;11887;p73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8" name="Google Shape;11888;p73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89" name="Google Shape;11889;p73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0" name="Google Shape;11890;p73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1" name="Google Shape;11891;p73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2" name="Google Shape;11892;p73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3" name="Google Shape;11893;p73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94" name="Google Shape;11894;p73"/>
            <p:cNvGrpSpPr/>
            <p:nvPr/>
          </p:nvGrpSpPr>
          <p:grpSpPr>
            <a:xfrm>
              <a:off x="3227615" y="264518"/>
              <a:ext cx="147945" cy="134470"/>
              <a:chOff x="3477352" y="993181"/>
              <a:chExt cx="147945" cy="134470"/>
            </a:xfrm>
          </p:grpSpPr>
          <p:sp>
            <p:nvSpPr>
              <p:cNvPr id="11895" name="Google Shape;11895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6" name="Google Shape;11896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897" name="Google Shape;11897;p73"/>
            <p:cNvGrpSpPr/>
            <p:nvPr/>
          </p:nvGrpSpPr>
          <p:grpSpPr>
            <a:xfrm>
              <a:off x="3422666" y="722206"/>
              <a:ext cx="83763" cy="83541"/>
              <a:chOff x="3317703" y="1099656"/>
              <a:chExt cx="83763" cy="83541"/>
            </a:xfrm>
          </p:grpSpPr>
          <p:sp>
            <p:nvSpPr>
              <p:cNvPr id="11898" name="Google Shape;11898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899" name="Google Shape;11899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00" name="Google Shape;11900;p73"/>
            <p:cNvGrpSpPr/>
            <p:nvPr/>
          </p:nvGrpSpPr>
          <p:grpSpPr>
            <a:xfrm>
              <a:off x="7043315" y="4486193"/>
              <a:ext cx="147945" cy="134470"/>
              <a:chOff x="3477352" y="993181"/>
              <a:chExt cx="147945" cy="134470"/>
            </a:xfrm>
          </p:grpSpPr>
          <p:sp>
            <p:nvSpPr>
              <p:cNvPr id="11901" name="Google Shape;11901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2" name="Google Shape;11902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03" name="Google Shape;11903;p73"/>
            <p:cNvGrpSpPr/>
            <p:nvPr/>
          </p:nvGrpSpPr>
          <p:grpSpPr>
            <a:xfrm>
              <a:off x="7238366" y="4943881"/>
              <a:ext cx="83763" cy="83541"/>
              <a:chOff x="3317703" y="1099656"/>
              <a:chExt cx="83763" cy="83541"/>
            </a:xfrm>
          </p:grpSpPr>
          <p:sp>
            <p:nvSpPr>
              <p:cNvPr id="11904" name="Google Shape;11904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5" name="Google Shape;11905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06" name="Google Shape;11906;p73"/>
            <p:cNvGrpSpPr/>
            <p:nvPr/>
          </p:nvGrpSpPr>
          <p:grpSpPr>
            <a:xfrm>
              <a:off x="6339979" y="4540265"/>
              <a:ext cx="400341" cy="492138"/>
              <a:chOff x="8582017" y="3605615"/>
              <a:chExt cx="400341" cy="492138"/>
            </a:xfrm>
          </p:grpSpPr>
          <p:sp>
            <p:nvSpPr>
              <p:cNvPr id="11907" name="Google Shape;11907;p73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8" name="Google Shape;11908;p73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09" name="Google Shape;11909;p73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0" name="Google Shape;11910;p73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1" name="Google Shape;11911;p73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2" name="Google Shape;11912;p73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3" name="Google Shape;11913;p73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4" name="Google Shape;11914;p73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5" name="Google Shape;11915;p73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6" name="Google Shape;11916;p73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7" name="Google Shape;11917;p73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8" name="Google Shape;11918;p73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19" name="Google Shape;11919;p73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0" name="Google Shape;11920;p73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1" name="Google Shape;11921;p73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2" name="Google Shape;11922;p73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3" name="Google Shape;11923;p73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4" name="Google Shape;11924;p73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5" name="Google Shape;11925;p73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6" name="Google Shape;11926;p73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7" name="Google Shape;11927;p73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28" name="Google Shape;11928;p73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29" name="Google Shape;11929;p73"/>
            <p:cNvGrpSpPr/>
            <p:nvPr/>
          </p:nvGrpSpPr>
          <p:grpSpPr>
            <a:xfrm>
              <a:off x="3978400" y="4540276"/>
              <a:ext cx="282162" cy="368614"/>
              <a:chOff x="7792375" y="3990551"/>
              <a:chExt cx="282162" cy="368614"/>
            </a:xfrm>
          </p:grpSpPr>
          <p:sp>
            <p:nvSpPr>
              <p:cNvPr id="11930" name="Google Shape;11930;p73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1" name="Google Shape;11931;p73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2" name="Google Shape;11932;p73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3" name="Google Shape;11933;p73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4" name="Google Shape;11934;p73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5" name="Google Shape;11935;p73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6" name="Google Shape;11936;p73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7" name="Google Shape;11937;p73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8" name="Google Shape;11938;p73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39" name="Google Shape;11939;p73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0" name="Google Shape;11940;p73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1" name="Google Shape;11941;p73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2" name="Google Shape;11942;p73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3" name="Google Shape;11943;p73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4" name="Google Shape;11944;p73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5" name="Google Shape;11945;p73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6" name="Google Shape;11946;p73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7" name="Google Shape;11947;p73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8" name="Google Shape;11948;p73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49" name="Google Shape;11949;p73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0" name="Google Shape;11950;p73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1" name="Google Shape;11951;p73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2" name="Google Shape;11952;p73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3" name="Google Shape;11953;p73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4" name="Google Shape;11954;p73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55" name="Google Shape;11955;p73"/>
            <p:cNvGrpSpPr/>
            <p:nvPr/>
          </p:nvGrpSpPr>
          <p:grpSpPr>
            <a:xfrm>
              <a:off x="3522802" y="4806606"/>
              <a:ext cx="147945" cy="134470"/>
              <a:chOff x="3477352" y="993181"/>
              <a:chExt cx="147945" cy="134470"/>
            </a:xfrm>
          </p:grpSpPr>
          <p:sp>
            <p:nvSpPr>
              <p:cNvPr id="11956" name="Google Shape;11956;p7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57" name="Google Shape;11957;p7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958" name="Google Shape;11958;p73"/>
            <p:cNvGrpSpPr/>
            <p:nvPr/>
          </p:nvGrpSpPr>
          <p:grpSpPr>
            <a:xfrm>
              <a:off x="3729403" y="4631593"/>
              <a:ext cx="83763" cy="83541"/>
              <a:chOff x="3317703" y="1099656"/>
              <a:chExt cx="83763" cy="83541"/>
            </a:xfrm>
          </p:grpSpPr>
          <p:sp>
            <p:nvSpPr>
              <p:cNvPr id="11959" name="Google Shape;11959;p7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60" name="Google Shape;11960;p7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1961" name="Shape 1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2" name="Google Shape;11962;p74"/>
          <p:cNvSpPr txBox="1"/>
          <p:nvPr>
            <p:ph hasCustomPrompt="1" type="title"/>
          </p:nvPr>
        </p:nvSpPr>
        <p:spPr>
          <a:xfrm>
            <a:off x="5809913" y="794817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1963" name="Google Shape;11963;p74"/>
          <p:cNvSpPr txBox="1"/>
          <p:nvPr>
            <p:ph idx="1" type="subTitle"/>
          </p:nvPr>
        </p:nvSpPr>
        <p:spPr>
          <a:xfrm rot="370">
            <a:off x="5191850" y="3723038"/>
            <a:ext cx="2786100" cy="62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964" name="Google Shape;11964;p74"/>
          <p:cNvSpPr txBox="1"/>
          <p:nvPr>
            <p:ph idx="2" type="title"/>
          </p:nvPr>
        </p:nvSpPr>
        <p:spPr>
          <a:xfrm>
            <a:off x="5191850" y="2251813"/>
            <a:ext cx="2786100" cy="1471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11965" name="Google Shape;11965;p74"/>
          <p:cNvGrpSpPr/>
          <p:nvPr/>
        </p:nvGrpSpPr>
        <p:grpSpPr>
          <a:xfrm>
            <a:off x="-140664" y="-38100"/>
            <a:ext cx="9473139" cy="5260314"/>
            <a:chOff x="-140664" y="-38100"/>
            <a:chExt cx="9473139" cy="5260314"/>
          </a:xfrm>
        </p:grpSpPr>
        <p:sp>
          <p:nvSpPr>
            <p:cNvPr id="11966" name="Google Shape;11966;p74"/>
            <p:cNvSpPr/>
            <p:nvPr/>
          </p:nvSpPr>
          <p:spPr>
            <a:xfrm>
              <a:off x="8162293" y="267925"/>
              <a:ext cx="1121525" cy="2974900"/>
            </a:xfrm>
            <a:custGeom>
              <a:rect b="b" l="l" r="r" t="t"/>
              <a:pathLst>
                <a:path extrusionOk="0" h="118996" w="44861">
                  <a:moveTo>
                    <a:pt x="43645" y="0"/>
                  </a:moveTo>
                  <a:cubicBezTo>
                    <a:pt x="42622" y="6145"/>
                    <a:pt x="33986" y="8104"/>
                    <a:pt x="28324" y="10700"/>
                  </a:cubicBezTo>
                  <a:cubicBezTo>
                    <a:pt x="17333" y="15740"/>
                    <a:pt x="3127" y="22033"/>
                    <a:pt x="357" y="33803"/>
                  </a:cubicBezTo>
                  <a:cubicBezTo>
                    <a:pt x="-1965" y="43667"/>
                    <a:pt x="9995" y="51896"/>
                    <a:pt x="12274" y="61770"/>
                  </a:cubicBezTo>
                  <a:cubicBezTo>
                    <a:pt x="14882" y="73066"/>
                    <a:pt x="9598" y="85162"/>
                    <a:pt x="11787" y="96547"/>
                  </a:cubicBezTo>
                  <a:cubicBezTo>
                    <a:pt x="14284" y="109529"/>
                    <a:pt x="32036" y="121640"/>
                    <a:pt x="44861" y="11843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1967" name="Google Shape;11967;p74"/>
            <p:cNvSpPr/>
            <p:nvPr/>
          </p:nvSpPr>
          <p:spPr>
            <a:xfrm>
              <a:off x="-140664" y="4144099"/>
              <a:ext cx="4371496" cy="660239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968" name="Google Shape;11968;p74"/>
            <p:cNvGrpSpPr/>
            <p:nvPr/>
          </p:nvGrpSpPr>
          <p:grpSpPr>
            <a:xfrm>
              <a:off x="7926000" y="655002"/>
              <a:ext cx="564608" cy="619175"/>
              <a:chOff x="8400225" y="1147452"/>
              <a:chExt cx="564608" cy="619175"/>
            </a:xfrm>
          </p:grpSpPr>
          <p:sp>
            <p:nvSpPr>
              <p:cNvPr id="11969" name="Google Shape;11969;p74"/>
              <p:cNvSpPr/>
              <p:nvPr/>
            </p:nvSpPr>
            <p:spPr>
              <a:xfrm>
                <a:off x="8400225" y="1147452"/>
                <a:ext cx="564608" cy="619175"/>
              </a:xfrm>
              <a:custGeom>
                <a:rect b="b" l="l" r="r" t="t"/>
                <a:pathLst>
                  <a:path extrusionOk="0" h="19574" w="17849">
                    <a:moveTo>
                      <a:pt x="14806" y="1"/>
                    </a:moveTo>
                    <a:lnTo>
                      <a:pt x="14806" y="1"/>
                    </a:lnTo>
                    <a:cubicBezTo>
                      <a:pt x="14806" y="1"/>
                      <a:pt x="15079" y="7"/>
                      <a:pt x="15352" y="13"/>
                    </a:cubicBezTo>
                    <a:lnTo>
                      <a:pt x="15353" y="13"/>
                    </a:lnTo>
                    <a:cubicBezTo>
                      <a:pt x="14953" y="4"/>
                      <a:pt x="14806" y="1"/>
                      <a:pt x="14806" y="1"/>
                    </a:cubicBezTo>
                    <a:close/>
                    <a:moveTo>
                      <a:pt x="15304" y="13"/>
                    </a:moveTo>
                    <a:cubicBezTo>
                      <a:pt x="15199" y="14"/>
                      <a:pt x="15102" y="33"/>
                      <a:pt x="15012" y="64"/>
                    </a:cubicBezTo>
                    <a:cubicBezTo>
                      <a:pt x="14748" y="162"/>
                      <a:pt x="14575" y="344"/>
                      <a:pt x="14451" y="587"/>
                    </a:cubicBezTo>
                    <a:cubicBezTo>
                      <a:pt x="13968" y="1511"/>
                      <a:pt x="14293" y="2398"/>
                      <a:pt x="13537" y="3562"/>
                    </a:cubicBezTo>
                    <a:cubicBezTo>
                      <a:pt x="13408" y="3760"/>
                      <a:pt x="13262" y="3959"/>
                      <a:pt x="13106" y="4154"/>
                    </a:cubicBezTo>
                    <a:cubicBezTo>
                      <a:pt x="12662" y="4698"/>
                      <a:pt x="12184" y="5162"/>
                      <a:pt x="11690" y="5531"/>
                    </a:cubicBezTo>
                    <a:lnTo>
                      <a:pt x="11691" y="5528"/>
                    </a:lnTo>
                    <a:lnTo>
                      <a:pt x="11691" y="5528"/>
                    </a:lnTo>
                    <a:cubicBezTo>
                      <a:pt x="11454" y="5703"/>
                      <a:pt x="11233" y="5839"/>
                      <a:pt x="11017" y="5944"/>
                    </a:cubicBezTo>
                    <a:cubicBezTo>
                      <a:pt x="11015" y="5905"/>
                      <a:pt x="11008" y="5865"/>
                      <a:pt x="10997" y="5826"/>
                    </a:cubicBezTo>
                    <a:cubicBezTo>
                      <a:pt x="10984" y="5782"/>
                      <a:pt x="10967" y="5739"/>
                      <a:pt x="10942" y="5693"/>
                    </a:cubicBezTo>
                    <a:cubicBezTo>
                      <a:pt x="10888" y="5603"/>
                      <a:pt x="10794" y="5538"/>
                      <a:pt x="10682" y="5534"/>
                    </a:cubicBezTo>
                    <a:cubicBezTo>
                      <a:pt x="10679" y="5534"/>
                      <a:pt x="10676" y="5534"/>
                      <a:pt x="10673" y="5534"/>
                    </a:cubicBezTo>
                    <a:cubicBezTo>
                      <a:pt x="10605" y="5534"/>
                      <a:pt x="10558" y="5551"/>
                      <a:pt x="10494" y="5579"/>
                    </a:cubicBezTo>
                    <a:lnTo>
                      <a:pt x="10477" y="5589"/>
                    </a:lnTo>
                    <a:cubicBezTo>
                      <a:pt x="10473" y="5491"/>
                      <a:pt x="10437" y="5412"/>
                      <a:pt x="10358" y="5357"/>
                    </a:cubicBezTo>
                    <a:cubicBezTo>
                      <a:pt x="10324" y="5334"/>
                      <a:pt x="10267" y="5321"/>
                      <a:pt x="10229" y="5321"/>
                    </a:cubicBezTo>
                    <a:cubicBezTo>
                      <a:pt x="10228" y="5321"/>
                      <a:pt x="10226" y="5321"/>
                      <a:pt x="10225" y="5321"/>
                    </a:cubicBezTo>
                    <a:cubicBezTo>
                      <a:pt x="10061" y="5321"/>
                      <a:pt x="9844" y="5468"/>
                      <a:pt x="9712" y="5564"/>
                    </a:cubicBezTo>
                    <a:cubicBezTo>
                      <a:pt x="9603" y="5646"/>
                      <a:pt x="9563" y="5690"/>
                      <a:pt x="9547" y="5690"/>
                    </a:cubicBezTo>
                    <a:cubicBezTo>
                      <a:pt x="9531" y="5690"/>
                      <a:pt x="9539" y="5647"/>
                      <a:pt x="9526" y="5553"/>
                    </a:cubicBezTo>
                    <a:cubicBezTo>
                      <a:pt x="9522" y="5527"/>
                      <a:pt x="9523" y="5536"/>
                      <a:pt x="9519" y="5511"/>
                    </a:cubicBezTo>
                    <a:lnTo>
                      <a:pt x="9516" y="5511"/>
                    </a:lnTo>
                    <a:cubicBezTo>
                      <a:pt x="9526" y="5396"/>
                      <a:pt x="9489" y="5350"/>
                      <a:pt x="9423" y="5350"/>
                    </a:cubicBezTo>
                    <a:cubicBezTo>
                      <a:pt x="9193" y="5350"/>
                      <a:pt x="8612" y="5915"/>
                      <a:pt x="8497" y="6033"/>
                    </a:cubicBezTo>
                    <a:lnTo>
                      <a:pt x="8497" y="6033"/>
                    </a:lnTo>
                    <a:cubicBezTo>
                      <a:pt x="8516" y="5752"/>
                      <a:pt x="8441" y="5560"/>
                      <a:pt x="8250" y="5560"/>
                    </a:cubicBezTo>
                    <a:cubicBezTo>
                      <a:pt x="8098" y="5560"/>
                      <a:pt x="7873" y="5681"/>
                      <a:pt x="7565" y="5977"/>
                    </a:cubicBezTo>
                    <a:cubicBezTo>
                      <a:pt x="7331" y="6198"/>
                      <a:pt x="7271" y="6304"/>
                      <a:pt x="7250" y="6304"/>
                    </a:cubicBezTo>
                    <a:cubicBezTo>
                      <a:pt x="7226" y="6304"/>
                      <a:pt x="7257" y="6159"/>
                      <a:pt x="7129" y="5883"/>
                    </a:cubicBezTo>
                    <a:cubicBezTo>
                      <a:pt x="7104" y="5830"/>
                      <a:pt x="7065" y="5807"/>
                      <a:pt x="7016" y="5807"/>
                    </a:cubicBezTo>
                    <a:cubicBezTo>
                      <a:pt x="6824" y="5807"/>
                      <a:pt x="6488" y="6158"/>
                      <a:pt x="6335" y="6336"/>
                    </a:cubicBezTo>
                    <a:cubicBezTo>
                      <a:pt x="6311" y="6207"/>
                      <a:pt x="6218" y="6088"/>
                      <a:pt x="6080" y="6088"/>
                    </a:cubicBezTo>
                    <a:cubicBezTo>
                      <a:pt x="6015" y="6088"/>
                      <a:pt x="5941" y="6114"/>
                      <a:pt x="5859" y="6178"/>
                    </a:cubicBezTo>
                    <a:cubicBezTo>
                      <a:pt x="5703" y="6297"/>
                      <a:pt x="5517" y="6581"/>
                      <a:pt x="5420" y="6751"/>
                    </a:cubicBezTo>
                    <a:cubicBezTo>
                      <a:pt x="5371" y="6631"/>
                      <a:pt x="5287" y="6516"/>
                      <a:pt x="5241" y="6369"/>
                    </a:cubicBezTo>
                    <a:cubicBezTo>
                      <a:pt x="5227" y="6324"/>
                      <a:pt x="5204" y="6305"/>
                      <a:pt x="5173" y="6305"/>
                    </a:cubicBezTo>
                    <a:cubicBezTo>
                      <a:pt x="4952" y="6305"/>
                      <a:pt x="4356" y="7352"/>
                      <a:pt x="4278" y="7494"/>
                    </a:cubicBezTo>
                    <a:lnTo>
                      <a:pt x="4278" y="7494"/>
                    </a:lnTo>
                    <a:cubicBezTo>
                      <a:pt x="4268" y="7427"/>
                      <a:pt x="4158" y="7138"/>
                      <a:pt x="4094" y="7118"/>
                    </a:cubicBezTo>
                    <a:cubicBezTo>
                      <a:pt x="4090" y="7116"/>
                      <a:pt x="4085" y="7116"/>
                      <a:pt x="4081" y="7116"/>
                    </a:cubicBezTo>
                    <a:cubicBezTo>
                      <a:pt x="4003" y="7116"/>
                      <a:pt x="3852" y="7290"/>
                      <a:pt x="3802" y="7345"/>
                    </a:cubicBezTo>
                    <a:cubicBezTo>
                      <a:pt x="3669" y="7503"/>
                      <a:pt x="3555" y="7693"/>
                      <a:pt x="3462" y="7875"/>
                    </a:cubicBezTo>
                    <a:cubicBezTo>
                      <a:pt x="3420" y="7959"/>
                      <a:pt x="3408" y="7997"/>
                      <a:pt x="3398" y="7997"/>
                    </a:cubicBezTo>
                    <a:cubicBezTo>
                      <a:pt x="3388" y="7997"/>
                      <a:pt x="3380" y="7963"/>
                      <a:pt x="3346" y="7902"/>
                    </a:cubicBezTo>
                    <a:cubicBezTo>
                      <a:pt x="3321" y="7858"/>
                      <a:pt x="3260" y="7751"/>
                      <a:pt x="3248" y="7701"/>
                    </a:cubicBezTo>
                    <a:cubicBezTo>
                      <a:pt x="3240" y="7675"/>
                      <a:pt x="3222" y="7658"/>
                      <a:pt x="3196" y="7658"/>
                    </a:cubicBezTo>
                    <a:cubicBezTo>
                      <a:pt x="3170" y="7658"/>
                      <a:pt x="3157" y="7662"/>
                      <a:pt x="3149" y="7672"/>
                    </a:cubicBezTo>
                    <a:cubicBezTo>
                      <a:pt x="3104" y="7719"/>
                      <a:pt x="3063" y="7768"/>
                      <a:pt x="3024" y="7818"/>
                    </a:cubicBezTo>
                    <a:cubicBezTo>
                      <a:pt x="2898" y="7974"/>
                      <a:pt x="2804" y="8166"/>
                      <a:pt x="2732" y="8348"/>
                    </a:cubicBezTo>
                    <a:cubicBezTo>
                      <a:pt x="2530" y="8860"/>
                      <a:pt x="2560" y="9065"/>
                      <a:pt x="2548" y="9065"/>
                    </a:cubicBezTo>
                    <a:cubicBezTo>
                      <a:pt x="2540" y="9065"/>
                      <a:pt x="2518" y="8992"/>
                      <a:pt x="2423" y="8868"/>
                    </a:cubicBezTo>
                    <a:cubicBezTo>
                      <a:pt x="2299" y="8701"/>
                      <a:pt x="2219" y="8610"/>
                      <a:pt x="2154" y="8610"/>
                    </a:cubicBezTo>
                    <a:cubicBezTo>
                      <a:pt x="2041" y="8610"/>
                      <a:pt x="1976" y="8889"/>
                      <a:pt x="1814" y="9538"/>
                    </a:cubicBezTo>
                    <a:cubicBezTo>
                      <a:pt x="1740" y="9477"/>
                      <a:pt x="1611" y="9413"/>
                      <a:pt x="1528" y="9347"/>
                    </a:cubicBezTo>
                    <a:cubicBezTo>
                      <a:pt x="1492" y="9316"/>
                      <a:pt x="1481" y="9290"/>
                      <a:pt x="1435" y="9287"/>
                    </a:cubicBezTo>
                    <a:cubicBezTo>
                      <a:pt x="1403" y="9287"/>
                      <a:pt x="1375" y="9301"/>
                      <a:pt x="1363" y="9327"/>
                    </a:cubicBezTo>
                    <a:cubicBezTo>
                      <a:pt x="1142" y="9753"/>
                      <a:pt x="1098" y="10524"/>
                      <a:pt x="1096" y="10674"/>
                    </a:cubicBezTo>
                    <a:lnTo>
                      <a:pt x="1096" y="10674"/>
                    </a:lnTo>
                    <a:cubicBezTo>
                      <a:pt x="1048" y="10644"/>
                      <a:pt x="1001" y="10630"/>
                      <a:pt x="957" y="10630"/>
                    </a:cubicBezTo>
                    <a:cubicBezTo>
                      <a:pt x="130" y="10630"/>
                      <a:pt x="0" y="15445"/>
                      <a:pt x="1564" y="15869"/>
                    </a:cubicBezTo>
                    <a:cubicBezTo>
                      <a:pt x="1373" y="16804"/>
                      <a:pt x="2749" y="18083"/>
                      <a:pt x="3429" y="18556"/>
                    </a:cubicBezTo>
                    <a:cubicBezTo>
                      <a:pt x="4530" y="19323"/>
                      <a:pt x="6171" y="19574"/>
                      <a:pt x="7467" y="19574"/>
                    </a:cubicBezTo>
                    <a:cubicBezTo>
                      <a:pt x="7525" y="19574"/>
                      <a:pt x="7583" y="19573"/>
                      <a:pt x="7639" y="19572"/>
                    </a:cubicBezTo>
                    <a:cubicBezTo>
                      <a:pt x="8338" y="19552"/>
                      <a:pt x="8345" y="19206"/>
                      <a:pt x="8190" y="18992"/>
                    </a:cubicBezTo>
                    <a:lnTo>
                      <a:pt x="8190" y="18992"/>
                    </a:lnTo>
                    <a:cubicBezTo>
                      <a:pt x="8403" y="19036"/>
                      <a:pt x="8614" y="19055"/>
                      <a:pt x="8805" y="19055"/>
                    </a:cubicBezTo>
                    <a:cubicBezTo>
                      <a:pt x="9326" y="19055"/>
                      <a:pt x="9698" y="18919"/>
                      <a:pt x="9556" y="18800"/>
                    </a:cubicBezTo>
                    <a:cubicBezTo>
                      <a:pt x="9489" y="18743"/>
                      <a:pt x="9435" y="18673"/>
                      <a:pt x="9373" y="18611"/>
                    </a:cubicBezTo>
                    <a:lnTo>
                      <a:pt x="9373" y="18611"/>
                    </a:lnTo>
                    <a:cubicBezTo>
                      <a:pt x="9396" y="18612"/>
                      <a:pt x="9418" y="18612"/>
                      <a:pt x="9440" y="18612"/>
                    </a:cubicBezTo>
                    <a:cubicBezTo>
                      <a:pt x="9612" y="18612"/>
                      <a:pt x="9768" y="18602"/>
                      <a:pt x="9913" y="18586"/>
                    </a:cubicBezTo>
                    <a:cubicBezTo>
                      <a:pt x="10152" y="18558"/>
                      <a:pt x="11003" y="18357"/>
                      <a:pt x="10629" y="18133"/>
                    </a:cubicBezTo>
                    <a:cubicBezTo>
                      <a:pt x="10776" y="18119"/>
                      <a:pt x="11056" y="18039"/>
                      <a:pt x="11237" y="17931"/>
                    </a:cubicBezTo>
                    <a:cubicBezTo>
                      <a:pt x="11491" y="17781"/>
                      <a:pt x="11495" y="17569"/>
                      <a:pt x="11329" y="17426"/>
                    </a:cubicBezTo>
                    <a:cubicBezTo>
                      <a:pt x="11706" y="17333"/>
                      <a:pt x="12271" y="17075"/>
                      <a:pt x="12062" y="16750"/>
                    </a:cubicBezTo>
                    <a:lnTo>
                      <a:pt x="12092" y="16739"/>
                    </a:lnTo>
                    <a:cubicBezTo>
                      <a:pt x="12160" y="16710"/>
                      <a:pt x="12171" y="16707"/>
                      <a:pt x="12290" y="16654"/>
                    </a:cubicBezTo>
                    <a:cubicBezTo>
                      <a:pt x="12413" y="16601"/>
                      <a:pt x="12526" y="16580"/>
                      <a:pt x="12562" y="16459"/>
                    </a:cubicBezTo>
                    <a:cubicBezTo>
                      <a:pt x="12575" y="16418"/>
                      <a:pt x="12572" y="16373"/>
                      <a:pt x="12556" y="16330"/>
                    </a:cubicBezTo>
                    <a:cubicBezTo>
                      <a:pt x="12571" y="16292"/>
                      <a:pt x="12555" y="16245"/>
                      <a:pt x="12518" y="16222"/>
                    </a:cubicBezTo>
                    <a:cubicBezTo>
                      <a:pt x="12472" y="16196"/>
                      <a:pt x="12414" y="16136"/>
                      <a:pt x="12379" y="16098"/>
                    </a:cubicBezTo>
                    <a:cubicBezTo>
                      <a:pt x="12606" y="16010"/>
                      <a:pt x="12878" y="15888"/>
                      <a:pt x="13077" y="15751"/>
                    </a:cubicBezTo>
                    <a:cubicBezTo>
                      <a:pt x="13172" y="15685"/>
                      <a:pt x="13392" y="15519"/>
                      <a:pt x="13364" y="15405"/>
                    </a:cubicBezTo>
                    <a:cubicBezTo>
                      <a:pt x="13342" y="15320"/>
                      <a:pt x="13278" y="15318"/>
                      <a:pt x="13198" y="15294"/>
                    </a:cubicBezTo>
                    <a:cubicBezTo>
                      <a:pt x="13288" y="15261"/>
                      <a:pt x="13444" y="15175"/>
                      <a:pt x="13607" y="15039"/>
                    </a:cubicBezTo>
                    <a:cubicBezTo>
                      <a:pt x="13699" y="14962"/>
                      <a:pt x="13782" y="14863"/>
                      <a:pt x="13849" y="14755"/>
                    </a:cubicBezTo>
                    <a:cubicBezTo>
                      <a:pt x="13871" y="14721"/>
                      <a:pt x="13878" y="14678"/>
                      <a:pt x="13866" y="14639"/>
                    </a:cubicBezTo>
                    <a:cubicBezTo>
                      <a:pt x="13853" y="14589"/>
                      <a:pt x="13821" y="14553"/>
                      <a:pt x="13763" y="14532"/>
                    </a:cubicBezTo>
                    <a:cubicBezTo>
                      <a:pt x="13699" y="14506"/>
                      <a:pt x="13632" y="14483"/>
                      <a:pt x="13566" y="14466"/>
                    </a:cubicBezTo>
                    <a:cubicBezTo>
                      <a:pt x="13789" y="14344"/>
                      <a:pt x="13823" y="14112"/>
                      <a:pt x="13663" y="14065"/>
                    </a:cubicBezTo>
                    <a:cubicBezTo>
                      <a:pt x="13685" y="14037"/>
                      <a:pt x="13832" y="13902"/>
                      <a:pt x="13865" y="13872"/>
                    </a:cubicBezTo>
                    <a:cubicBezTo>
                      <a:pt x="13916" y="13823"/>
                      <a:pt x="13995" y="13767"/>
                      <a:pt x="13995" y="13704"/>
                    </a:cubicBezTo>
                    <a:cubicBezTo>
                      <a:pt x="13997" y="13614"/>
                      <a:pt x="13889" y="13583"/>
                      <a:pt x="13795" y="13544"/>
                    </a:cubicBezTo>
                    <a:lnTo>
                      <a:pt x="13896" y="13490"/>
                    </a:lnTo>
                    <a:cubicBezTo>
                      <a:pt x="14063" y="13397"/>
                      <a:pt x="14173" y="13336"/>
                      <a:pt x="14322" y="13216"/>
                    </a:cubicBezTo>
                    <a:cubicBezTo>
                      <a:pt x="14390" y="13159"/>
                      <a:pt x="14532" y="13030"/>
                      <a:pt x="14512" y="12943"/>
                    </a:cubicBezTo>
                    <a:cubicBezTo>
                      <a:pt x="14504" y="12905"/>
                      <a:pt x="14476" y="12880"/>
                      <a:pt x="14436" y="12864"/>
                    </a:cubicBezTo>
                    <a:cubicBezTo>
                      <a:pt x="14368" y="12830"/>
                      <a:pt x="14310" y="12785"/>
                      <a:pt x="14253" y="12744"/>
                    </a:cubicBezTo>
                    <a:lnTo>
                      <a:pt x="14236" y="12734"/>
                    </a:lnTo>
                    <a:cubicBezTo>
                      <a:pt x="14359" y="12645"/>
                      <a:pt x="14491" y="12542"/>
                      <a:pt x="14627" y="12483"/>
                    </a:cubicBezTo>
                    <a:lnTo>
                      <a:pt x="14627" y="12483"/>
                    </a:lnTo>
                    <a:lnTo>
                      <a:pt x="14622" y="12484"/>
                    </a:lnTo>
                    <a:cubicBezTo>
                      <a:pt x="14980" y="12350"/>
                      <a:pt x="14154" y="11998"/>
                      <a:pt x="13967" y="11900"/>
                    </a:cubicBezTo>
                    <a:cubicBezTo>
                      <a:pt x="14071" y="11800"/>
                      <a:pt x="14103" y="11684"/>
                      <a:pt x="14244" y="11567"/>
                    </a:cubicBezTo>
                    <a:cubicBezTo>
                      <a:pt x="14337" y="11502"/>
                      <a:pt x="14296" y="11416"/>
                      <a:pt x="14221" y="11409"/>
                    </a:cubicBezTo>
                    <a:cubicBezTo>
                      <a:pt x="14114" y="11388"/>
                      <a:pt x="14018" y="11339"/>
                      <a:pt x="13904" y="11310"/>
                    </a:cubicBezTo>
                    <a:cubicBezTo>
                      <a:pt x="14002" y="11206"/>
                      <a:pt x="14575" y="10567"/>
                      <a:pt x="14539" y="10430"/>
                    </a:cubicBezTo>
                    <a:cubicBezTo>
                      <a:pt x="14525" y="10364"/>
                      <a:pt x="14259" y="10294"/>
                      <a:pt x="14194" y="10278"/>
                    </a:cubicBezTo>
                    <a:cubicBezTo>
                      <a:pt x="13949" y="10221"/>
                      <a:pt x="14035" y="10317"/>
                      <a:pt x="14194" y="10043"/>
                    </a:cubicBezTo>
                    <a:cubicBezTo>
                      <a:pt x="14286" y="9884"/>
                      <a:pt x="14388" y="9557"/>
                      <a:pt x="14230" y="9557"/>
                    </a:cubicBezTo>
                    <a:cubicBezTo>
                      <a:pt x="14223" y="9557"/>
                      <a:pt x="14215" y="9558"/>
                      <a:pt x="14207" y="9559"/>
                    </a:cubicBezTo>
                    <a:cubicBezTo>
                      <a:pt x="14142" y="9566"/>
                      <a:pt x="14081" y="9568"/>
                      <a:pt x="14021" y="9568"/>
                    </a:cubicBezTo>
                    <a:cubicBezTo>
                      <a:pt x="13949" y="9568"/>
                      <a:pt x="13878" y="9565"/>
                      <a:pt x="13805" y="9565"/>
                    </a:cubicBezTo>
                    <a:cubicBezTo>
                      <a:pt x="13762" y="9565"/>
                      <a:pt x="13717" y="9566"/>
                      <a:pt x="13670" y="9569"/>
                    </a:cubicBezTo>
                    <a:cubicBezTo>
                      <a:pt x="13888" y="9148"/>
                      <a:pt x="14095" y="8807"/>
                      <a:pt x="13906" y="8803"/>
                    </a:cubicBezTo>
                    <a:lnTo>
                      <a:pt x="13906" y="8803"/>
                    </a:lnTo>
                    <a:cubicBezTo>
                      <a:pt x="13906" y="8803"/>
                      <a:pt x="13609" y="8844"/>
                      <a:pt x="13589" y="8847"/>
                    </a:cubicBezTo>
                    <a:lnTo>
                      <a:pt x="13589" y="8847"/>
                    </a:lnTo>
                    <a:cubicBezTo>
                      <a:pt x="13660" y="8676"/>
                      <a:pt x="13702" y="8491"/>
                      <a:pt x="13773" y="8319"/>
                    </a:cubicBezTo>
                    <a:cubicBezTo>
                      <a:pt x="13788" y="8285"/>
                      <a:pt x="13770" y="8233"/>
                      <a:pt x="13717" y="8216"/>
                    </a:cubicBezTo>
                    <a:cubicBezTo>
                      <a:pt x="13494" y="8134"/>
                      <a:pt x="13471" y="8260"/>
                      <a:pt x="13746" y="8008"/>
                    </a:cubicBezTo>
                    <a:cubicBezTo>
                      <a:pt x="14130" y="7660"/>
                      <a:pt x="14433" y="7172"/>
                      <a:pt x="14665" y="6707"/>
                    </a:cubicBezTo>
                    <a:cubicBezTo>
                      <a:pt x="14738" y="6559"/>
                      <a:pt x="14809" y="6408"/>
                      <a:pt x="14882" y="6240"/>
                    </a:cubicBezTo>
                    <a:cubicBezTo>
                      <a:pt x="14953" y="6071"/>
                      <a:pt x="15020" y="5901"/>
                      <a:pt x="15085" y="5729"/>
                    </a:cubicBezTo>
                    <a:lnTo>
                      <a:pt x="15195" y="5445"/>
                    </a:lnTo>
                    <a:cubicBezTo>
                      <a:pt x="15270" y="5249"/>
                      <a:pt x="15345" y="5053"/>
                      <a:pt x="15424" y="4858"/>
                    </a:cubicBezTo>
                    <a:cubicBezTo>
                      <a:pt x="15439" y="4865"/>
                      <a:pt x="15454" y="4868"/>
                      <a:pt x="15470" y="4870"/>
                    </a:cubicBezTo>
                    <a:cubicBezTo>
                      <a:pt x="15499" y="4873"/>
                      <a:pt x="15526" y="4875"/>
                      <a:pt x="15555" y="4877"/>
                    </a:cubicBezTo>
                    <a:cubicBezTo>
                      <a:pt x="15596" y="4881"/>
                      <a:pt x="15636" y="4887"/>
                      <a:pt x="15679" y="4888"/>
                    </a:cubicBezTo>
                    <a:lnTo>
                      <a:pt x="15682" y="4888"/>
                    </a:lnTo>
                    <a:cubicBezTo>
                      <a:pt x="15695" y="4889"/>
                      <a:pt x="15709" y="4889"/>
                      <a:pt x="15721" y="4889"/>
                    </a:cubicBezTo>
                    <a:cubicBezTo>
                      <a:pt x="15781" y="4889"/>
                      <a:pt x="15833" y="4886"/>
                      <a:pt x="15885" y="4883"/>
                    </a:cubicBezTo>
                    <a:cubicBezTo>
                      <a:pt x="16030" y="4873"/>
                      <a:pt x="16180" y="4847"/>
                      <a:pt x="16331" y="4810"/>
                    </a:cubicBezTo>
                    <a:cubicBezTo>
                      <a:pt x="16535" y="4758"/>
                      <a:pt x="16710" y="4698"/>
                      <a:pt x="16866" y="4626"/>
                    </a:cubicBezTo>
                    <a:cubicBezTo>
                      <a:pt x="16994" y="4569"/>
                      <a:pt x="17118" y="4495"/>
                      <a:pt x="17246" y="4396"/>
                    </a:cubicBezTo>
                    <a:cubicBezTo>
                      <a:pt x="17343" y="4323"/>
                      <a:pt x="17433" y="4230"/>
                      <a:pt x="17525" y="4111"/>
                    </a:cubicBezTo>
                    <a:cubicBezTo>
                      <a:pt x="17668" y="3929"/>
                      <a:pt x="17767" y="3698"/>
                      <a:pt x="17808" y="3444"/>
                    </a:cubicBezTo>
                    <a:cubicBezTo>
                      <a:pt x="17848" y="3200"/>
                      <a:pt x="17841" y="2944"/>
                      <a:pt x="17787" y="2662"/>
                    </a:cubicBezTo>
                    <a:cubicBezTo>
                      <a:pt x="17738" y="2417"/>
                      <a:pt x="17651" y="2162"/>
                      <a:pt x="17519" y="1884"/>
                    </a:cubicBezTo>
                    <a:cubicBezTo>
                      <a:pt x="17146" y="1089"/>
                      <a:pt x="16232" y="36"/>
                      <a:pt x="15357" y="13"/>
                    </a:cubicBezTo>
                    <a:lnTo>
                      <a:pt x="15357" y="13"/>
                    </a:lnTo>
                    <a:cubicBezTo>
                      <a:pt x="15628" y="19"/>
                      <a:pt x="15898" y="25"/>
                      <a:pt x="15899" y="25"/>
                    </a:cubicBezTo>
                    <a:cubicBezTo>
                      <a:pt x="15899" y="25"/>
                      <a:pt x="15752" y="22"/>
                      <a:pt x="15353" y="13"/>
                    </a:cubicBezTo>
                    <a:lnTo>
                      <a:pt x="15353" y="13"/>
                    </a:lnTo>
                    <a:cubicBezTo>
                      <a:pt x="15354" y="13"/>
                      <a:pt x="15355" y="13"/>
                      <a:pt x="15357" y="13"/>
                    </a:cubicBezTo>
                    <a:lnTo>
                      <a:pt x="15357" y="13"/>
                    </a:lnTo>
                    <a:cubicBezTo>
                      <a:pt x="15355" y="13"/>
                      <a:pt x="15354" y="13"/>
                      <a:pt x="15352" y="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0" name="Google Shape;11970;p74"/>
              <p:cNvSpPr/>
              <p:nvPr/>
            </p:nvSpPr>
            <p:spPr>
              <a:xfrm>
                <a:off x="8457416" y="1556113"/>
                <a:ext cx="51086" cy="48872"/>
              </a:xfrm>
              <a:custGeom>
                <a:rect b="b" l="l" r="r" t="t"/>
                <a:pathLst>
                  <a:path extrusionOk="0" h="1545" w="1615">
                    <a:moveTo>
                      <a:pt x="768" y="1"/>
                    </a:moveTo>
                    <a:cubicBezTo>
                      <a:pt x="708" y="1"/>
                      <a:pt x="645" y="9"/>
                      <a:pt x="579" y="25"/>
                    </a:cubicBezTo>
                    <a:cubicBezTo>
                      <a:pt x="510" y="44"/>
                      <a:pt x="440" y="75"/>
                      <a:pt x="379" y="118"/>
                    </a:cubicBezTo>
                    <a:cubicBezTo>
                      <a:pt x="311" y="165"/>
                      <a:pt x="254" y="228"/>
                      <a:pt x="210" y="303"/>
                    </a:cubicBezTo>
                    <a:cubicBezTo>
                      <a:pt x="202" y="314"/>
                      <a:pt x="200" y="330"/>
                      <a:pt x="200" y="344"/>
                    </a:cubicBezTo>
                    <a:cubicBezTo>
                      <a:pt x="142" y="400"/>
                      <a:pt x="96" y="455"/>
                      <a:pt x="65" y="518"/>
                    </a:cubicBezTo>
                    <a:cubicBezTo>
                      <a:pt x="38" y="569"/>
                      <a:pt x="18" y="625"/>
                      <a:pt x="9" y="682"/>
                    </a:cubicBezTo>
                    <a:cubicBezTo>
                      <a:pt x="1" y="740"/>
                      <a:pt x="1" y="797"/>
                      <a:pt x="9" y="864"/>
                    </a:cubicBezTo>
                    <a:cubicBezTo>
                      <a:pt x="23" y="969"/>
                      <a:pt x="75" y="1076"/>
                      <a:pt x="159" y="1186"/>
                    </a:cubicBezTo>
                    <a:cubicBezTo>
                      <a:pt x="231" y="1279"/>
                      <a:pt x="331" y="1364"/>
                      <a:pt x="447" y="1430"/>
                    </a:cubicBezTo>
                    <a:cubicBezTo>
                      <a:pt x="560" y="1493"/>
                      <a:pt x="688" y="1533"/>
                      <a:pt x="817" y="1543"/>
                    </a:cubicBezTo>
                    <a:cubicBezTo>
                      <a:pt x="831" y="1544"/>
                      <a:pt x="845" y="1544"/>
                      <a:pt x="861" y="1544"/>
                    </a:cubicBezTo>
                    <a:cubicBezTo>
                      <a:pt x="867" y="1544"/>
                      <a:pt x="872" y="1544"/>
                      <a:pt x="878" y="1544"/>
                    </a:cubicBezTo>
                    <a:cubicBezTo>
                      <a:pt x="984" y="1544"/>
                      <a:pt x="1093" y="1519"/>
                      <a:pt x="1195" y="1468"/>
                    </a:cubicBezTo>
                    <a:cubicBezTo>
                      <a:pt x="1248" y="1441"/>
                      <a:pt x="1302" y="1401"/>
                      <a:pt x="1354" y="1350"/>
                    </a:cubicBezTo>
                    <a:cubicBezTo>
                      <a:pt x="1407" y="1298"/>
                      <a:pt x="1455" y="1234"/>
                      <a:pt x="1498" y="1155"/>
                    </a:cubicBezTo>
                    <a:cubicBezTo>
                      <a:pt x="1518" y="1120"/>
                      <a:pt x="1534" y="1083"/>
                      <a:pt x="1550" y="1046"/>
                    </a:cubicBezTo>
                    <a:cubicBezTo>
                      <a:pt x="1570" y="1000"/>
                      <a:pt x="1583" y="960"/>
                      <a:pt x="1593" y="917"/>
                    </a:cubicBezTo>
                    <a:cubicBezTo>
                      <a:pt x="1603" y="877"/>
                      <a:pt x="1607" y="837"/>
                      <a:pt x="1611" y="795"/>
                    </a:cubicBezTo>
                    <a:cubicBezTo>
                      <a:pt x="1614" y="750"/>
                      <a:pt x="1610" y="704"/>
                      <a:pt x="1604" y="659"/>
                    </a:cubicBezTo>
                    <a:cubicBezTo>
                      <a:pt x="1597" y="595"/>
                      <a:pt x="1574" y="526"/>
                      <a:pt x="1535" y="450"/>
                    </a:cubicBezTo>
                    <a:cubicBezTo>
                      <a:pt x="1507" y="390"/>
                      <a:pt x="1464" y="333"/>
                      <a:pt x="1407" y="271"/>
                    </a:cubicBezTo>
                    <a:cubicBezTo>
                      <a:pt x="1361" y="223"/>
                      <a:pt x="1304" y="175"/>
                      <a:pt x="1232" y="131"/>
                    </a:cubicBezTo>
                    <a:cubicBezTo>
                      <a:pt x="1173" y="95"/>
                      <a:pt x="1104" y="65"/>
                      <a:pt x="1024" y="38"/>
                    </a:cubicBezTo>
                    <a:cubicBezTo>
                      <a:pt x="958" y="18"/>
                      <a:pt x="883" y="4"/>
                      <a:pt x="801" y="1"/>
                    </a:cubicBezTo>
                    <a:lnTo>
                      <a:pt x="782" y="1"/>
                    </a:lnTo>
                    <a:cubicBezTo>
                      <a:pt x="778" y="1"/>
                      <a:pt x="773" y="1"/>
                      <a:pt x="7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1" name="Google Shape;11971;p74"/>
              <p:cNvSpPr/>
              <p:nvPr/>
            </p:nvSpPr>
            <p:spPr>
              <a:xfrm>
                <a:off x="8564840" y="1493259"/>
                <a:ext cx="100686" cy="118812"/>
              </a:xfrm>
              <a:custGeom>
                <a:rect b="b" l="l" r="r" t="t"/>
                <a:pathLst>
                  <a:path extrusionOk="0" h="3756" w="3183">
                    <a:moveTo>
                      <a:pt x="970" y="0"/>
                    </a:moveTo>
                    <a:cubicBezTo>
                      <a:pt x="914" y="7"/>
                      <a:pt x="867" y="39"/>
                      <a:pt x="830" y="68"/>
                    </a:cubicBezTo>
                    <a:cubicBezTo>
                      <a:pt x="780" y="106"/>
                      <a:pt x="735" y="156"/>
                      <a:pt x="698" y="201"/>
                    </a:cubicBezTo>
                    <a:cubicBezTo>
                      <a:pt x="651" y="255"/>
                      <a:pt x="607" y="318"/>
                      <a:pt x="555" y="397"/>
                    </a:cubicBezTo>
                    <a:cubicBezTo>
                      <a:pt x="514" y="458"/>
                      <a:pt x="478" y="521"/>
                      <a:pt x="443" y="586"/>
                    </a:cubicBezTo>
                    <a:cubicBezTo>
                      <a:pt x="406" y="656"/>
                      <a:pt x="376" y="731"/>
                      <a:pt x="345" y="806"/>
                    </a:cubicBezTo>
                    <a:cubicBezTo>
                      <a:pt x="272" y="988"/>
                      <a:pt x="209" y="1179"/>
                      <a:pt x="151" y="1392"/>
                    </a:cubicBezTo>
                    <a:cubicBezTo>
                      <a:pt x="91" y="1615"/>
                      <a:pt x="50" y="1836"/>
                      <a:pt x="27" y="2044"/>
                    </a:cubicBezTo>
                    <a:cubicBezTo>
                      <a:pt x="1" y="2268"/>
                      <a:pt x="4" y="2482"/>
                      <a:pt x="30" y="2676"/>
                    </a:cubicBezTo>
                    <a:cubicBezTo>
                      <a:pt x="42" y="2762"/>
                      <a:pt x="64" y="2850"/>
                      <a:pt x="97" y="2946"/>
                    </a:cubicBezTo>
                    <a:cubicBezTo>
                      <a:pt x="123" y="3029"/>
                      <a:pt x="166" y="3112"/>
                      <a:pt x="223" y="3199"/>
                    </a:cubicBezTo>
                    <a:cubicBezTo>
                      <a:pt x="233" y="3212"/>
                      <a:pt x="249" y="3221"/>
                      <a:pt x="266" y="3221"/>
                    </a:cubicBezTo>
                    <a:cubicBezTo>
                      <a:pt x="280" y="3221"/>
                      <a:pt x="297" y="3215"/>
                      <a:pt x="307" y="3208"/>
                    </a:cubicBezTo>
                    <a:cubicBezTo>
                      <a:pt x="415" y="3315"/>
                      <a:pt x="531" y="3414"/>
                      <a:pt x="651" y="3493"/>
                    </a:cubicBezTo>
                    <a:cubicBezTo>
                      <a:pt x="737" y="3548"/>
                      <a:pt x="831" y="3599"/>
                      <a:pt x="937" y="3643"/>
                    </a:cubicBezTo>
                    <a:cubicBezTo>
                      <a:pt x="1039" y="3686"/>
                      <a:pt x="1152" y="3716"/>
                      <a:pt x="1281" y="3737"/>
                    </a:cubicBezTo>
                    <a:cubicBezTo>
                      <a:pt x="1344" y="3747"/>
                      <a:pt x="1410" y="3755"/>
                      <a:pt x="1480" y="3755"/>
                    </a:cubicBezTo>
                    <a:cubicBezTo>
                      <a:pt x="1492" y="3755"/>
                      <a:pt x="1505" y="3755"/>
                      <a:pt x="1517" y="3755"/>
                    </a:cubicBezTo>
                    <a:cubicBezTo>
                      <a:pt x="1551" y="3755"/>
                      <a:pt x="1585" y="3754"/>
                      <a:pt x="1618" y="3752"/>
                    </a:cubicBezTo>
                    <a:cubicBezTo>
                      <a:pt x="1662" y="3750"/>
                      <a:pt x="1709" y="3749"/>
                      <a:pt x="1752" y="3742"/>
                    </a:cubicBezTo>
                    <a:cubicBezTo>
                      <a:pt x="1774" y="3737"/>
                      <a:pt x="1795" y="3733"/>
                      <a:pt x="1815" y="3727"/>
                    </a:cubicBezTo>
                    <a:cubicBezTo>
                      <a:pt x="1938" y="3693"/>
                      <a:pt x="2054" y="3640"/>
                      <a:pt x="2153" y="3593"/>
                    </a:cubicBezTo>
                    <a:cubicBezTo>
                      <a:pt x="2280" y="3533"/>
                      <a:pt x="2412" y="3457"/>
                      <a:pt x="2557" y="3368"/>
                    </a:cubicBezTo>
                    <a:cubicBezTo>
                      <a:pt x="2699" y="3279"/>
                      <a:pt x="2817" y="3193"/>
                      <a:pt x="2922" y="3103"/>
                    </a:cubicBezTo>
                    <a:cubicBezTo>
                      <a:pt x="3004" y="3033"/>
                      <a:pt x="3092" y="2946"/>
                      <a:pt x="3141" y="2834"/>
                    </a:cubicBezTo>
                    <a:cubicBezTo>
                      <a:pt x="3158" y="2792"/>
                      <a:pt x="3164" y="2745"/>
                      <a:pt x="3158" y="2695"/>
                    </a:cubicBezTo>
                    <a:cubicBezTo>
                      <a:pt x="3157" y="2675"/>
                      <a:pt x="3150" y="2654"/>
                      <a:pt x="3137" y="2631"/>
                    </a:cubicBezTo>
                    <a:cubicBezTo>
                      <a:pt x="3128" y="2612"/>
                      <a:pt x="3118" y="2596"/>
                      <a:pt x="3101" y="2581"/>
                    </a:cubicBezTo>
                    <a:cubicBezTo>
                      <a:pt x="3112" y="2569"/>
                      <a:pt x="3121" y="2555"/>
                      <a:pt x="3130" y="2539"/>
                    </a:cubicBezTo>
                    <a:cubicBezTo>
                      <a:pt x="3161" y="2485"/>
                      <a:pt x="3177" y="2430"/>
                      <a:pt x="3178" y="2374"/>
                    </a:cubicBezTo>
                    <a:cubicBezTo>
                      <a:pt x="3183" y="2308"/>
                      <a:pt x="3158" y="2248"/>
                      <a:pt x="3137" y="2211"/>
                    </a:cubicBezTo>
                    <a:cubicBezTo>
                      <a:pt x="3107" y="2160"/>
                      <a:pt x="3062" y="2112"/>
                      <a:pt x="2999" y="2072"/>
                    </a:cubicBezTo>
                    <a:cubicBezTo>
                      <a:pt x="3004" y="2038"/>
                      <a:pt x="3005" y="2003"/>
                      <a:pt x="3004" y="1966"/>
                    </a:cubicBezTo>
                    <a:cubicBezTo>
                      <a:pt x="3001" y="1923"/>
                      <a:pt x="2992" y="1882"/>
                      <a:pt x="2976" y="1845"/>
                    </a:cubicBezTo>
                    <a:cubicBezTo>
                      <a:pt x="2962" y="1810"/>
                      <a:pt x="2943" y="1777"/>
                      <a:pt x="2915" y="1739"/>
                    </a:cubicBezTo>
                    <a:cubicBezTo>
                      <a:pt x="2893" y="1709"/>
                      <a:pt x="2865" y="1683"/>
                      <a:pt x="2835" y="1658"/>
                    </a:cubicBezTo>
                    <a:cubicBezTo>
                      <a:pt x="2797" y="1625"/>
                      <a:pt x="2760" y="1608"/>
                      <a:pt x="2724" y="1590"/>
                    </a:cubicBezTo>
                    <a:cubicBezTo>
                      <a:pt x="2683" y="1568"/>
                      <a:pt x="2646" y="1560"/>
                      <a:pt x="2610" y="1552"/>
                    </a:cubicBezTo>
                    <a:cubicBezTo>
                      <a:pt x="2614" y="1519"/>
                      <a:pt x="2611" y="1481"/>
                      <a:pt x="2604" y="1432"/>
                    </a:cubicBezTo>
                    <a:cubicBezTo>
                      <a:pt x="2598" y="1402"/>
                      <a:pt x="2585" y="1366"/>
                      <a:pt x="2568" y="1330"/>
                    </a:cubicBezTo>
                    <a:cubicBezTo>
                      <a:pt x="2548" y="1292"/>
                      <a:pt x="2520" y="1262"/>
                      <a:pt x="2484" y="1230"/>
                    </a:cubicBezTo>
                    <a:cubicBezTo>
                      <a:pt x="2461" y="1209"/>
                      <a:pt x="2428" y="1194"/>
                      <a:pt x="2398" y="1180"/>
                    </a:cubicBezTo>
                    <a:cubicBezTo>
                      <a:pt x="2376" y="1172"/>
                      <a:pt x="2352" y="1166"/>
                      <a:pt x="2333" y="1162"/>
                    </a:cubicBezTo>
                    <a:cubicBezTo>
                      <a:pt x="2313" y="1159"/>
                      <a:pt x="2296" y="1157"/>
                      <a:pt x="2276" y="1154"/>
                    </a:cubicBezTo>
                    <a:cubicBezTo>
                      <a:pt x="2273" y="1154"/>
                      <a:pt x="2270" y="1154"/>
                      <a:pt x="2268" y="1154"/>
                    </a:cubicBezTo>
                    <a:cubicBezTo>
                      <a:pt x="2221" y="1154"/>
                      <a:pt x="2181" y="1165"/>
                      <a:pt x="2144" y="1176"/>
                    </a:cubicBezTo>
                    <a:cubicBezTo>
                      <a:pt x="2146" y="1114"/>
                      <a:pt x="2140" y="1058"/>
                      <a:pt x="2127" y="1007"/>
                    </a:cubicBezTo>
                    <a:cubicBezTo>
                      <a:pt x="2119" y="967"/>
                      <a:pt x="2104" y="930"/>
                      <a:pt x="2083" y="892"/>
                    </a:cubicBezTo>
                    <a:cubicBezTo>
                      <a:pt x="2061" y="854"/>
                      <a:pt x="2034" y="825"/>
                      <a:pt x="2010" y="804"/>
                    </a:cubicBezTo>
                    <a:cubicBezTo>
                      <a:pt x="1983" y="779"/>
                      <a:pt x="1945" y="763"/>
                      <a:pt x="1917" y="752"/>
                    </a:cubicBezTo>
                    <a:cubicBezTo>
                      <a:pt x="1887" y="742"/>
                      <a:pt x="1852" y="736"/>
                      <a:pt x="1809" y="736"/>
                    </a:cubicBezTo>
                    <a:cubicBezTo>
                      <a:pt x="1738" y="736"/>
                      <a:pt x="1673" y="746"/>
                      <a:pt x="1596" y="771"/>
                    </a:cubicBezTo>
                    <a:cubicBezTo>
                      <a:pt x="1595" y="715"/>
                      <a:pt x="1586" y="656"/>
                      <a:pt x="1573" y="599"/>
                    </a:cubicBezTo>
                    <a:cubicBezTo>
                      <a:pt x="1553" y="510"/>
                      <a:pt x="1522" y="441"/>
                      <a:pt x="1479" y="385"/>
                    </a:cubicBezTo>
                    <a:cubicBezTo>
                      <a:pt x="1437" y="334"/>
                      <a:pt x="1371" y="300"/>
                      <a:pt x="1300" y="300"/>
                    </a:cubicBezTo>
                    <a:cubicBezTo>
                      <a:pt x="1297" y="299"/>
                      <a:pt x="1294" y="299"/>
                      <a:pt x="1292" y="299"/>
                    </a:cubicBezTo>
                    <a:cubicBezTo>
                      <a:pt x="1247" y="299"/>
                      <a:pt x="1201" y="311"/>
                      <a:pt x="1152" y="337"/>
                    </a:cubicBezTo>
                    <a:cubicBezTo>
                      <a:pt x="1156" y="291"/>
                      <a:pt x="1154" y="242"/>
                      <a:pt x="1151" y="194"/>
                    </a:cubicBezTo>
                    <a:cubicBezTo>
                      <a:pt x="1144" y="129"/>
                      <a:pt x="1124" y="79"/>
                      <a:pt x="1092" y="42"/>
                    </a:cubicBezTo>
                    <a:cubicBezTo>
                      <a:pt x="1071" y="20"/>
                      <a:pt x="1030" y="3"/>
                      <a:pt x="9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2" name="Google Shape;11972;p74"/>
              <p:cNvSpPr/>
              <p:nvPr/>
            </p:nvSpPr>
            <p:spPr>
              <a:xfrm>
                <a:off x="8450489" y="1623838"/>
                <a:ext cx="19138" cy="25749"/>
              </a:xfrm>
              <a:custGeom>
                <a:rect b="b" l="l" r="r" t="t"/>
                <a:pathLst>
                  <a:path extrusionOk="0" h="814" w="605">
                    <a:moveTo>
                      <a:pt x="105" y="645"/>
                    </a:moveTo>
                    <a:cubicBezTo>
                      <a:pt x="104" y="645"/>
                      <a:pt x="101" y="646"/>
                      <a:pt x="101" y="648"/>
                    </a:cubicBezTo>
                    <a:lnTo>
                      <a:pt x="105" y="645"/>
                    </a:lnTo>
                    <a:close/>
                    <a:moveTo>
                      <a:pt x="540" y="0"/>
                    </a:moveTo>
                    <a:cubicBezTo>
                      <a:pt x="527" y="0"/>
                      <a:pt x="519" y="2"/>
                      <a:pt x="512" y="6"/>
                    </a:cubicBezTo>
                    <a:cubicBezTo>
                      <a:pt x="497" y="13"/>
                      <a:pt x="487" y="23"/>
                      <a:pt x="483" y="38"/>
                    </a:cubicBezTo>
                    <a:cubicBezTo>
                      <a:pt x="447" y="111"/>
                      <a:pt x="414" y="187"/>
                      <a:pt x="377" y="258"/>
                    </a:cubicBezTo>
                    <a:cubicBezTo>
                      <a:pt x="301" y="397"/>
                      <a:pt x="212" y="526"/>
                      <a:pt x="106" y="645"/>
                    </a:cubicBezTo>
                    <a:lnTo>
                      <a:pt x="112" y="639"/>
                    </a:lnTo>
                    <a:lnTo>
                      <a:pt x="112" y="639"/>
                    </a:lnTo>
                    <a:cubicBezTo>
                      <a:pt x="83" y="669"/>
                      <a:pt x="53" y="701"/>
                      <a:pt x="25" y="729"/>
                    </a:cubicBezTo>
                    <a:cubicBezTo>
                      <a:pt x="6" y="746"/>
                      <a:pt x="0" y="775"/>
                      <a:pt x="19" y="796"/>
                    </a:cubicBezTo>
                    <a:cubicBezTo>
                      <a:pt x="28" y="807"/>
                      <a:pt x="43" y="813"/>
                      <a:pt x="57" y="813"/>
                    </a:cubicBezTo>
                    <a:cubicBezTo>
                      <a:pt x="68" y="813"/>
                      <a:pt x="78" y="810"/>
                      <a:pt x="86" y="802"/>
                    </a:cubicBezTo>
                    <a:cubicBezTo>
                      <a:pt x="189" y="702"/>
                      <a:pt x="284" y="596"/>
                      <a:pt x="370" y="480"/>
                    </a:cubicBezTo>
                    <a:cubicBezTo>
                      <a:pt x="414" y="418"/>
                      <a:pt x="456" y="357"/>
                      <a:pt x="493" y="292"/>
                    </a:cubicBezTo>
                    <a:cubicBezTo>
                      <a:pt x="533" y="224"/>
                      <a:pt x="569" y="152"/>
                      <a:pt x="593" y="78"/>
                    </a:cubicBezTo>
                    <a:cubicBezTo>
                      <a:pt x="605" y="46"/>
                      <a:pt x="589" y="15"/>
                      <a:pt x="559" y="3"/>
                    </a:cubicBezTo>
                    <a:cubicBezTo>
                      <a:pt x="552" y="2"/>
                      <a:pt x="547" y="0"/>
                      <a:pt x="5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3" name="Google Shape;11973;p74"/>
              <p:cNvSpPr/>
              <p:nvPr/>
            </p:nvSpPr>
            <p:spPr>
              <a:xfrm>
                <a:off x="8861269" y="1173929"/>
                <a:ext cx="16006" cy="48588"/>
              </a:xfrm>
              <a:custGeom>
                <a:rect b="b" l="l" r="r" t="t"/>
                <a:pathLst>
                  <a:path extrusionOk="0" h="1536" w="506">
                    <a:moveTo>
                      <a:pt x="196" y="825"/>
                    </a:moveTo>
                    <a:cubicBezTo>
                      <a:pt x="195" y="826"/>
                      <a:pt x="195" y="827"/>
                      <a:pt x="195" y="828"/>
                    </a:cubicBezTo>
                    <a:cubicBezTo>
                      <a:pt x="195" y="827"/>
                      <a:pt x="195" y="826"/>
                      <a:pt x="196" y="825"/>
                    </a:cubicBezTo>
                    <a:close/>
                    <a:moveTo>
                      <a:pt x="410" y="1"/>
                    </a:moveTo>
                    <a:cubicBezTo>
                      <a:pt x="365" y="1"/>
                      <a:pt x="334" y="36"/>
                      <a:pt x="327" y="78"/>
                    </a:cubicBezTo>
                    <a:cubicBezTo>
                      <a:pt x="292" y="327"/>
                      <a:pt x="250" y="577"/>
                      <a:pt x="196" y="825"/>
                    </a:cubicBezTo>
                    <a:lnTo>
                      <a:pt x="196" y="825"/>
                    </a:lnTo>
                    <a:cubicBezTo>
                      <a:pt x="196" y="824"/>
                      <a:pt x="197" y="824"/>
                      <a:pt x="198" y="824"/>
                    </a:cubicBezTo>
                    <a:lnTo>
                      <a:pt x="198" y="824"/>
                    </a:lnTo>
                    <a:cubicBezTo>
                      <a:pt x="197" y="827"/>
                      <a:pt x="196" y="830"/>
                      <a:pt x="196" y="833"/>
                    </a:cubicBezTo>
                    <a:lnTo>
                      <a:pt x="196" y="833"/>
                    </a:lnTo>
                    <a:cubicBezTo>
                      <a:pt x="194" y="836"/>
                      <a:pt x="193" y="838"/>
                      <a:pt x="193" y="843"/>
                    </a:cubicBezTo>
                    <a:cubicBezTo>
                      <a:pt x="193" y="842"/>
                      <a:pt x="193" y="842"/>
                      <a:pt x="193" y="842"/>
                    </a:cubicBezTo>
                    <a:lnTo>
                      <a:pt x="193" y="842"/>
                    </a:lnTo>
                    <a:cubicBezTo>
                      <a:pt x="144" y="1055"/>
                      <a:pt x="85" y="1265"/>
                      <a:pt x="9" y="1468"/>
                    </a:cubicBezTo>
                    <a:cubicBezTo>
                      <a:pt x="0" y="1494"/>
                      <a:pt x="13" y="1524"/>
                      <a:pt x="37" y="1531"/>
                    </a:cubicBezTo>
                    <a:cubicBezTo>
                      <a:pt x="44" y="1534"/>
                      <a:pt x="50" y="1535"/>
                      <a:pt x="56" y="1535"/>
                    </a:cubicBezTo>
                    <a:cubicBezTo>
                      <a:pt x="76" y="1535"/>
                      <a:pt x="94" y="1522"/>
                      <a:pt x="100" y="1503"/>
                    </a:cubicBezTo>
                    <a:cubicBezTo>
                      <a:pt x="188" y="1272"/>
                      <a:pt x="271" y="1042"/>
                      <a:pt x="341" y="802"/>
                    </a:cubicBezTo>
                    <a:cubicBezTo>
                      <a:pt x="408" y="570"/>
                      <a:pt x="460" y="334"/>
                      <a:pt x="498" y="94"/>
                    </a:cubicBezTo>
                    <a:cubicBezTo>
                      <a:pt x="506" y="48"/>
                      <a:pt x="464" y="5"/>
                      <a:pt x="420" y="1"/>
                    </a:cubicBezTo>
                    <a:lnTo>
                      <a:pt x="413" y="1"/>
                    </a:lnTo>
                    <a:cubicBezTo>
                      <a:pt x="412" y="1"/>
                      <a:pt x="411" y="1"/>
                      <a:pt x="41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4" name="Google Shape;11974;p74"/>
              <p:cNvSpPr/>
              <p:nvPr/>
            </p:nvSpPr>
            <p:spPr>
              <a:xfrm>
                <a:off x="8876168" y="1180192"/>
                <a:ext cx="17746" cy="45456"/>
              </a:xfrm>
              <a:custGeom>
                <a:rect b="b" l="l" r="r" t="t"/>
                <a:pathLst>
                  <a:path extrusionOk="0" h="1437" w="561">
                    <a:moveTo>
                      <a:pt x="257" y="431"/>
                    </a:moveTo>
                    <a:lnTo>
                      <a:pt x="257" y="431"/>
                    </a:lnTo>
                    <a:cubicBezTo>
                      <a:pt x="255" y="438"/>
                      <a:pt x="254" y="444"/>
                      <a:pt x="252" y="451"/>
                    </a:cubicBezTo>
                    <a:cubicBezTo>
                      <a:pt x="253" y="444"/>
                      <a:pt x="255" y="438"/>
                      <a:pt x="257" y="431"/>
                    </a:cubicBezTo>
                    <a:close/>
                    <a:moveTo>
                      <a:pt x="437" y="0"/>
                    </a:moveTo>
                    <a:cubicBezTo>
                      <a:pt x="407" y="3"/>
                      <a:pt x="378" y="13"/>
                      <a:pt x="357" y="32"/>
                    </a:cubicBezTo>
                    <a:cubicBezTo>
                      <a:pt x="330" y="53"/>
                      <a:pt x="318" y="82"/>
                      <a:pt x="314" y="115"/>
                    </a:cubicBezTo>
                    <a:cubicBezTo>
                      <a:pt x="297" y="218"/>
                      <a:pt x="281" y="319"/>
                      <a:pt x="259" y="421"/>
                    </a:cubicBezTo>
                    <a:lnTo>
                      <a:pt x="259" y="421"/>
                    </a:lnTo>
                    <a:cubicBezTo>
                      <a:pt x="259" y="420"/>
                      <a:pt x="259" y="419"/>
                      <a:pt x="259" y="418"/>
                    </a:cubicBezTo>
                    <a:lnTo>
                      <a:pt x="259" y="418"/>
                    </a:lnTo>
                    <a:cubicBezTo>
                      <a:pt x="224" y="573"/>
                      <a:pt x="186" y="725"/>
                      <a:pt x="145" y="876"/>
                    </a:cubicBezTo>
                    <a:cubicBezTo>
                      <a:pt x="123" y="954"/>
                      <a:pt x="103" y="1030"/>
                      <a:pt x="82" y="1106"/>
                    </a:cubicBezTo>
                    <a:cubicBezTo>
                      <a:pt x="60" y="1183"/>
                      <a:pt x="36" y="1259"/>
                      <a:pt x="13" y="1335"/>
                    </a:cubicBezTo>
                    <a:cubicBezTo>
                      <a:pt x="0" y="1375"/>
                      <a:pt x="16" y="1418"/>
                      <a:pt x="56" y="1432"/>
                    </a:cubicBezTo>
                    <a:cubicBezTo>
                      <a:pt x="64" y="1435"/>
                      <a:pt x="72" y="1436"/>
                      <a:pt x="81" y="1436"/>
                    </a:cubicBezTo>
                    <a:cubicBezTo>
                      <a:pt x="111" y="1436"/>
                      <a:pt x="142" y="1418"/>
                      <a:pt x="152" y="1388"/>
                    </a:cubicBezTo>
                    <a:cubicBezTo>
                      <a:pt x="182" y="1289"/>
                      <a:pt x="218" y="1194"/>
                      <a:pt x="258" y="1098"/>
                    </a:cubicBezTo>
                    <a:cubicBezTo>
                      <a:pt x="301" y="995"/>
                      <a:pt x="347" y="894"/>
                      <a:pt x="388" y="788"/>
                    </a:cubicBezTo>
                    <a:cubicBezTo>
                      <a:pt x="430" y="682"/>
                      <a:pt x="467" y="579"/>
                      <a:pt x="496" y="468"/>
                    </a:cubicBezTo>
                    <a:cubicBezTo>
                      <a:pt x="526" y="358"/>
                      <a:pt x="547" y="246"/>
                      <a:pt x="556" y="132"/>
                    </a:cubicBezTo>
                    <a:cubicBezTo>
                      <a:pt x="560" y="66"/>
                      <a:pt x="511" y="7"/>
                      <a:pt x="44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5" name="Google Shape;11975;p74"/>
              <p:cNvSpPr/>
              <p:nvPr/>
            </p:nvSpPr>
            <p:spPr>
              <a:xfrm>
                <a:off x="8886353" y="1191770"/>
                <a:ext cx="27172" cy="39382"/>
              </a:xfrm>
              <a:custGeom>
                <a:rect b="b" l="l" r="r" t="t"/>
                <a:pathLst>
                  <a:path extrusionOk="0" h="1245" w="859">
                    <a:moveTo>
                      <a:pt x="367" y="671"/>
                    </a:moveTo>
                    <a:lnTo>
                      <a:pt x="367" y="671"/>
                    </a:lnTo>
                    <a:cubicBezTo>
                      <a:pt x="366" y="673"/>
                      <a:pt x="365" y="675"/>
                      <a:pt x="364" y="677"/>
                    </a:cubicBezTo>
                    <a:lnTo>
                      <a:pt x="364" y="677"/>
                    </a:lnTo>
                    <a:cubicBezTo>
                      <a:pt x="365" y="675"/>
                      <a:pt x="366" y="673"/>
                      <a:pt x="367" y="671"/>
                    </a:cubicBezTo>
                    <a:close/>
                    <a:moveTo>
                      <a:pt x="364" y="677"/>
                    </a:moveTo>
                    <a:cubicBezTo>
                      <a:pt x="363" y="679"/>
                      <a:pt x="361" y="681"/>
                      <a:pt x="360" y="683"/>
                    </a:cubicBezTo>
                    <a:lnTo>
                      <a:pt x="360" y="683"/>
                    </a:lnTo>
                    <a:cubicBezTo>
                      <a:pt x="362" y="681"/>
                      <a:pt x="363" y="679"/>
                      <a:pt x="364" y="677"/>
                    </a:cubicBezTo>
                    <a:close/>
                    <a:moveTo>
                      <a:pt x="729" y="1"/>
                    </a:moveTo>
                    <a:cubicBezTo>
                      <a:pt x="679" y="2"/>
                      <a:pt x="633" y="34"/>
                      <a:pt x="612" y="81"/>
                    </a:cubicBezTo>
                    <a:cubicBezTo>
                      <a:pt x="569" y="183"/>
                      <a:pt x="533" y="289"/>
                      <a:pt x="493" y="393"/>
                    </a:cubicBezTo>
                    <a:cubicBezTo>
                      <a:pt x="453" y="493"/>
                      <a:pt x="410" y="589"/>
                      <a:pt x="360" y="685"/>
                    </a:cubicBezTo>
                    <a:cubicBezTo>
                      <a:pt x="360" y="684"/>
                      <a:pt x="360" y="684"/>
                      <a:pt x="360" y="683"/>
                    </a:cubicBezTo>
                    <a:lnTo>
                      <a:pt x="360" y="683"/>
                    </a:lnTo>
                    <a:cubicBezTo>
                      <a:pt x="298" y="800"/>
                      <a:pt x="229" y="912"/>
                      <a:pt x="142" y="1012"/>
                    </a:cubicBezTo>
                    <a:cubicBezTo>
                      <a:pt x="108" y="1047"/>
                      <a:pt x="73" y="1080"/>
                      <a:pt x="36" y="1110"/>
                    </a:cubicBezTo>
                    <a:cubicBezTo>
                      <a:pt x="6" y="1138"/>
                      <a:pt x="0" y="1185"/>
                      <a:pt x="28" y="1218"/>
                    </a:cubicBezTo>
                    <a:cubicBezTo>
                      <a:pt x="42" y="1236"/>
                      <a:pt x="63" y="1245"/>
                      <a:pt x="84" y="1245"/>
                    </a:cubicBezTo>
                    <a:cubicBezTo>
                      <a:pt x="102" y="1245"/>
                      <a:pt x="120" y="1239"/>
                      <a:pt x="135" y="1226"/>
                    </a:cubicBezTo>
                    <a:cubicBezTo>
                      <a:pt x="303" y="1085"/>
                      <a:pt x="460" y="929"/>
                      <a:pt x="583" y="747"/>
                    </a:cubicBezTo>
                    <a:cubicBezTo>
                      <a:pt x="646" y="654"/>
                      <a:pt x="701" y="553"/>
                      <a:pt x="746" y="452"/>
                    </a:cubicBezTo>
                    <a:cubicBezTo>
                      <a:pt x="794" y="350"/>
                      <a:pt x="825" y="243"/>
                      <a:pt x="847" y="131"/>
                    </a:cubicBezTo>
                    <a:cubicBezTo>
                      <a:pt x="858" y="79"/>
                      <a:pt x="815" y="25"/>
                      <a:pt x="768" y="8"/>
                    </a:cubicBezTo>
                    <a:cubicBezTo>
                      <a:pt x="755" y="2"/>
                      <a:pt x="741" y="1"/>
                      <a:pt x="72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6" name="Google Shape;11976;p74"/>
              <p:cNvSpPr/>
              <p:nvPr/>
            </p:nvSpPr>
            <p:spPr>
              <a:xfrm>
                <a:off x="8891826" y="1210623"/>
                <a:ext cx="31886" cy="35397"/>
              </a:xfrm>
              <a:custGeom>
                <a:rect b="b" l="l" r="r" t="t"/>
                <a:pathLst>
                  <a:path extrusionOk="0" h="1119" w="1008">
                    <a:moveTo>
                      <a:pt x="888" y="0"/>
                    </a:moveTo>
                    <a:cubicBezTo>
                      <a:pt x="854" y="3"/>
                      <a:pt x="818" y="18"/>
                      <a:pt x="800" y="48"/>
                    </a:cubicBezTo>
                    <a:cubicBezTo>
                      <a:pt x="765" y="99"/>
                      <a:pt x="735" y="155"/>
                      <a:pt x="702" y="208"/>
                    </a:cubicBezTo>
                    <a:cubicBezTo>
                      <a:pt x="671" y="262"/>
                      <a:pt x="636" y="315"/>
                      <a:pt x="601" y="366"/>
                    </a:cubicBezTo>
                    <a:cubicBezTo>
                      <a:pt x="526" y="471"/>
                      <a:pt x="445" y="570"/>
                      <a:pt x="359" y="665"/>
                    </a:cubicBezTo>
                    <a:cubicBezTo>
                      <a:pt x="260" y="771"/>
                      <a:pt x="157" y="870"/>
                      <a:pt x="44" y="960"/>
                    </a:cubicBezTo>
                    <a:cubicBezTo>
                      <a:pt x="4" y="990"/>
                      <a:pt x="1" y="1050"/>
                      <a:pt x="31" y="1087"/>
                    </a:cubicBezTo>
                    <a:cubicBezTo>
                      <a:pt x="49" y="1108"/>
                      <a:pt x="74" y="1118"/>
                      <a:pt x="99" y="1118"/>
                    </a:cubicBezTo>
                    <a:cubicBezTo>
                      <a:pt x="119" y="1118"/>
                      <a:pt x="140" y="1111"/>
                      <a:pt x="158" y="1097"/>
                    </a:cubicBezTo>
                    <a:cubicBezTo>
                      <a:pt x="321" y="971"/>
                      <a:pt x="479" y="837"/>
                      <a:pt x="618" y="685"/>
                    </a:cubicBezTo>
                    <a:cubicBezTo>
                      <a:pt x="688" y="608"/>
                      <a:pt x="754" y="527"/>
                      <a:pt x="817" y="443"/>
                    </a:cubicBezTo>
                    <a:cubicBezTo>
                      <a:pt x="883" y="351"/>
                      <a:pt x="947" y="254"/>
                      <a:pt x="989" y="148"/>
                    </a:cubicBezTo>
                    <a:cubicBezTo>
                      <a:pt x="1007" y="103"/>
                      <a:pt x="989" y="49"/>
                      <a:pt x="950" y="20"/>
                    </a:cubicBezTo>
                    <a:cubicBezTo>
                      <a:pt x="931" y="8"/>
                      <a:pt x="910" y="0"/>
                      <a:pt x="88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7" name="Google Shape;11977;p74"/>
              <p:cNvSpPr/>
              <p:nvPr/>
            </p:nvSpPr>
            <p:spPr>
              <a:xfrm>
                <a:off x="8898595" y="1232006"/>
                <a:ext cx="35175" cy="23977"/>
              </a:xfrm>
              <a:custGeom>
                <a:rect b="b" l="l" r="r" t="t"/>
                <a:pathLst>
                  <a:path extrusionOk="0" h="758" w="1112">
                    <a:moveTo>
                      <a:pt x="445" y="441"/>
                    </a:moveTo>
                    <a:cubicBezTo>
                      <a:pt x="444" y="444"/>
                      <a:pt x="442" y="446"/>
                      <a:pt x="438" y="446"/>
                    </a:cubicBezTo>
                    <a:cubicBezTo>
                      <a:pt x="442" y="444"/>
                      <a:pt x="444" y="444"/>
                      <a:pt x="445" y="441"/>
                    </a:cubicBezTo>
                    <a:close/>
                    <a:moveTo>
                      <a:pt x="1015" y="0"/>
                    </a:moveTo>
                    <a:cubicBezTo>
                      <a:pt x="994" y="0"/>
                      <a:pt x="968" y="7"/>
                      <a:pt x="948" y="23"/>
                    </a:cubicBezTo>
                    <a:cubicBezTo>
                      <a:pt x="909" y="53"/>
                      <a:pt x="873" y="88"/>
                      <a:pt x="838" y="119"/>
                    </a:cubicBezTo>
                    <a:cubicBezTo>
                      <a:pt x="793" y="161"/>
                      <a:pt x="747" y="202"/>
                      <a:pt x="703" y="241"/>
                    </a:cubicBezTo>
                    <a:cubicBezTo>
                      <a:pt x="626" y="310"/>
                      <a:pt x="543" y="375"/>
                      <a:pt x="456" y="433"/>
                    </a:cubicBezTo>
                    <a:lnTo>
                      <a:pt x="456" y="433"/>
                    </a:lnTo>
                    <a:cubicBezTo>
                      <a:pt x="454" y="434"/>
                      <a:pt x="453" y="436"/>
                      <a:pt x="451" y="437"/>
                    </a:cubicBezTo>
                    <a:lnTo>
                      <a:pt x="451" y="437"/>
                    </a:lnTo>
                    <a:cubicBezTo>
                      <a:pt x="450" y="438"/>
                      <a:pt x="448" y="439"/>
                      <a:pt x="447" y="440"/>
                    </a:cubicBezTo>
                    <a:cubicBezTo>
                      <a:pt x="359" y="496"/>
                      <a:pt x="268" y="544"/>
                      <a:pt x="172" y="582"/>
                    </a:cubicBezTo>
                    <a:cubicBezTo>
                      <a:pt x="137" y="592"/>
                      <a:pt x="103" y="602"/>
                      <a:pt x="67" y="609"/>
                    </a:cubicBezTo>
                    <a:cubicBezTo>
                      <a:pt x="29" y="617"/>
                      <a:pt x="0" y="655"/>
                      <a:pt x="7" y="696"/>
                    </a:cubicBezTo>
                    <a:cubicBezTo>
                      <a:pt x="14" y="731"/>
                      <a:pt x="45" y="757"/>
                      <a:pt x="81" y="757"/>
                    </a:cubicBezTo>
                    <a:cubicBezTo>
                      <a:pt x="85" y="757"/>
                      <a:pt x="89" y="757"/>
                      <a:pt x="93" y="756"/>
                    </a:cubicBezTo>
                    <a:cubicBezTo>
                      <a:pt x="188" y="738"/>
                      <a:pt x="281" y="709"/>
                      <a:pt x="371" y="673"/>
                    </a:cubicBezTo>
                    <a:cubicBezTo>
                      <a:pt x="461" y="637"/>
                      <a:pt x="547" y="587"/>
                      <a:pt x="629" y="533"/>
                    </a:cubicBezTo>
                    <a:cubicBezTo>
                      <a:pt x="712" y="477"/>
                      <a:pt x="795" y="417"/>
                      <a:pt x="873" y="352"/>
                    </a:cubicBezTo>
                    <a:cubicBezTo>
                      <a:pt x="948" y="289"/>
                      <a:pt x="1024" y="226"/>
                      <a:pt x="1090" y="153"/>
                    </a:cubicBezTo>
                    <a:cubicBezTo>
                      <a:pt x="1101" y="139"/>
                      <a:pt x="1105" y="123"/>
                      <a:pt x="1108" y="105"/>
                    </a:cubicBezTo>
                    <a:cubicBezTo>
                      <a:pt x="1111" y="80"/>
                      <a:pt x="1103" y="53"/>
                      <a:pt x="1087" y="33"/>
                    </a:cubicBezTo>
                    <a:cubicBezTo>
                      <a:pt x="1067" y="10"/>
                      <a:pt x="1041" y="0"/>
                      <a:pt x="101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8" name="Google Shape;11978;p74"/>
              <p:cNvSpPr/>
              <p:nvPr/>
            </p:nvSpPr>
            <p:spPr>
              <a:xfrm>
                <a:off x="8901758" y="1253927"/>
                <a:ext cx="38876" cy="17208"/>
              </a:xfrm>
              <a:custGeom>
                <a:rect b="b" l="l" r="r" t="t"/>
                <a:pathLst>
                  <a:path extrusionOk="0" h="544" w="1229">
                    <a:moveTo>
                      <a:pt x="393" y="271"/>
                    </a:moveTo>
                    <a:cubicBezTo>
                      <a:pt x="389" y="272"/>
                      <a:pt x="387" y="273"/>
                      <a:pt x="384" y="274"/>
                    </a:cubicBezTo>
                    <a:lnTo>
                      <a:pt x="384" y="274"/>
                    </a:lnTo>
                    <a:cubicBezTo>
                      <a:pt x="387" y="273"/>
                      <a:pt x="390" y="272"/>
                      <a:pt x="393" y="271"/>
                    </a:cubicBezTo>
                    <a:close/>
                    <a:moveTo>
                      <a:pt x="1119" y="0"/>
                    </a:moveTo>
                    <a:cubicBezTo>
                      <a:pt x="1109" y="2"/>
                      <a:pt x="1098" y="2"/>
                      <a:pt x="1091" y="5"/>
                    </a:cubicBezTo>
                    <a:cubicBezTo>
                      <a:pt x="972" y="39"/>
                      <a:pt x="859" y="86"/>
                      <a:pt x="746" y="135"/>
                    </a:cubicBezTo>
                    <a:cubicBezTo>
                      <a:pt x="622" y="188"/>
                      <a:pt x="494" y="238"/>
                      <a:pt x="365" y="281"/>
                    </a:cubicBezTo>
                    <a:cubicBezTo>
                      <a:pt x="371" y="278"/>
                      <a:pt x="377" y="276"/>
                      <a:pt x="384" y="274"/>
                    </a:cubicBezTo>
                    <a:lnTo>
                      <a:pt x="384" y="274"/>
                    </a:lnTo>
                    <a:cubicBezTo>
                      <a:pt x="288" y="302"/>
                      <a:pt x="192" y="324"/>
                      <a:pt x="95" y="337"/>
                    </a:cubicBezTo>
                    <a:cubicBezTo>
                      <a:pt x="37" y="345"/>
                      <a:pt x="0" y="405"/>
                      <a:pt x="10" y="460"/>
                    </a:cubicBezTo>
                    <a:cubicBezTo>
                      <a:pt x="21" y="513"/>
                      <a:pt x="65" y="544"/>
                      <a:pt x="116" y="544"/>
                    </a:cubicBezTo>
                    <a:cubicBezTo>
                      <a:pt x="121" y="544"/>
                      <a:pt x="127" y="544"/>
                      <a:pt x="132" y="543"/>
                    </a:cubicBezTo>
                    <a:cubicBezTo>
                      <a:pt x="311" y="521"/>
                      <a:pt x="486" y="477"/>
                      <a:pt x="657" y="421"/>
                    </a:cubicBezTo>
                    <a:cubicBezTo>
                      <a:pt x="743" y="393"/>
                      <a:pt x="829" y="358"/>
                      <a:pt x="912" y="325"/>
                    </a:cubicBezTo>
                    <a:cubicBezTo>
                      <a:pt x="997" y="291"/>
                      <a:pt x="1078" y="255"/>
                      <a:pt x="1160" y="211"/>
                    </a:cubicBezTo>
                    <a:cubicBezTo>
                      <a:pt x="1203" y="185"/>
                      <a:pt x="1229" y="142"/>
                      <a:pt x="1220" y="92"/>
                    </a:cubicBezTo>
                    <a:cubicBezTo>
                      <a:pt x="1212" y="46"/>
                      <a:pt x="1167" y="3"/>
                      <a:pt x="111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79" name="Google Shape;11979;p74"/>
              <p:cNvSpPr/>
              <p:nvPr/>
            </p:nvSpPr>
            <p:spPr>
              <a:xfrm>
                <a:off x="8907199" y="1271705"/>
                <a:ext cx="25243" cy="8414"/>
              </a:xfrm>
              <a:custGeom>
                <a:rect b="b" l="l" r="r" t="t"/>
                <a:pathLst>
                  <a:path extrusionOk="0" h="266" w="798">
                    <a:moveTo>
                      <a:pt x="719" y="1"/>
                    </a:moveTo>
                    <a:cubicBezTo>
                      <a:pt x="709" y="5"/>
                      <a:pt x="697" y="7"/>
                      <a:pt x="687" y="12"/>
                    </a:cubicBezTo>
                    <a:cubicBezTo>
                      <a:pt x="647" y="31"/>
                      <a:pt x="610" y="51"/>
                      <a:pt x="569" y="70"/>
                    </a:cubicBezTo>
                    <a:cubicBezTo>
                      <a:pt x="523" y="90"/>
                      <a:pt x="474" y="108"/>
                      <a:pt x="425" y="124"/>
                    </a:cubicBezTo>
                    <a:cubicBezTo>
                      <a:pt x="385" y="137"/>
                      <a:pt x="344" y="148"/>
                      <a:pt x="302" y="154"/>
                    </a:cubicBezTo>
                    <a:cubicBezTo>
                      <a:pt x="261" y="164"/>
                      <a:pt x="221" y="167"/>
                      <a:pt x="179" y="169"/>
                    </a:cubicBezTo>
                    <a:lnTo>
                      <a:pt x="178" y="169"/>
                    </a:lnTo>
                    <a:cubicBezTo>
                      <a:pt x="136" y="169"/>
                      <a:pt x="95" y="167"/>
                      <a:pt x="53" y="164"/>
                    </a:cubicBezTo>
                    <a:cubicBezTo>
                      <a:pt x="51" y="164"/>
                      <a:pt x="49" y="164"/>
                      <a:pt x="47" y="164"/>
                    </a:cubicBezTo>
                    <a:cubicBezTo>
                      <a:pt x="25" y="164"/>
                      <a:pt x="5" y="184"/>
                      <a:pt x="2" y="207"/>
                    </a:cubicBezTo>
                    <a:cubicBezTo>
                      <a:pt x="0" y="232"/>
                      <a:pt x="20" y="254"/>
                      <a:pt x="44" y="259"/>
                    </a:cubicBezTo>
                    <a:cubicBezTo>
                      <a:pt x="88" y="264"/>
                      <a:pt x="131" y="266"/>
                      <a:pt x="175" y="266"/>
                    </a:cubicBezTo>
                    <a:cubicBezTo>
                      <a:pt x="246" y="266"/>
                      <a:pt x="316" y="260"/>
                      <a:pt x="387" y="250"/>
                    </a:cubicBezTo>
                    <a:cubicBezTo>
                      <a:pt x="453" y="240"/>
                      <a:pt x="517" y="223"/>
                      <a:pt x="580" y="203"/>
                    </a:cubicBezTo>
                    <a:cubicBezTo>
                      <a:pt x="637" y="186"/>
                      <a:pt x="695" y="164"/>
                      <a:pt x="748" y="136"/>
                    </a:cubicBezTo>
                    <a:cubicBezTo>
                      <a:pt x="782" y="118"/>
                      <a:pt x="798" y="78"/>
                      <a:pt x="782" y="43"/>
                    </a:cubicBezTo>
                    <a:cubicBezTo>
                      <a:pt x="772" y="17"/>
                      <a:pt x="745" y="2"/>
                      <a:pt x="7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0" name="Google Shape;11980;p74"/>
              <p:cNvSpPr/>
              <p:nvPr/>
            </p:nvSpPr>
            <p:spPr>
              <a:xfrm>
                <a:off x="8463268" y="1470389"/>
                <a:ext cx="22301" cy="28090"/>
              </a:xfrm>
              <a:custGeom>
                <a:rect b="b" l="l" r="r" t="t"/>
                <a:pathLst>
                  <a:path extrusionOk="0" h="888" w="705">
                    <a:moveTo>
                      <a:pt x="172" y="222"/>
                    </a:moveTo>
                    <a:cubicBezTo>
                      <a:pt x="172" y="225"/>
                      <a:pt x="171" y="227"/>
                      <a:pt x="171" y="229"/>
                    </a:cubicBezTo>
                    <a:lnTo>
                      <a:pt x="171" y="229"/>
                    </a:lnTo>
                    <a:cubicBezTo>
                      <a:pt x="171" y="227"/>
                      <a:pt x="172" y="224"/>
                      <a:pt x="172" y="222"/>
                    </a:cubicBezTo>
                    <a:close/>
                    <a:moveTo>
                      <a:pt x="168" y="0"/>
                    </a:moveTo>
                    <a:cubicBezTo>
                      <a:pt x="143" y="0"/>
                      <a:pt x="119" y="15"/>
                      <a:pt x="112" y="36"/>
                    </a:cubicBezTo>
                    <a:cubicBezTo>
                      <a:pt x="96" y="96"/>
                      <a:pt x="80" y="155"/>
                      <a:pt x="69" y="214"/>
                    </a:cubicBezTo>
                    <a:cubicBezTo>
                      <a:pt x="55" y="282"/>
                      <a:pt x="47" y="350"/>
                      <a:pt x="39" y="418"/>
                    </a:cubicBezTo>
                    <a:cubicBezTo>
                      <a:pt x="23" y="556"/>
                      <a:pt x="17" y="695"/>
                      <a:pt x="3" y="835"/>
                    </a:cubicBezTo>
                    <a:cubicBezTo>
                      <a:pt x="0" y="859"/>
                      <a:pt x="22" y="884"/>
                      <a:pt x="46" y="887"/>
                    </a:cubicBezTo>
                    <a:cubicBezTo>
                      <a:pt x="49" y="887"/>
                      <a:pt x="51" y="887"/>
                      <a:pt x="53" y="887"/>
                    </a:cubicBezTo>
                    <a:cubicBezTo>
                      <a:pt x="77" y="887"/>
                      <a:pt x="95" y="868"/>
                      <a:pt x="98" y="844"/>
                    </a:cubicBezTo>
                    <a:cubicBezTo>
                      <a:pt x="119" y="638"/>
                      <a:pt x="129" y="432"/>
                      <a:pt x="171" y="229"/>
                    </a:cubicBezTo>
                    <a:lnTo>
                      <a:pt x="171" y="229"/>
                    </a:lnTo>
                    <a:cubicBezTo>
                      <a:pt x="170" y="230"/>
                      <a:pt x="170" y="231"/>
                      <a:pt x="170" y="231"/>
                    </a:cubicBezTo>
                    <a:lnTo>
                      <a:pt x="170" y="231"/>
                    </a:lnTo>
                    <a:cubicBezTo>
                      <a:pt x="177" y="198"/>
                      <a:pt x="185" y="164"/>
                      <a:pt x="196" y="133"/>
                    </a:cubicBezTo>
                    <a:cubicBezTo>
                      <a:pt x="219" y="148"/>
                      <a:pt x="244" y="162"/>
                      <a:pt x="264" y="176"/>
                    </a:cubicBezTo>
                    <a:cubicBezTo>
                      <a:pt x="311" y="208"/>
                      <a:pt x="355" y="246"/>
                      <a:pt x="397" y="284"/>
                    </a:cubicBezTo>
                    <a:cubicBezTo>
                      <a:pt x="471" y="357"/>
                      <a:pt x="541" y="435"/>
                      <a:pt x="606" y="519"/>
                    </a:cubicBezTo>
                    <a:cubicBezTo>
                      <a:pt x="616" y="531"/>
                      <a:pt x="632" y="537"/>
                      <a:pt x="648" y="537"/>
                    </a:cubicBezTo>
                    <a:cubicBezTo>
                      <a:pt x="661" y="537"/>
                      <a:pt x="674" y="533"/>
                      <a:pt x="683" y="526"/>
                    </a:cubicBezTo>
                    <a:cubicBezTo>
                      <a:pt x="693" y="516"/>
                      <a:pt x="700" y="501"/>
                      <a:pt x="703" y="487"/>
                    </a:cubicBezTo>
                    <a:cubicBezTo>
                      <a:pt x="705" y="473"/>
                      <a:pt x="699" y="461"/>
                      <a:pt x="690" y="448"/>
                    </a:cubicBezTo>
                    <a:cubicBezTo>
                      <a:pt x="627" y="358"/>
                      <a:pt x="554" y="275"/>
                      <a:pt x="474" y="201"/>
                    </a:cubicBezTo>
                    <a:cubicBezTo>
                      <a:pt x="427" y="161"/>
                      <a:pt x="381" y="120"/>
                      <a:pt x="328" y="86"/>
                    </a:cubicBezTo>
                    <a:cubicBezTo>
                      <a:pt x="284" y="55"/>
                      <a:pt x="234" y="29"/>
                      <a:pt x="184" y="4"/>
                    </a:cubicBezTo>
                    <a:cubicBezTo>
                      <a:pt x="178" y="3"/>
                      <a:pt x="173" y="0"/>
                      <a:pt x="16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1" name="Google Shape;11981;p74"/>
              <p:cNvSpPr/>
              <p:nvPr/>
            </p:nvSpPr>
            <p:spPr>
              <a:xfrm>
                <a:off x="8504169" y="1415253"/>
                <a:ext cx="44412" cy="57255"/>
              </a:xfrm>
              <a:custGeom>
                <a:rect b="b" l="l" r="r" t="t"/>
                <a:pathLst>
                  <a:path extrusionOk="0" h="1810" w="1404">
                    <a:moveTo>
                      <a:pt x="318" y="1033"/>
                    </a:moveTo>
                    <a:cubicBezTo>
                      <a:pt x="320" y="1035"/>
                      <a:pt x="323" y="1038"/>
                      <a:pt x="325" y="1040"/>
                    </a:cubicBezTo>
                    <a:lnTo>
                      <a:pt x="325" y="1040"/>
                    </a:lnTo>
                    <a:cubicBezTo>
                      <a:pt x="323" y="1038"/>
                      <a:pt x="320" y="1036"/>
                      <a:pt x="318" y="1033"/>
                    </a:cubicBezTo>
                    <a:close/>
                    <a:moveTo>
                      <a:pt x="204" y="1447"/>
                    </a:moveTo>
                    <a:cubicBezTo>
                      <a:pt x="204" y="1449"/>
                      <a:pt x="204" y="1450"/>
                      <a:pt x="205" y="1452"/>
                    </a:cubicBezTo>
                    <a:lnTo>
                      <a:pt x="205" y="1452"/>
                    </a:lnTo>
                    <a:cubicBezTo>
                      <a:pt x="205" y="1450"/>
                      <a:pt x="204" y="1448"/>
                      <a:pt x="204" y="1447"/>
                    </a:cubicBezTo>
                    <a:close/>
                    <a:moveTo>
                      <a:pt x="208" y="1460"/>
                    </a:moveTo>
                    <a:cubicBezTo>
                      <a:pt x="208" y="1461"/>
                      <a:pt x="208" y="1461"/>
                      <a:pt x="211" y="1463"/>
                    </a:cubicBezTo>
                    <a:cubicBezTo>
                      <a:pt x="211" y="1463"/>
                      <a:pt x="211" y="1461"/>
                      <a:pt x="208" y="1460"/>
                    </a:cubicBezTo>
                    <a:close/>
                    <a:moveTo>
                      <a:pt x="887" y="1"/>
                    </a:moveTo>
                    <a:cubicBezTo>
                      <a:pt x="862" y="6"/>
                      <a:pt x="835" y="11"/>
                      <a:pt x="814" y="24"/>
                    </a:cubicBezTo>
                    <a:cubicBezTo>
                      <a:pt x="792" y="38"/>
                      <a:pt x="778" y="51"/>
                      <a:pt x="762" y="72"/>
                    </a:cubicBezTo>
                    <a:cubicBezTo>
                      <a:pt x="748" y="88"/>
                      <a:pt x="738" y="109"/>
                      <a:pt x="729" y="127"/>
                    </a:cubicBezTo>
                    <a:cubicBezTo>
                      <a:pt x="708" y="170"/>
                      <a:pt x="698" y="218"/>
                      <a:pt x="686" y="267"/>
                    </a:cubicBezTo>
                    <a:cubicBezTo>
                      <a:pt x="650" y="416"/>
                      <a:pt x="626" y="566"/>
                      <a:pt x="592" y="712"/>
                    </a:cubicBezTo>
                    <a:lnTo>
                      <a:pt x="592" y="711"/>
                    </a:lnTo>
                    <a:cubicBezTo>
                      <a:pt x="577" y="774"/>
                      <a:pt x="562" y="834"/>
                      <a:pt x="543" y="897"/>
                    </a:cubicBezTo>
                    <a:cubicBezTo>
                      <a:pt x="533" y="933"/>
                      <a:pt x="521" y="969"/>
                      <a:pt x="509" y="1004"/>
                    </a:cubicBezTo>
                    <a:cubicBezTo>
                      <a:pt x="466" y="961"/>
                      <a:pt x="421" y="920"/>
                      <a:pt x="373" y="881"/>
                    </a:cubicBezTo>
                    <a:cubicBezTo>
                      <a:pt x="294" y="817"/>
                      <a:pt x="208" y="762"/>
                      <a:pt x="118" y="717"/>
                    </a:cubicBezTo>
                    <a:cubicBezTo>
                      <a:pt x="110" y="713"/>
                      <a:pt x="101" y="712"/>
                      <a:pt x="92" y="712"/>
                    </a:cubicBezTo>
                    <a:cubicBezTo>
                      <a:pt x="81" y="712"/>
                      <a:pt x="70" y="714"/>
                      <a:pt x="62" y="718"/>
                    </a:cubicBezTo>
                    <a:cubicBezTo>
                      <a:pt x="39" y="729"/>
                      <a:pt x="26" y="751"/>
                      <a:pt x="20" y="777"/>
                    </a:cubicBezTo>
                    <a:cubicBezTo>
                      <a:pt x="6" y="861"/>
                      <a:pt x="0" y="944"/>
                      <a:pt x="0" y="1027"/>
                    </a:cubicBezTo>
                    <a:cubicBezTo>
                      <a:pt x="0" y="1109"/>
                      <a:pt x="10" y="1189"/>
                      <a:pt x="22" y="1269"/>
                    </a:cubicBezTo>
                    <a:cubicBezTo>
                      <a:pt x="50" y="1442"/>
                      <a:pt x="113" y="1613"/>
                      <a:pt x="194" y="1770"/>
                    </a:cubicBezTo>
                    <a:cubicBezTo>
                      <a:pt x="207" y="1795"/>
                      <a:pt x="231" y="1809"/>
                      <a:pt x="256" y="1809"/>
                    </a:cubicBezTo>
                    <a:cubicBezTo>
                      <a:pt x="265" y="1809"/>
                      <a:pt x="275" y="1808"/>
                      <a:pt x="284" y="1803"/>
                    </a:cubicBezTo>
                    <a:cubicBezTo>
                      <a:pt x="315" y="1786"/>
                      <a:pt x="334" y="1746"/>
                      <a:pt x="315" y="1713"/>
                    </a:cubicBezTo>
                    <a:cubicBezTo>
                      <a:pt x="272" y="1633"/>
                      <a:pt x="236" y="1548"/>
                      <a:pt x="208" y="1463"/>
                    </a:cubicBezTo>
                    <a:lnTo>
                      <a:pt x="208" y="1461"/>
                    </a:lnTo>
                    <a:cubicBezTo>
                      <a:pt x="207" y="1457"/>
                      <a:pt x="206" y="1455"/>
                      <a:pt x="205" y="1452"/>
                    </a:cubicBezTo>
                    <a:lnTo>
                      <a:pt x="205" y="1452"/>
                    </a:lnTo>
                    <a:cubicBezTo>
                      <a:pt x="205" y="1452"/>
                      <a:pt x="205" y="1452"/>
                      <a:pt x="205" y="1453"/>
                    </a:cubicBezTo>
                    <a:lnTo>
                      <a:pt x="205" y="1453"/>
                    </a:lnTo>
                    <a:cubicBezTo>
                      <a:pt x="169" y="1332"/>
                      <a:pt x="146" y="1211"/>
                      <a:pt x="136" y="1085"/>
                    </a:cubicBezTo>
                    <a:lnTo>
                      <a:pt x="136" y="1103"/>
                    </a:lnTo>
                    <a:cubicBezTo>
                      <a:pt x="133" y="1034"/>
                      <a:pt x="135" y="967"/>
                      <a:pt x="142" y="898"/>
                    </a:cubicBezTo>
                    <a:cubicBezTo>
                      <a:pt x="208" y="944"/>
                      <a:pt x="271" y="991"/>
                      <a:pt x="332" y="1047"/>
                    </a:cubicBezTo>
                    <a:lnTo>
                      <a:pt x="332" y="1047"/>
                    </a:lnTo>
                    <a:cubicBezTo>
                      <a:pt x="382" y="1097"/>
                      <a:pt x="430" y="1147"/>
                      <a:pt x="473" y="1202"/>
                    </a:cubicBezTo>
                    <a:cubicBezTo>
                      <a:pt x="488" y="1219"/>
                      <a:pt x="510" y="1229"/>
                      <a:pt x="533" y="1229"/>
                    </a:cubicBezTo>
                    <a:cubicBezTo>
                      <a:pt x="538" y="1229"/>
                      <a:pt x="543" y="1229"/>
                      <a:pt x="549" y="1228"/>
                    </a:cubicBezTo>
                    <a:cubicBezTo>
                      <a:pt x="577" y="1223"/>
                      <a:pt x="597" y="1205"/>
                      <a:pt x="607" y="1178"/>
                    </a:cubicBezTo>
                    <a:cubicBezTo>
                      <a:pt x="722" y="926"/>
                      <a:pt x="765" y="648"/>
                      <a:pt x="824" y="380"/>
                    </a:cubicBezTo>
                    <a:cubicBezTo>
                      <a:pt x="838" y="316"/>
                      <a:pt x="855" y="247"/>
                      <a:pt x="884" y="188"/>
                    </a:cubicBezTo>
                    <a:cubicBezTo>
                      <a:pt x="884" y="187"/>
                      <a:pt x="885" y="187"/>
                      <a:pt x="885" y="185"/>
                    </a:cubicBezTo>
                    <a:cubicBezTo>
                      <a:pt x="888" y="188"/>
                      <a:pt x="892" y="190"/>
                      <a:pt x="895" y="194"/>
                    </a:cubicBezTo>
                    <a:cubicBezTo>
                      <a:pt x="938" y="238"/>
                      <a:pt x="974" y="290"/>
                      <a:pt x="1008" y="343"/>
                    </a:cubicBezTo>
                    <a:cubicBezTo>
                      <a:pt x="1007" y="340"/>
                      <a:pt x="1005" y="337"/>
                      <a:pt x="1005" y="336"/>
                    </a:cubicBezTo>
                    <a:lnTo>
                      <a:pt x="1005" y="336"/>
                    </a:lnTo>
                    <a:cubicBezTo>
                      <a:pt x="1081" y="454"/>
                      <a:pt x="1149" y="582"/>
                      <a:pt x="1214" y="708"/>
                    </a:cubicBezTo>
                    <a:cubicBezTo>
                      <a:pt x="1231" y="740"/>
                      <a:pt x="1263" y="761"/>
                      <a:pt x="1298" y="761"/>
                    </a:cubicBezTo>
                    <a:cubicBezTo>
                      <a:pt x="1311" y="761"/>
                      <a:pt x="1324" y="758"/>
                      <a:pt x="1336" y="752"/>
                    </a:cubicBezTo>
                    <a:cubicBezTo>
                      <a:pt x="1381" y="732"/>
                      <a:pt x="1403" y="675"/>
                      <a:pt x="1381" y="631"/>
                    </a:cubicBezTo>
                    <a:cubicBezTo>
                      <a:pt x="1322" y="522"/>
                      <a:pt x="1263" y="412"/>
                      <a:pt x="1199" y="304"/>
                    </a:cubicBezTo>
                    <a:cubicBezTo>
                      <a:pt x="1157" y="237"/>
                      <a:pt x="1113" y="171"/>
                      <a:pt x="1063" y="109"/>
                    </a:cubicBezTo>
                    <a:cubicBezTo>
                      <a:pt x="1028" y="71"/>
                      <a:pt x="988" y="36"/>
                      <a:pt x="942" y="13"/>
                    </a:cubicBezTo>
                    <a:cubicBezTo>
                      <a:pt x="927" y="6"/>
                      <a:pt x="907" y="1"/>
                      <a:pt x="88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2" name="Google Shape;11982;p74"/>
              <p:cNvSpPr/>
              <p:nvPr/>
            </p:nvSpPr>
            <p:spPr>
              <a:xfrm>
                <a:off x="8579581" y="1360181"/>
                <a:ext cx="98409" cy="62885"/>
              </a:xfrm>
              <a:custGeom>
                <a:rect b="b" l="l" r="r" t="t"/>
                <a:pathLst>
                  <a:path extrusionOk="0" h="1988" w="3111">
                    <a:moveTo>
                      <a:pt x="2562" y="390"/>
                    </a:moveTo>
                    <a:cubicBezTo>
                      <a:pt x="2560" y="394"/>
                      <a:pt x="2558" y="398"/>
                      <a:pt x="2556" y="402"/>
                    </a:cubicBezTo>
                    <a:lnTo>
                      <a:pt x="2556" y="402"/>
                    </a:lnTo>
                    <a:cubicBezTo>
                      <a:pt x="2558" y="398"/>
                      <a:pt x="2560" y="394"/>
                      <a:pt x="2562" y="390"/>
                    </a:cubicBezTo>
                    <a:close/>
                    <a:moveTo>
                      <a:pt x="1908" y="470"/>
                    </a:moveTo>
                    <a:lnTo>
                      <a:pt x="1908" y="470"/>
                    </a:lnTo>
                    <a:cubicBezTo>
                      <a:pt x="1905" y="473"/>
                      <a:pt x="1903" y="473"/>
                      <a:pt x="1902" y="474"/>
                    </a:cubicBezTo>
                    <a:cubicBezTo>
                      <a:pt x="1903" y="474"/>
                      <a:pt x="1905" y="473"/>
                      <a:pt x="1908" y="470"/>
                    </a:cubicBezTo>
                    <a:close/>
                    <a:moveTo>
                      <a:pt x="1335" y="980"/>
                    </a:moveTo>
                    <a:cubicBezTo>
                      <a:pt x="1335" y="982"/>
                      <a:pt x="1336" y="983"/>
                      <a:pt x="1336" y="984"/>
                    </a:cubicBezTo>
                    <a:cubicBezTo>
                      <a:pt x="1336" y="983"/>
                      <a:pt x="1335" y="982"/>
                      <a:pt x="1335" y="980"/>
                    </a:cubicBezTo>
                    <a:close/>
                    <a:moveTo>
                      <a:pt x="1339" y="986"/>
                    </a:moveTo>
                    <a:lnTo>
                      <a:pt x="1341" y="992"/>
                    </a:lnTo>
                    <a:lnTo>
                      <a:pt x="1341" y="992"/>
                    </a:lnTo>
                    <a:cubicBezTo>
                      <a:pt x="1340" y="990"/>
                      <a:pt x="1339" y="988"/>
                      <a:pt x="1339" y="986"/>
                    </a:cubicBezTo>
                    <a:close/>
                    <a:moveTo>
                      <a:pt x="340" y="1097"/>
                    </a:moveTo>
                    <a:cubicBezTo>
                      <a:pt x="341" y="1099"/>
                      <a:pt x="343" y="1103"/>
                      <a:pt x="344" y="1104"/>
                    </a:cubicBezTo>
                    <a:cubicBezTo>
                      <a:pt x="341" y="1103"/>
                      <a:pt x="340" y="1099"/>
                      <a:pt x="340" y="1097"/>
                    </a:cubicBezTo>
                    <a:close/>
                    <a:moveTo>
                      <a:pt x="2716" y="0"/>
                    </a:moveTo>
                    <a:cubicBezTo>
                      <a:pt x="2628" y="0"/>
                      <a:pt x="2549" y="58"/>
                      <a:pt x="2490" y="125"/>
                    </a:cubicBezTo>
                    <a:cubicBezTo>
                      <a:pt x="2414" y="211"/>
                      <a:pt x="2361" y="318"/>
                      <a:pt x="2316" y="423"/>
                    </a:cubicBezTo>
                    <a:cubicBezTo>
                      <a:pt x="2277" y="504"/>
                      <a:pt x="2245" y="590"/>
                      <a:pt x="2215" y="678"/>
                    </a:cubicBezTo>
                    <a:cubicBezTo>
                      <a:pt x="2195" y="602"/>
                      <a:pt x="2172" y="525"/>
                      <a:pt x="2138" y="451"/>
                    </a:cubicBezTo>
                    <a:cubicBezTo>
                      <a:pt x="2115" y="397"/>
                      <a:pt x="2082" y="346"/>
                      <a:pt x="2036" y="305"/>
                    </a:cubicBezTo>
                    <a:cubicBezTo>
                      <a:pt x="2002" y="277"/>
                      <a:pt x="1960" y="261"/>
                      <a:pt x="1917" y="261"/>
                    </a:cubicBezTo>
                    <a:cubicBezTo>
                      <a:pt x="1909" y="261"/>
                      <a:pt x="1901" y="261"/>
                      <a:pt x="1893" y="262"/>
                    </a:cubicBezTo>
                    <a:cubicBezTo>
                      <a:pt x="1845" y="268"/>
                      <a:pt x="1802" y="295"/>
                      <a:pt x="1766" y="325"/>
                    </a:cubicBezTo>
                    <a:cubicBezTo>
                      <a:pt x="1719" y="367"/>
                      <a:pt x="1683" y="419"/>
                      <a:pt x="1650" y="470"/>
                    </a:cubicBezTo>
                    <a:cubicBezTo>
                      <a:pt x="1603" y="542"/>
                      <a:pt x="1564" y="619"/>
                      <a:pt x="1524" y="696"/>
                    </a:cubicBezTo>
                    <a:cubicBezTo>
                      <a:pt x="1507" y="731"/>
                      <a:pt x="1489" y="764"/>
                      <a:pt x="1474" y="798"/>
                    </a:cubicBezTo>
                    <a:cubicBezTo>
                      <a:pt x="1465" y="777"/>
                      <a:pt x="1457" y="754"/>
                      <a:pt x="1445" y="732"/>
                    </a:cubicBezTo>
                    <a:cubicBezTo>
                      <a:pt x="1414" y="662"/>
                      <a:pt x="1371" y="592"/>
                      <a:pt x="1310" y="542"/>
                    </a:cubicBezTo>
                    <a:cubicBezTo>
                      <a:pt x="1272" y="509"/>
                      <a:pt x="1223" y="487"/>
                      <a:pt x="1170" y="483"/>
                    </a:cubicBezTo>
                    <a:cubicBezTo>
                      <a:pt x="1167" y="483"/>
                      <a:pt x="1163" y="483"/>
                      <a:pt x="1160" y="483"/>
                    </a:cubicBezTo>
                    <a:cubicBezTo>
                      <a:pt x="1104" y="483"/>
                      <a:pt x="1050" y="505"/>
                      <a:pt x="1007" y="537"/>
                    </a:cubicBezTo>
                    <a:cubicBezTo>
                      <a:pt x="960" y="569"/>
                      <a:pt x="921" y="613"/>
                      <a:pt x="884" y="659"/>
                    </a:cubicBezTo>
                    <a:cubicBezTo>
                      <a:pt x="835" y="718"/>
                      <a:pt x="794" y="782"/>
                      <a:pt x="752" y="847"/>
                    </a:cubicBezTo>
                    <a:cubicBezTo>
                      <a:pt x="688" y="950"/>
                      <a:pt x="629" y="1056"/>
                      <a:pt x="566" y="1160"/>
                    </a:cubicBezTo>
                    <a:cubicBezTo>
                      <a:pt x="483" y="1003"/>
                      <a:pt x="385" y="852"/>
                      <a:pt x="237" y="749"/>
                    </a:cubicBezTo>
                    <a:cubicBezTo>
                      <a:pt x="223" y="739"/>
                      <a:pt x="206" y="735"/>
                      <a:pt x="189" y="735"/>
                    </a:cubicBezTo>
                    <a:cubicBezTo>
                      <a:pt x="177" y="735"/>
                      <a:pt x="164" y="737"/>
                      <a:pt x="154" y="742"/>
                    </a:cubicBezTo>
                    <a:cubicBezTo>
                      <a:pt x="125" y="755"/>
                      <a:pt x="111" y="782"/>
                      <a:pt x="105" y="812"/>
                    </a:cubicBezTo>
                    <a:cubicBezTo>
                      <a:pt x="32" y="1176"/>
                      <a:pt x="0" y="1551"/>
                      <a:pt x="60" y="1921"/>
                    </a:cubicBezTo>
                    <a:cubicBezTo>
                      <a:pt x="67" y="1960"/>
                      <a:pt x="103" y="1988"/>
                      <a:pt x="141" y="1988"/>
                    </a:cubicBezTo>
                    <a:cubicBezTo>
                      <a:pt x="146" y="1988"/>
                      <a:pt x="151" y="1987"/>
                      <a:pt x="156" y="1986"/>
                    </a:cubicBezTo>
                    <a:cubicBezTo>
                      <a:pt x="201" y="1979"/>
                      <a:pt x="229" y="1935"/>
                      <a:pt x="222" y="1891"/>
                    </a:cubicBezTo>
                    <a:cubicBezTo>
                      <a:pt x="208" y="1803"/>
                      <a:pt x="201" y="1720"/>
                      <a:pt x="196" y="1631"/>
                    </a:cubicBezTo>
                    <a:cubicBezTo>
                      <a:pt x="189" y="1414"/>
                      <a:pt x="206" y="1195"/>
                      <a:pt x="242" y="980"/>
                    </a:cubicBezTo>
                    <a:cubicBezTo>
                      <a:pt x="275" y="1016"/>
                      <a:pt x="304" y="1054"/>
                      <a:pt x="330" y="1094"/>
                    </a:cubicBezTo>
                    <a:cubicBezTo>
                      <a:pt x="387" y="1186"/>
                      <a:pt x="436" y="1283"/>
                      <a:pt x="480" y="1379"/>
                    </a:cubicBezTo>
                    <a:cubicBezTo>
                      <a:pt x="495" y="1412"/>
                      <a:pt x="528" y="1430"/>
                      <a:pt x="561" y="1430"/>
                    </a:cubicBezTo>
                    <a:cubicBezTo>
                      <a:pt x="588" y="1430"/>
                      <a:pt x="616" y="1418"/>
                      <a:pt x="633" y="1394"/>
                    </a:cubicBezTo>
                    <a:cubicBezTo>
                      <a:pt x="709" y="1282"/>
                      <a:pt x="776" y="1162"/>
                      <a:pt x="845" y="1043"/>
                    </a:cubicBezTo>
                    <a:cubicBezTo>
                      <a:pt x="908" y="938"/>
                      <a:pt x="973" y="832"/>
                      <a:pt x="1053" y="739"/>
                    </a:cubicBezTo>
                    <a:cubicBezTo>
                      <a:pt x="1073" y="719"/>
                      <a:pt x="1093" y="702"/>
                      <a:pt x="1114" y="685"/>
                    </a:cubicBezTo>
                    <a:cubicBezTo>
                      <a:pt x="1123" y="681"/>
                      <a:pt x="1134" y="675"/>
                      <a:pt x="1144" y="671"/>
                    </a:cubicBezTo>
                    <a:cubicBezTo>
                      <a:pt x="1146" y="671"/>
                      <a:pt x="1150" y="669"/>
                      <a:pt x="1152" y="669"/>
                    </a:cubicBezTo>
                    <a:lnTo>
                      <a:pt x="1160" y="669"/>
                    </a:lnTo>
                    <a:cubicBezTo>
                      <a:pt x="1164" y="671"/>
                      <a:pt x="1167" y="671"/>
                      <a:pt x="1172" y="673"/>
                    </a:cubicBezTo>
                    <a:lnTo>
                      <a:pt x="1193" y="689"/>
                    </a:lnTo>
                    <a:cubicBezTo>
                      <a:pt x="1207" y="703"/>
                      <a:pt x="1220" y="719"/>
                      <a:pt x="1230" y="736"/>
                    </a:cubicBezTo>
                    <a:cubicBezTo>
                      <a:pt x="1277" y="813"/>
                      <a:pt x="1308" y="896"/>
                      <a:pt x="1335" y="980"/>
                    </a:cubicBezTo>
                    <a:lnTo>
                      <a:pt x="1335" y="980"/>
                    </a:lnTo>
                    <a:cubicBezTo>
                      <a:pt x="1335" y="979"/>
                      <a:pt x="1335" y="977"/>
                      <a:pt x="1335" y="976"/>
                    </a:cubicBezTo>
                    <a:lnTo>
                      <a:pt x="1335" y="976"/>
                    </a:lnTo>
                    <a:cubicBezTo>
                      <a:pt x="1336" y="978"/>
                      <a:pt x="1336" y="983"/>
                      <a:pt x="1338" y="984"/>
                    </a:cubicBezTo>
                    <a:cubicBezTo>
                      <a:pt x="1339" y="988"/>
                      <a:pt x="1340" y="990"/>
                      <a:pt x="1341" y="993"/>
                    </a:cubicBezTo>
                    <a:lnTo>
                      <a:pt x="1341" y="993"/>
                    </a:lnTo>
                    <a:lnTo>
                      <a:pt x="1366" y="1077"/>
                    </a:lnTo>
                    <a:cubicBezTo>
                      <a:pt x="1368" y="1096"/>
                      <a:pt x="1375" y="1110"/>
                      <a:pt x="1386" y="1122"/>
                    </a:cubicBezTo>
                    <a:cubicBezTo>
                      <a:pt x="1402" y="1142"/>
                      <a:pt x="1428" y="1155"/>
                      <a:pt x="1452" y="1156"/>
                    </a:cubicBezTo>
                    <a:cubicBezTo>
                      <a:pt x="1456" y="1156"/>
                      <a:pt x="1459" y="1156"/>
                      <a:pt x="1462" y="1156"/>
                    </a:cubicBezTo>
                    <a:cubicBezTo>
                      <a:pt x="1504" y="1156"/>
                      <a:pt x="1534" y="1130"/>
                      <a:pt x="1551" y="1093"/>
                    </a:cubicBezTo>
                    <a:cubicBezTo>
                      <a:pt x="1610" y="968"/>
                      <a:pt x="1668" y="842"/>
                      <a:pt x="1733" y="721"/>
                    </a:cubicBezTo>
                    <a:cubicBezTo>
                      <a:pt x="1776" y="642"/>
                      <a:pt x="1822" y="563"/>
                      <a:pt x="1879" y="496"/>
                    </a:cubicBezTo>
                    <a:cubicBezTo>
                      <a:pt x="1888" y="487"/>
                      <a:pt x="1898" y="477"/>
                      <a:pt x="1908" y="469"/>
                    </a:cubicBezTo>
                    <a:cubicBezTo>
                      <a:pt x="1910" y="473"/>
                      <a:pt x="1915" y="477"/>
                      <a:pt x="1916" y="482"/>
                    </a:cubicBezTo>
                    <a:cubicBezTo>
                      <a:pt x="1939" y="523"/>
                      <a:pt x="1958" y="567"/>
                      <a:pt x="1973" y="612"/>
                    </a:cubicBezTo>
                    <a:cubicBezTo>
                      <a:pt x="2022" y="768"/>
                      <a:pt x="2054" y="928"/>
                      <a:pt x="2081" y="1090"/>
                    </a:cubicBezTo>
                    <a:cubicBezTo>
                      <a:pt x="2088" y="1136"/>
                      <a:pt x="2129" y="1172"/>
                      <a:pt x="2175" y="1176"/>
                    </a:cubicBezTo>
                    <a:cubicBezTo>
                      <a:pt x="2178" y="1176"/>
                      <a:pt x="2180" y="1176"/>
                      <a:pt x="2182" y="1176"/>
                    </a:cubicBezTo>
                    <a:cubicBezTo>
                      <a:pt x="2228" y="1176"/>
                      <a:pt x="2266" y="1148"/>
                      <a:pt x="2283" y="1107"/>
                    </a:cubicBezTo>
                    <a:cubicBezTo>
                      <a:pt x="2298" y="1071"/>
                      <a:pt x="2311" y="1034"/>
                      <a:pt x="2324" y="997"/>
                    </a:cubicBezTo>
                    <a:cubicBezTo>
                      <a:pt x="2346" y="935"/>
                      <a:pt x="2366" y="874"/>
                      <a:pt x="2389" y="811"/>
                    </a:cubicBezTo>
                    <a:cubicBezTo>
                      <a:pt x="2437" y="672"/>
                      <a:pt x="2489" y="533"/>
                      <a:pt x="2556" y="402"/>
                    </a:cubicBezTo>
                    <a:lnTo>
                      <a:pt x="2556" y="402"/>
                    </a:lnTo>
                    <a:cubicBezTo>
                      <a:pt x="2554" y="405"/>
                      <a:pt x="2551" y="409"/>
                      <a:pt x="2549" y="413"/>
                    </a:cubicBezTo>
                    <a:cubicBezTo>
                      <a:pt x="2578" y="360"/>
                      <a:pt x="2609" y="310"/>
                      <a:pt x="2648" y="262"/>
                    </a:cubicBezTo>
                    <a:cubicBezTo>
                      <a:pt x="2662" y="248"/>
                      <a:pt x="2678" y="234"/>
                      <a:pt x="2695" y="222"/>
                    </a:cubicBezTo>
                    <a:cubicBezTo>
                      <a:pt x="2699" y="218"/>
                      <a:pt x="2705" y="217"/>
                      <a:pt x="2712" y="212"/>
                    </a:cubicBezTo>
                    <a:cubicBezTo>
                      <a:pt x="2717" y="212"/>
                      <a:pt x="2718" y="211"/>
                      <a:pt x="2721" y="211"/>
                    </a:cubicBezTo>
                    <a:cubicBezTo>
                      <a:pt x="2731" y="211"/>
                      <a:pt x="2739" y="212"/>
                      <a:pt x="2747" y="212"/>
                    </a:cubicBezTo>
                    <a:cubicBezTo>
                      <a:pt x="2757" y="217"/>
                      <a:pt x="2767" y="220"/>
                      <a:pt x="2777" y="224"/>
                    </a:cubicBezTo>
                    <a:cubicBezTo>
                      <a:pt x="2784" y="227"/>
                      <a:pt x="2790" y="232"/>
                      <a:pt x="2797" y="238"/>
                    </a:cubicBezTo>
                    <a:cubicBezTo>
                      <a:pt x="2807" y="248"/>
                      <a:pt x="2817" y="261"/>
                      <a:pt x="2825" y="274"/>
                    </a:cubicBezTo>
                    <a:cubicBezTo>
                      <a:pt x="2840" y="297"/>
                      <a:pt x="2850" y="323"/>
                      <a:pt x="2860" y="347"/>
                    </a:cubicBezTo>
                    <a:cubicBezTo>
                      <a:pt x="2881" y="419"/>
                      <a:pt x="2890" y="494"/>
                      <a:pt x="2896" y="570"/>
                    </a:cubicBezTo>
                    <a:cubicBezTo>
                      <a:pt x="2898" y="668"/>
                      <a:pt x="2896" y="766"/>
                      <a:pt x="2890" y="862"/>
                    </a:cubicBezTo>
                    <a:cubicBezTo>
                      <a:pt x="2884" y="943"/>
                      <a:pt x="2876" y="1021"/>
                      <a:pt x="2870" y="1103"/>
                    </a:cubicBezTo>
                    <a:cubicBezTo>
                      <a:pt x="2867" y="1160"/>
                      <a:pt x="2907" y="1210"/>
                      <a:pt x="2964" y="1218"/>
                    </a:cubicBezTo>
                    <a:cubicBezTo>
                      <a:pt x="2967" y="1218"/>
                      <a:pt x="2969" y="1218"/>
                      <a:pt x="2972" y="1218"/>
                    </a:cubicBezTo>
                    <a:cubicBezTo>
                      <a:pt x="3025" y="1218"/>
                      <a:pt x="3075" y="1176"/>
                      <a:pt x="3077" y="1122"/>
                    </a:cubicBezTo>
                    <a:cubicBezTo>
                      <a:pt x="3085" y="1029"/>
                      <a:pt x="3096" y="938"/>
                      <a:pt x="3100" y="845"/>
                    </a:cubicBezTo>
                    <a:cubicBezTo>
                      <a:pt x="3107" y="724"/>
                      <a:pt x="3110" y="602"/>
                      <a:pt x="3099" y="480"/>
                    </a:cubicBezTo>
                    <a:cubicBezTo>
                      <a:pt x="3093" y="424"/>
                      <a:pt x="3085" y="368"/>
                      <a:pt x="3070" y="315"/>
                    </a:cubicBezTo>
                    <a:cubicBezTo>
                      <a:pt x="3056" y="265"/>
                      <a:pt x="3039" y="215"/>
                      <a:pt x="3012" y="169"/>
                    </a:cubicBezTo>
                    <a:cubicBezTo>
                      <a:pt x="2983" y="125"/>
                      <a:pt x="2950" y="86"/>
                      <a:pt x="2906" y="55"/>
                    </a:cubicBezTo>
                    <a:cubicBezTo>
                      <a:pt x="2857" y="22"/>
                      <a:pt x="2798" y="5"/>
                      <a:pt x="2741" y="0"/>
                    </a:cubicBezTo>
                    <a:lnTo>
                      <a:pt x="2728" y="0"/>
                    </a:lnTo>
                    <a:cubicBezTo>
                      <a:pt x="2724" y="0"/>
                      <a:pt x="2720" y="0"/>
                      <a:pt x="271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3" name="Google Shape;11983;p74"/>
              <p:cNvSpPr/>
              <p:nvPr/>
            </p:nvSpPr>
            <p:spPr>
              <a:xfrm>
                <a:off x="8626967" y="1431164"/>
                <a:ext cx="18505" cy="18948"/>
              </a:xfrm>
              <a:custGeom>
                <a:rect b="b" l="l" r="r" t="t"/>
                <a:pathLst>
                  <a:path extrusionOk="0" h="599" w="585">
                    <a:moveTo>
                      <a:pt x="235" y="153"/>
                    </a:moveTo>
                    <a:cubicBezTo>
                      <a:pt x="235" y="154"/>
                      <a:pt x="234" y="155"/>
                      <a:pt x="233" y="155"/>
                    </a:cubicBezTo>
                    <a:lnTo>
                      <a:pt x="235" y="153"/>
                    </a:lnTo>
                    <a:close/>
                    <a:moveTo>
                      <a:pt x="392" y="165"/>
                    </a:moveTo>
                    <a:lnTo>
                      <a:pt x="392" y="165"/>
                    </a:lnTo>
                    <a:cubicBezTo>
                      <a:pt x="395" y="169"/>
                      <a:pt x="397" y="171"/>
                      <a:pt x="398" y="173"/>
                    </a:cubicBezTo>
                    <a:cubicBezTo>
                      <a:pt x="398" y="171"/>
                      <a:pt x="395" y="166"/>
                      <a:pt x="392" y="165"/>
                    </a:cubicBezTo>
                    <a:close/>
                    <a:moveTo>
                      <a:pt x="117" y="394"/>
                    </a:moveTo>
                    <a:lnTo>
                      <a:pt x="117" y="394"/>
                    </a:lnTo>
                    <a:cubicBezTo>
                      <a:pt x="117" y="395"/>
                      <a:pt x="117" y="396"/>
                      <a:pt x="117" y="398"/>
                    </a:cubicBezTo>
                    <a:lnTo>
                      <a:pt x="117" y="398"/>
                    </a:lnTo>
                    <a:cubicBezTo>
                      <a:pt x="117" y="397"/>
                      <a:pt x="117" y="395"/>
                      <a:pt x="117" y="394"/>
                    </a:cubicBezTo>
                    <a:close/>
                    <a:moveTo>
                      <a:pt x="321" y="0"/>
                    </a:moveTo>
                    <a:cubicBezTo>
                      <a:pt x="288" y="0"/>
                      <a:pt x="258" y="12"/>
                      <a:pt x="232" y="27"/>
                    </a:cubicBezTo>
                    <a:cubicBezTo>
                      <a:pt x="200" y="43"/>
                      <a:pt x="176" y="66"/>
                      <a:pt x="155" y="93"/>
                    </a:cubicBezTo>
                    <a:cubicBezTo>
                      <a:pt x="125" y="129"/>
                      <a:pt x="102" y="171"/>
                      <a:pt x="80" y="212"/>
                    </a:cubicBezTo>
                    <a:cubicBezTo>
                      <a:pt x="53" y="264"/>
                      <a:pt x="37" y="317"/>
                      <a:pt x="24" y="374"/>
                    </a:cubicBezTo>
                    <a:cubicBezTo>
                      <a:pt x="11" y="431"/>
                      <a:pt x="4" y="488"/>
                      <a:pt x="3" y="546"/>
                    </a:cubicBezTo>
                    <a:cubicBezTo>
                      <a:pt x="0" y="571"/>
                      <a:pt x="19" y="594"/>
                      <a:pt x="46" y="599"/>
                    </a:cubicBezTo>
                    <a:cubicBezTo>
                      <a:pt x="47" y="599"/>
                      <a:pt x="49" y="599"/>
                      <a:pt x="51" y="599"/>
                    </a:cubicBezTo>
                    <a:cubicBezTo>
                      <a:pt x="73" y="599"/>
                      <a:pt x="96" y="580"/>
                      <a:pt x="97" y="554"/>
                    </a:cubicBezTo>
                    <a:cubicBezTo>
                      <a:pt x="99" y="503"/>
                      <a:pt x="105" y="452"/>
                      <a:pt x="116" y="402"/>
                    </a:cubicBezTo>
                    <a:lnTo>
                      <a:pt x="116" y="402"/>
                    </a:lnTo>
                    <a:cubicBezTo>
                      <a:pt x="130" y="342"/>
                      <a:pt x="151" y="288"/>
                      <a:pt x="179" y="235"/>
                    </a:cubicBezTo>
                    <a:cubicBezTo>
                      <a:pt x="179" y="232"/>
                      <a:pt x="182" y="231"/>
                      <a:pt x="182" y="229"/>
                    </a:cubicBezTo>
                    <a:lnTo>
                      <a:pt x="182" y="229"/>
                    </a:lnTo>
                    <a:cubicBezTo>
                      <a:pt x="182" y="230"/>
                      <a:pt x="181" y="231"/>
                      <a:pt x="180" y="231"/>
                    </a:cubicBezTo>
                    <a:lnTo>
                      <a:pt x="180" y="231"/>
                    </a:lnTo>
                    <a:cubicBezTo>
                      <a:pt x="197" y="207"/>
                      <a:pt x="212" y="182"/>
                      <a:pt x="232" y="159"/>
                    </a:cubicBezTo>
                    <a:cubicBezTo>
                      <a:pt x="243" y="145"/>
                      <a:pt x="258" y="135"/>
                      <a:pt x="272" y="123"/>
                    </a:cubicBezTo>
                    <a:cubicBezTo>
                      <a:pt x="282" y="118"/>
                      <a:pt x="291" y="115"/>
                      <a:pt x="299" y="110"/>
                    </a:cubicBezTo>
                    <a:cubicBezTo>
                      <a:pt x="306" y="109"/>
                      <a:pt x="312" y="108"/>
                      <a:pt x="319" y="108"/>
                    </a:cubicBezTo>
                    <a:lnTo>
                      <a:pt x="329" y="108"/>
                    </a:lnTo>
                    <a:cubicBezTo>
                      <a:pt x="337" y="109"/>
                      <a:pt x="344" y="113"/>
                      <a:pt x="351" y="116"/>
                    </a:cubicBezTo>
                    <a:cubicBezTo>
                      <a:pt x="355" y="118"/>
                      <a:pt x="358" y="122"/>
                      <a:pt x="362" y="123"/>
                    </a:cubicBezTo>
                    <a:cubicBezTo>
                      <a:pt x="375" y="136"/>
                      <a:pt x="385" y="149"/>
                      <a:pt x="397" y="163"/>
                    </a:cubicBezTo>
                    <a:cubicBezTo>
                      <a:pt x="414" y="193"/>
                      <a:pt x="427" y="224"/>
                      <a:pt x="437" y="256"/>
                    </a:cubicBezTo>
                    <a:cubicBezTo>
                      <a:pt x="447" y="285"/>
                      <a:pt x="454" y="311"/>
                      <a:pt x="458" y="340"/>
                    </a:cubicBezTo>
                    <a:cubicBezTo>
                      <a:pt x="465" y="367"/>
                      <a:pt x="487" y="388"/>
                      <a:pt x="516" y="388"/>
                    </a:cubicBezTo>
                    <a:cubicBezTo>
                      <a:pt x="520" y="388"/>
                      <a:pt x="524" y="388"/>
                      <a:pt x="528" y="387"/>
                    </a:cubicBezTo>
                    <a:cubicBezTo>
                      <a:pt x="558" y="381"/>
                      <a:pt x="584" y="350"/>
                      <a:pt x="576" y="318"/>
                    </a:cubicBezTo>
                    <a:cubicBezTo>
                      <a:pt x="561" y="259"/>
                      <a:pt x="541" y="202"/>
                      <a:pt x="517" y="149"/>
                    </a:cubicBezTo>
                    <a:cubicBezTo>
                      <a:pt x="505" y="125"/>
                      <a:pt x="491" y="106"/>
                      <a:pt x="477" y="85"/>
                    </a:cubicBezTo>
                    <a:cubicBezTo>
                      <a:pt x="464" y="66"/>
                      <a:pt x="448" y="52"/>
                      <a:pt x="432" y="37"/>
                    </a:cubicBezTo>
                    <a:cubicBezTo>
                      <a:pt x="418" y="25"/>
                      <a:pt x="400" y="17"/>
                      <a:pt x="384" y="10"/>
                    </a:cubicBezTo>
                    <a:cubicBezTo>
                      <a:pt x="368" y="3"/>
                      <a:pt x="349" y="2"/>
                      <a:pt x="334" y="0"/>
                    </a:cubicBezTo>
                    <a:lnTo>
                      <a:pt x="327" y="0"/>
                    </a:lnTo>
                    <a:cubicBezTo>
                      <a:pt x="325" y="0"/>
                      <a:pt x="323" y="0"/>
                      <a:pt x="32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4" name="Google Shape;11984;p74"/>
              <p:cNvSpPr/>
              <p:nvPr/>
            </p:nvSpPr>
            <p:spPr>
              <a:xfrm>
                <a:off x="8693047" y="1363534"/>
                <a:ext cx="33530" cy="39667"/>
              </a:xfrm>
              <a:custGeom>
                <a:rect b="b" l="l" r="r" t="t"/>
                <a:pathLst>
                  <a:path extrusionOk="0" h="1254" w="1060">
                    <a:moveTo>
                      <a:pt x="692" y="351"/>
                    </a:moveTo>
                    <a:cubicBezTo>
                      <a:pt x="691" y="352"/>
                      <a:pt x="690" y="353"/>
                      <a:pt x="689" y="354"/>
                    </a:cubicBezTo>
                    <a:cubicBezTo>
                      <a:pt x="690" y="353"/>
                      <a:pt x="691" y="352"/>
                      <a:pt x="692" y="351"/>
                    </a:cubicBezTo>
                    <a:close/>
                    <a:moveTo>
                      <a:pt x="919" y="1"/>
                    </a:moveTo>
                    <a:cubicBezTo>
                      <a:pt x="910" y="1"/>
                      <a:pt x="902" y="4"/>
                      <a:pt x="894" y="9"/>
                    </a:cubicBezTo>
                    <a:cubicBezTo>
                      <a:pt x="845" y="35"/>
                      <a:pt x="801" y="66"/>
                      <a:pt x="756" y="98"/>
                    </a:cubicBezTo>
                    <a:cubicBezTo>
                      <a:pt x="709" y="134"/>
                      <a:pt x="666" y="174"/>
                      <a:pt x="626" y="217"/>
                    </a:cubicBezTo>
                    <a:cubicBezTo>
                      <a:pt x="540" y="304"/>
                      <a:pt x="466" y="400"/>
                      <a:pt x="398" y="503"/>
                    </a:cubicBezTo>
                    <a:cubicBezTo>
                      <a:pt x="258" y="708"/>
                      <a:pt x="149" y="933"/>
                      <a:pt x="20" y="1144"/>
                    </a:cubicBezTo>
                    <a:cubicBezTo>
                      <a:pt x="0" y="1177"/>
                      <a:pt x="4" y="1216"/>
                      <a:pt x="36" y="1240"/>
                    </a:cubicBezTo>
                    <a:cubicBezTo>
                      <a:pt x="47" y="1249"/>
                      <a:pt x="61" y="1253"/>
                      <a:pt x="76" y="1253"/>
                    </a:cubicBezTo>
                    <a:cubicBezTo>
                      <a:pt x="97" y="1253"/>
                      <a:pt x="119" y="1243"/>
                      <a:pt x="130" y="1223"/>
                    </a:cubicBezTo>
                    <a:cubicBezTo>
                      <a:pt x="308" y="930"/>
                      <a:pt x="457" y="613"/>
                      <a:pt x="686" y="356"/>
                    </a:cubicBezTo>
                    <a:cubicBezTo>
                      <a:pt x="686" y="354"/>
                      <a:pt x="687" y="354"/>
                      <a:pt x="687" y="354"/>
                    </a:cubicBezTo>
                    <a:lnTo>
                      <a:pt x="687" y="354"/>
                    </a:lnTo>
                    <a:lnTo>
                      <a:pt x="687" y="354"/>
                    </a:lnTo>
                    <a:lnTo>
                      <a:pt x="693" y="348"/>
                    </a:lnTo>
                    <a:lnTo>
                      <a:pt x="693" y="348"/>
                    </a:lnTo>
                    <a:cubicBezTo>
                      <a:pt x="692" y="349"/>
                      <a:pt x="692" y="350"/>
                      <a:pt x="692" y="351"/>
                    </a:cubicBezTo>
                    <a:lnTo>
                      <a:pt x="692" y="351"/>
                    </a:lnTo>
                    <a:cubicBezTo>
                      <a:pt x="748" y="291"/>
                      <a:pt x="810" y="237"/>
                      <a:pt x="879" y="192"/>
                    </a:cubicBezTo>
                    <a:cubicBezTo>
                      <a:pt x="886" y="231"/>
                      <a:pt x="889" y="268"/>
                      <a:pt x="894" y="305"/>
                    </a:cubicBezTo>
                    <a:cubicBezTo>
                      <a:pt x="895" y="357"/>
                      <a:pt x="892" y="410"/>
                      <a:pt x="888" y="461"/>
                    </a:cubicBezTo>
                    <a:cubicBezTo>
                      <a:pt x="882" y="524"/>
                      <a:pt x="868" y="586"/>
                      <a:pt x="856" y="649"/>
                    </a:cubicBezTo>
                    <a:cubicBezTo>
                      <a:pt x="856" y="646"/>
                      <a:pt x="858" y="642"/>
                      <a:pt x="858" y="639"/>
                    </a:cubicBezTo>
                    <a:lnTo>
                      <a:pt x="858" y="639"/>
                    </a:lnTo>
                    <a:cubicBezTo>
                      <a:pt x="839" y="718"/>
                      <a:pt x="818" y="792"/>
                      <a:pt x="799" y="870"/>
                    </a:cubicBezTo>
                    <a:cubicBezTo>
                      <a:pt x="792" y="892"/>
                      <a:pt x="791" y="914"/>
                      <a:pt x="801" y="937"/>
                    </a:cubicBezTo>
                    <a:cubicBezTo>
                      <a:pt x="812" y="957"/>
                      <a:pt x="828" y="976"/>
                      <a:pt x="849" y="983"/>
                    </a:cubicBezTo>
                    <a:cubicBezTo>
                      <a:pt x="859" y="986"/>
                      <a:pt x="869" y="988"/>
                      <a:pt x="879" y="988"/>
                    </a:cubicBezTo>
                    <a:cubicBezTo>
                      <a:pt x="892" y="988"/>
                      <a:pt x="905" y="985"/>
                      <a:pt x="917" y="978"/>
                    </a:cubicBezTo>
                    <a:cubicBezTo>
                      <a:pt x="935" y="970"/>
                      <a:pt x="957" y="951"/>
                      <a:pt x="962" y="930"/>
                    </a:cubicBezTo>
                    <a:cubicBezTo>
                      <a:pt x="1000" y="779"/>
                      <a:pt x="1037" y="629"/>
                      <a:pt x="1053" y="476"/>
                    </a:cubicBezTo>
                    <a:cubicBezTo>
                      <a:pt x="1060" y="403"/>
                      <a:pt x="1058" y="328"/>
                      <a:pt x="1051" y="257"/>
                    </a:cubicBezTo>
                    <a:cubicBezTo>
                      <a:pt x="1045" y="184"/>
                      <a:pt x="1024" y="114"/>
                      <a:pt x="1000" y="46"/>
                    </a:cubicBezTo>
                    <a:cubicBezTo>
                      <a:pt x="988" y="19"/>
                      <a:pt x="958" y="2"/>
                      <a:pt x="929" y="2"/>
                    </a:cubicBezTo>
                    <a:cubicBezTo>
                      <a:pt x="926" y="1"/>
                      <a:pt x="922" y="1"/>
                      <a:pt x="91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5" name="Google Shape;11985;p74"/>
              <p:cNvSpPr/>
              <p:nvPr/>
            </p:nvSpPr>
            <p:spPr>
              <a:xfrm>
                <a:off x="8750871" y="1364799"/>
                <a:ext cx="25085" cy="25464"/>
              </a:xfrm>
              <a:custGeom>
                <a:rect b="b" l="l" r="r" t="t"/>
                <a:pathLst>
                  <a:path extrusionOk="0" h="805" w="793">
                    <a:moveTo>
                      <a:pt x="169" y="582"/>
                    </a:moveTo>
                    <a:lnTo>
                      <a:pt x="169" y="582"/>
                    </a:lnTo>
                    <a:cubicBezTo>
                      <a:pt x="167" y="585"/>
                      <a:pt x="166" y="587"/>
                      <a:pt x="164" y="590"/>
                    </a:cubicBezTo>
                    <a:lnTo>
                      <a:pt x="164" y="590"/>
                    </a:lnTo>
                    <a:cubicBezTo>
                      <a:pt x="166" y="587"/>
                      <a:pt x="168" y="585"/>
                      <a:pt x="169" y="582"/>
                    </a:cubicBezTo>
                    <a:close/>
                    <a:moveTo>
                      <a:pt x="603" y="0"/>
                    </a:moveTo>
                    <a:cubicBezTo>
                      <a:pt x="603" y="2"/>
                      <a:pt x="602" y="2"/>
                      <a:pt x="599" y="2"/>
                    </a:cubicBezTo>
                    <a:cubicBezTo>
                      <a:pt x="549" y="2"/>
                      <a:pt x="505" y="21"/>
                      <a:pt x="462" y="45"/>
                    </a:cubicBezTo>
                    <a:cubicBezTo>
                      <a:pt x="409" y="78"/>
                      <a:pt x="360" y="121"/>
                      <a:pt x="317" y="165"/>
                    </a:cubicBezTo>
                    <a:cubicBezTo>
                      <a:pt x="188" y="300"/>
                      <a:pt x="94" y="464"/>
                      <a:pt x="12" y="632"/>
                    </a:cubicBezTo>
                    <a:cubicBezTo>
                      <a:pt x="1" y="661"/>
                      <a:pt x="19" y="696"/>
                      <a:pt x="46" y="709"/>
                    </a:cubicBezTo>
                    <a:cubicBezTo>
                      <a:pt x="53" y="712"/>
                      <a:pt x="60" y="713"/>
                      <a:pt x="67" y="713"/>
                    </a:cubicBezTo>
                    <a:cubicBezTo>
                      <a:pt x="91" y="713"/>
                      <a:pt x="113" y="697"/>
                      <a:pt x="124" y="675"/>
                    </a:cubicBezTo>
                    <a:cubicBezTo>
                      <a:pt x="136" y="648"/>
                      <a:pt x="149" y="620"/>
                      <a:pt x="163" y="592"/>
                    </a:cubicBezTo>
                    <a:lnTo>
                      <a:pt x="163" y="592"/>
                    </a:lnTo>
                    <a:cubicBezTo>
                      <a:pt x="163" y="592"/>
                      <a:pt x="164" y="591"/>
                      <a:pt x="164" y="590"/>
                    </a:cubicBezTo>
                    <a:lnTo>
                      <a:pt x="164" y="590"/>
                    </a:lnTo>
                    <a:cubicBezTo>
                      <a:pt x="164" y="591"/>
                      <a:pt x="164" y="591"/>
                      <a:pt x="163" y="592"/>
                    </a:cubicBezTo>
                    <a:lnTo>
                      <a:pt x="163" y="592"/>
                    </a:lnTo>
                    <a:cubicBezTo>
                      <a:pt x="165" y="587"/>
                      <a:pt x="168" y="583"/>
                      <a:pt x="170" y="579"/>
                    </a:cubicBezTo>
                    <a:lnTo>
                      <a:pt x="170" y="579"/>
                    </a:lnTo>
                    <a:cubicBezTo>
                      <a:pt x="169" y="580"/>
                      <a:pt x="169" y="581"/>
                      <a:pt x="169" y="582"/>
                    </a:cubicBezTo>
                    <a:lnTo>
                      <a:pt x="169" y="582"/>
                    </a:lnTo>
                    <a:cubicBezTo>
                      <a:pt x="226" y="478"/>
                      <a:pt x="292" y="376"/>
                      <a:pt x="373" y="287"/>
                    </a:cubicBezTo>
                    <a:lnTo>
                      <a:pt x="373" y="287"/>
                    </a:lnTo>
                    <a:cubicBezTo>
                      <a:pt x="372" y="287"/>
                      <a:pt x="371" y="288"/>
                      <a:pt x="370" y="288"/>
                    </a:cubicBezTo>
                    <a:lnTo>
                      <a:pt x="374" y="285"/>
                    </a:lnTo>
                    <a:lnTo>
                      <a:pt x="374" y="285"/>
                    </a:lnTo>
                    <a:cubicBezTo>
                      <a:pt x="374" y="286"/>
                      <a:pt x="373" y="287"/>
                      <a:pt x="373" y="287"/>
                    </a:cubicBezTo>
                    <a:lnTo>
                      <a:pt x="373" y="287"/>
                    </a:lnTo>
                    <a:cubicBezTo>
                      <a:pt x="374" y="287"/>
                      <a:pt x="374" y="286"/>
                      <a:pt x="374" y="285"/>
                    </a:cubicBezTo>
                    <a:lnTo>
                      <a:pt x="374" y="285"/>
                    </a:lnTo>
                    <a:cubicBezTo>
                      <a:pt x="374" y="285"/>
                      <a:pt x="374" y="285"/>
                      <a:pt x="374" y="285"/>
                    </a:cubicBezTo>
                    <a:cubicBezTo>
                      <a:pt x="411" y="246"/>
                      <a:pt x="451" y="210"/>
                      <a:pt x="495" y="179"/>
                    </a:cubicBezTo>
                    <a:lnTo>
                      <a:pt x="495" y="179"/>
                    </a:lnTo>
                    <a:cubicBezTo>
                      <a:pt x="495" y="179"/>
                      <a:pt x="495" y="179"/>
                      <a:pt x="495" y="179"/>
                    </a:cubicBezTo>
                    <a:cubicBezTo>
                      <a:pt x="496" y="179"/>
                      <a:pt x="497" y="178"/>
                      <a:pt x="498" y="178"/>
                    </a:cubicBezTo>
                    <a:lnTo>
                      <a:pt x="498" y="178"/>
                    </a:lnTo>
                    <a:cubicBezTo>
                      <a:pt x="497" y="178"/>
                      <a:pt x="496" y="179"/>
                      <a:pt x="495" y="179"/>
                    </a:cubicBezTo>
                    <a:lnTo>
                      <a:pt x="495" y="179"/>
                    </a:lnTo>
                    <a:cubicBezTo>
                      <a:pt x="498" y="178"/>
                      <a:pt x="501" y="176"/>
                      <a:pt x="505" y="173"/>
                    </a:cubicBezTo>
                    <a:lnTo>
                      <a:pt x="505" y="173"/>
                    </a:lnTo>
                    <a:cubicBezTo>
                      <a:pt x="502" y="174"/>
                      <a:pt x="500" y="176"/>
                      <a:pt x="498" y="178"/>
                    </a:cubicBezTo>
                    <a:lnTo>
                      <a:pt x="498" y="178"/>
                    </a:lnTo>
                    <a:cubicBezTo>
                      <a:pt x="501" y="175"/>
                      <a:pt x="504" y="173"/>
                      <a:pt x="508" y="171"/>
                    </a:cubicBezTo>
                    <a:lnTo>
                      <a:pt x="508" y="171"/>
                    </a:lnTo>
                    <a:cubicBezTo>
                      <a:pt x="507" y="172"/>
                      <a:pt x="506" y="172"/>
                      <a:pt x="505" y="173"/>
                    </a:cubicBezTo>
                    <a:lnTo>
                      <a:pt x="505" y="173"/>
                    </a:lnTo>
                    <a:cubicBezTo>
                      <a:pt x="521" y="163"/>
                      <a:pt x="538" y="155"/>
                      <a:pt x="556" y="148"/>
                    </a:cubicBezTo>
                    <a:lnTo>
                      <a:pt x="583" y="142"/>
                    </a:lnTo>
                    <a:lnTo>
                      <a:pt x="596" y="142"/>
                    </a:lnTo>
                    <a:cubicBezTo>
                      <a:pt x="598" y="142"/>
                      <a:pt x="599" y="144"/>
                      <a:pt x="602" y="144"/>
                    </a:cubicBezTo>
                    <a:cubicBezTo>
                      <a:pt x="603" y="145"/>
                      <a:pt x="605" y="145"/>
                      <a:pt x="606" y="147"/>
                    </a:cubicBezTo>
                    <a:lnTo>
                      <a:pt x="612" y="152"/>
                    </a:lnTo>
                    <a:cubicBezTo>
                      <a:pt x="615" y="158"/>
                      <a:pt x="618" y="165"/>
                      <a:pt x="621" y="171"/>
                    </a:cubicBezTo>
                    <a:cubicBezTo>
                      <a:pt x="626" y="194"/>
                      <a:pt x="629" y="215"/>
                      <a:pt x="632" y="238"/>
                    </a:cubicBezTo>
                    <a:cubicBezTo>
                      <a:pt x="632" y="317"/>
                      <a:pt x="619" y="394"/>
                      <a:pt x="603" y="472"/>
                    </a:cubicBezTo>
                    <a:cubicBezTo>
                      <a:pt x="585" y="546"/>
                      <a:pt x="562" y="620"/>
                      <a:pt x="539" y="694"/>
                    </a:cubicBezTo>
                    <a:cubicBezTo>
                      <a:pt x="525" y="736"/>
                      <a:pt x="543" y="782"/>
                      <a:pt x="586" y="799"/>
                    </a:cubicBezTo>
                    <a:cubicBezTo>
                      <a:pt x="595" y="803"/>
                      <a:pt x="605" y="804"/>
                      <a:pt x="614" y="804"/>
                    </a:cubicBezTo>
                    <a:cubicBezTo>
                      <a:pt x="648" y="804"/>
                      <a:pt x="681" y="784"/>
                      <a:pt x="692" y="751"/>
                    </a:cubicBezTo>
                    <a:cubicBezTo>
                      <a:pt x="728" y="643"/>
                      <a:pt x="757" y="535"/>
                      <a:pt x="777" y="423"/>
                    </a:cubicBezTo>
                    <a:cubicBezTo>
                      <a:pt x="790" y="348"/>
                      <a:pt x="792" y="273"/>
                      <a:pt x="784" y="195"/>
                    </a:cubicBezTo>
                    <a:cubicBezTo>
                      <a:pt x="777" y="145"/>
                      <a:pt x="757" y="94"/>
                      <a:pt x="725" y="56"/>
                    </a:cubicBezTo>
                    <a:cubicBezTo>
                      <a:pt x="694" y="22"/>
                      <a:pt x="649" y="2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6" name="Google Shape;11986;p74"/>
              <p:cNvSpPr/>
              <p:nvPr/>
            </p:nvSpPr>
            <p:spPr>
              <a:xfrm>
                <a:off x="8781808" y="1382767"/>
                <a:ext cx="20877" cy="19897"/>
              </a:xfrm>
              <a:custGeom>
                <a:rect b="b" l="l" r="r" t="t"/>
                <a:pathLst>
                  <a:path extrusionOk="0" h="629" w="660">
                    <a:moveTo>
                      <a:pt x="430" y="1"/>
                    </a:moveTo>
                    <a:cubicBezTo>
                      <a:pt x="416" y="4"/>
                      <a:pt x="402" y="4"/>
                      <a:pt x="390" y="5"/>
                    </a:cubicBezTo>
                    <a:cubicBezTo>
                      <a:pt x="363" y="8"/>
                      <a:pt x="337" y="14"/>
                      <a:pt x="314" y="22"/>
                    </a:cubicBezTo>
                    <a:cubicBezTo>
                      <a:pt x="194" y="68"/>
                      <a:pt x="105" y="163"/>
                      <a:pt x="32" y="263"/>
                    </a:cubicBezTo>
                    <a:cubicBezTo>
                      <a:pt x="1" y="302"/>
                      <a:pt x="14" y="360"/>
                      <a:pt x="54" y="389"/>
                    </a:cubicBezTo>
                    <a:cubicBezTo>
                      <a:pt x="69" y="399"/>
                      <a:pt x="86" y="404"/>
                      <a:pt x="104" y="404"/>
                    </a:cubicBezTo>
                    <a:cubicBezTo>
                      <a:pt x="132" y="404"/>
                      <a:pt x="159" y="391"/>
                      <a:pt x="177" y="368"/>
                    </a:cubicBezTo>
                    <a:cubicBezTo>
                      <a:pt x="194" y="343"/>
                      <a:pt x="214" y="320"/>
                      <a:pt x="233" y="297"/>
                    </a:cubicBezTo>
                    <a:cubicBezTo>
                      <a:pt x="261" y="269"/>
                      <a:pt x="291" y="241"/>
                      <a:pt x="326" y="219"/>
                    </a:cubicBezTo>
                    <a:cubicBezTo>
                      <a:pt x="343" y="207"/>
                      <a:pt x="361" y="199"/>
                      <a:pt x="380" y="191"/>
                    </a:cubicBezTo>
                    <a:cubicBezTo>
                      <a:pt x="392" y="189"/>
                      <a:pt x="402" y="186"/>
                      <a:pt x="413" y="184"/>
                    </a:cubicBezTo>
                    <a:cubicBezTo>
                      <a:pt x="420" y="184"/>
                      <a:pt x="429" y="186"/>
                      <a:pt x="436" y="186"/>
                    </a:cubicBezTo>
                    <a:cubicBezTo>
                      <a:pt x="437" y="186"/>
                      <a:pt x="440" y="187"/>
                      <a:pt x="442" y="187"/>
                    </a:cubicBezTo>
                    <a:cubicBezTo>
                      <a:pt x="445" y="190"/>
                      <a:pt x="449" y="193"/>
                      <a:pt x="455" y="197"/>
                    </a:cubicBezTo>
                    <a:cubicBezTo>
                      <a:pt x="456" y="199"/>
                      <a:pt x="457" y="200"/>
                      <a:pt x="457" y="201"/>
                    </a:cubicBezTo>
                    <a:cubicBezTo>
                      <a:pt x="462" y="210"/>
                      <a:pt x="465" y="214"/>
                      <a:pt x="466" y="221"/>
                    </a:cubicBezTo>
                    <a:cubicBezTo>
                      <a:pt x="469" y="230"/>
                      <a:pt x="470" y="240"/>
                      <a:pt x="470" y="249"/>
                    </a:cubicBezTo>
                    <a:cubicBezTo>
                      <a:pt x="470" y="266"/>
                      <a:pt x="466" y="284"/>
                      <a:pt x="465" y="302"/>
                    </a:cubicBezTo>
                    <a:cubicBezTo>
                      <a:pt x="456" y="330"/>
                      <a:pt x="445" y="359"/>
                      <a:pt x="430" y="386"/>
                    </a:cubicBezTo>
                    <a:cubicBezTo>
                      <a:pt x="412" y="419"/>
                      <a:pt x="390" y="451"/>
                      <a:pt x="369" y="479"/>
                    </a:cubicBezTo>
                    <a:cubicBezTo>
                      <a:pt x="336" y="521"/>
                      <a:pt x="350" y="584"/>
                      <a:pt x="390" y="612"/>
                    </a:cubicBezTo>
                    <a:cubicBezTo>
                      <a:pt x="406" y="624"/>
                      <a:pt x="425" y="629"/>
                      <a:pt x="443" y="629"/>
                    </a:cubicBezTo>
                    <a:cubicBezTo>
                      <a:pt x="473" y="629"/>
                      <a:pt x="502" y="615"/>
                      <a:pt x="522" y="591"/>
                    </a:cubicBezTo>
                    <a:cubicBezTo>
                      <a:pt x="595" y="499"/>
                      <a:pt x="651" y="392"/>
                      <a:pt x="658" y="273"/>
                    </a:cubicBezTo>
                    <a:cubicBezTo>
                      <a:pt x="659" y="227"/>
                      <a:pt x="651" y="184"/>
                      <a:pt x="635" y="141"/>
                    </a:cubicBezTo>
                    <a:cubicBezTo>
                      <a:pt x="621" y="104"/>
                      <a:pt x="591" y="73"/>
                      <a:pt x="559" y="47"/>
                    </a:cubicBezTo>
                    <a:cubicBezTo>
                      <a:pt x="529" y="21"/>
                      <a:pt x="486" y="11"/>
                      <a:pt x="447" y="4"/>
                    </a:cubicBezTo>
                    <a:cubicBezTo>
                      <a:pt x="442" y="4"/>
                      <a:pt x="436" y="1"/>
                      <a:pt x="4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7" name="Google Shape;11987;p74"/>
              <p:cNvSpPr/>
              <p:nvPr/>
            </p:nvSpPr>
            <p:spPr>
              <a:xfrm>
                <a:off x="8785667" y="1418828"/>
                <a:ext cx="28975" cy="17303"/>
              </a:xfrm>
              <a:custGeom>
                <a:rect b="b" l="l" r="r" t="t"/>
                <a:pathLst>
                  <a:path extrusionOk="0" h="547" w="916">
                    <a:moveTo>
                      <a:pt x="486" y="197"/>
                    </a:moveTo>
                    <a:cubicBezTo>
                      <a:pt x="484" y="197"/>
                      <a:pt x="481" y="198"/>
                      <a:pt x="480" y="198"/>
                    </a:cubicBezTo>
                    <a:cubicBezTo>
                      <a:pt x="483" y="198"/>
                      <a:pt x="484" y="198"/>
                      <a:pt x="486" y="197"/>
                    </a:cubicBezTo>
                    <a:close/>
                    <a:moveTo>
                      <a:pt x="708" y="1"/>
                    </a:moveTo>
                    <a:cubicBezTo>
                      <a:pt x="692" y="2"/>
                      <a:pt x="678" y="4"/>
                      <a:pt x="663" y="4"/>
                    </a:cubicBezTo>
                    <a:cubicBezTo>
                      <a:pt x="635" y="4"/>
                      <a:pt x="607" y="9"/>
                      <a:pt x="579" y="12"/>
                    </a:cubicBezTo>
                    <a:cubicBezTo>
                      <a:pt x="513" y="24"/>
                      <a:pt x="447" y="47"/>
                      <a:pt x="384" y="69"/>
                    </a:cubicBezTo>
                    <a:cubicBezTo>
                      <a:pt x="321" y="94"/>
                      <a:pt x="262" y="124"/>
                      <a:pt x="205" y="158"/>
                    </a:cubicBezTo>
                    <a:cubicBezTo>
                      <a:pt x="146" y="194"/>
                      <a:pt x="89" y="233"/>
                      <a:pt x="39" y="281"/>
                    </a:cubicBezTo>
                    <a:cubicBezTo>
                      <a:pt x="7" y="310"/>
                      <a:pt x="0" y="354"/>
                      <a:pt x="29" y="389"/>
                    </a:cubicBezTo>
                    <a:cubicBezTo>
                      <a:pt x="44" y="406"/>
                      <a:pt x="68" y="416"/>
                      <a:pt x="91" y="416"/>
                    </a:cubicBezTo>
                    <a:cubicBezTo>
                      <a:pt x="108" y="416"/>
                      <a:pt x="126" y="410"/>
                      <a:pt x="139" y="397"/>
                    </a:cubicBezTo>
                    <a:cubicBezTo>
                      <a:pt x="172" y="366"/>
                      <a:pt x="211" y="334"/>
                      <a:pt x="249" y="309"/>
                    </a:cubicBezTo>
                    <a:cubicBezTo>
                      <a:pt x="325" y="260"/>
                      <a:pt x="407" y="223"/>
                      <a:pt x="491" y="194"/>
                    </a:cubicBezTo>
                    <a:cubicBezTo>
                      <a:pt x="550" y="175"/>
                      <a:pt x="609" y="163"/>
                      <a:pt x="670" y="158"/>
                    </a:cubicBezTo>
                    <a:cubicBezTo>
                      <a:pt x="691" y="158"/>
                      <a:pt x="709" y="158"/>
                      <a:pt x="729" y="161"/>
                    </a:cubicBezTo>
                    <a:cubicBezTo>
                      <a:pt x="735" y="163"/>
                      <a:pt x="742" y="164"/>
                      <a:pt x="748" y="168"/>
                    </a:cubicBezTo>
                    <a:lnTo>
                      <a:pt x="748" y="175"/>
                    </a:lnTo>
                    <a:cubicBezTo>
                      <a:pt x="743" y="190"/>
                      <a:pt x="738" y="203"/>
                      <a:pt x="731" y="217"/>
                    </a:cubicBezTo>
                    <a:cubicBezTo>
                      <a:pt x="702" y="267"/>
                      <a:pt x="666" y="310"/>
                      <a:pt x="629" y="353"/>
                    </a:cubicBezTo>
                    <a:cubicBezTo>
                      <a:pt x="613" y="369"/>
                      <a:pt x="597" y="387"/>
                      <a:pt x="580" y="403"/>
                    </a:cubicBezTo>
                    <a:cubicBezTo>
                      <a:pt x="564" y="419"/>
                      <a:pt x="554" y="435"/>
                      <a:pt x="552" y="459"/>
                    </a:cubicBezTo>
                    <a:cubicBezTo>
                      <a:pt x="550" y="480"/>
                      <a:pt x="557" y="502"/>
                      <a:pt x="570" y="518"/>
                    </a:cubicBezTo>
                    <a:cubicBezTo>
                      <a:pt x="586" y="536"/>
                      <a:pt x="612" y="547"/>
                      <a:pt x="636" y="547"/>
                    </a:cubicBezTo>
                    <a:cubicBezTo>
                      <a:pt x="655" y="547"/>
                      <a:pt x="672" y="541"/>
                      <a:pt x="685" y="528"/>
                    </a:cubicBezTo>
                    <a:cubicBezTo>
                      <a:pt x="745" y="468"/>
                      <a:pt x="805" y="405"/>
                      <a:pt x="852" y="331"/>
                    </a:cubicBezTo>
                    <a:cubicBezTo>
                      <a:pt x="884" y="287"/>
                      <a:pt x="907" y="234"/>
                      <a:pt x="910" y="181"/>
                    </a:cubicBezTo>
                    <a:cubicBezTo>
                      <a:pt x="915" y="138"/>
                      <a:pt x="900" y="91"/>
                      <a:pt x="869" y="61"/>
                    </a:cubicBezTo>
                    <a:cubicBezTo>
                      <a:pt x="834" y="24"/>
                      <a:pt x="785" y="9"/>
                      <a:pt x="736" y="2"/>
                    </a:cubicBezTo>
                    <a:cubicBezTo>
                      <a:pt x="728" y="1"/>
                      <a:pt x="719" y="1"/>
                      <a:pt x="70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8" name="Google Shape;11988;p74"/>
              <p:cNvSpPr/>
              <p:nvPr/>
            </p:nvSpPr>
            <p:spPr>
              <a:xfrm>
                <a:off x="8718733" y="1432335"/>
                <a:ext cx="44539" cy="32645"/>
              </a:xfrm>
              <a:custGeom>
                <a:rect b="b" l="l" r="r" t="t"/>
                <a:pathLst>
                  <a:path extrusionOk="0" h="1032" w="1408">
                    <a:moveTo>
                      <a:pt x="1217" y="519"/>
                    </a:moveTo>
                    <a:lnTo>
                      <a:pt x="1221" y="523"/>
                    </a:lnTo>
                    <a:cubicBezTo>
                      <a:pt x="1219" y="522"/>
                      <a:pt x="1217" y="520"/>
                      <a:pt x="1217" y="519"/>
                    </a:cubicBezTo>
                    <a:close/>
                    <a:moveTo>
                      <a:pt x="1227" y="529"/>
                    </a:moveTo>
                    <a:lnTo>
                      <a:pt x="1229" y="530"/>
                    </a:lnTo>
                    <a:cubicBezTo>
                      <a:pt x="1229" y="530"/>
                      <a:pt x="1227" y="530"/>
                      <a:pt x="1227" y="529"/>
                    </a:cubicBezTo>
                    <a:close/>
                    <a:moveTo>
                      <a:pt x="629" y="0"/>
                    </a:moveTo>
                    <a:cubicBezTo>
                      <a:pt x="580" y="5"/>
                      <a:pt x="530" y="15"/>
                      <a:pt x="481" y="32"/>
                    </a:cubicBezTo>
                    <a:cubicBezTo>
                      <a:pt x="422" y="51"/>
                      <a:pt x="367" y="78"/>
                      <a:pt x="315" y="111"/>
                    </a:cubicBezTo>
                    <a:cubicBezTo>
                      <a:pt x="193" y="185"/>
                      <a:pt x="89" y="293"/>
                      <a:pt x="16" y="419"/>
                    </a:cubicBezTo>
                    <a:cubicBezTo>
                      <a:pt x="0" y="443"/>
                      <a:pt x="3" y="474"/>
                      <a:pt x="29" y="493"/>
                    </a:cubicBezTo>
                    <a:cubicBezTo>
                      <a:pt x="38" y="499"/>
                      <a:pt x="50" y="503"/>
                      <a:pt x="61" y="503"/>
                    </a:cubicBezTo>
                    <a:cubicBezTo>
                      <a:pt x="78" y="503"/>
                      <a:pt x="95" y="495"/>
                      <a:pt x="105" y="480"/>
                    </a:cubicBezTo>
                    <a:cubicBezTo>
                      <a:pt x="133" y="430"/>
                      <a:pt x="168" y="384"/>
                      <a:pt x="208" y="341"/>
                    </a:cubicBezTo>
                    <a:lnTo>
                      <a:pt x="208" y="341"/>
                    </a:lnTo>
                    <a:lnTo>
                      <a:pt x="200" y="348"/>
                    </a:lnTo>
                    <a:lnTo>
                      <a:pt x="208" y="340"/>
                    </a:lnTo>
                    <a:lnTo>
                      <a:pt x="208" y="340"/>
                    </a:lnTo>
                    <a:cubicBezTo>
                      <a:pt x="209" y="340"/>
                      <a:pt x="209" y="340"/>
                      <a:pt x="209" y="338"/>
                    </a:cubicBezTo>
                    <a:lnTo>
                      <a:pt x="209" y="338"/>
                    </a:lnTo>
                    <a:lnTo>
                      <a:pt x="209" y="338"/>
                    </a:lnTo>
                    <a:lnTo>
                      <a:pt x="209" y="337"/>
                    </a:lnTo>
                    <a:cubicBezTo>
                      <a:pt x="253" y="293"/>
                      <a:pt x="301" y="251"/>
                      <a:pt x="354" y="215"/>
                    </a:cubicBezTo>
                    <a:cubicBezTo>
                      <a:pt x="401" y="185"/>
                      <a:pt x="451" y="159"/>
                      <a:pt x="504" y="142"/>
                    </a:cubicBezTo>
                    <a:cubicBezTo>
                      <a:pt x="538" y="132"/>
                      <a:pt x="573" y="124"/>
                      <a:pt x="609" y="122"/>
                    </a:cubicBezTo>
                    <a:cubicBezTo>
                      <a:pt x="624" y="122"/>
                      <a:pt x="642" y="124"/>
                      <a:pt x="659" y="126"/>
                    </a:cubicBezTo>
                    <a:cubicBezTo>
                      <a:pt x="660" y="127"/>
                      <a:pt x="662" y="127"/>
                      <a:pt x="663" y="128"/>
                    </a:cubicBezTo>
                    <a:lnTo>
                      <a:pt x="663" y="128"/>
                    </a:lnTo>
                    <a:cubicBezTo>
                      <a:pt x="663" y="128"/>
                      <a:pt x="663" y="128"/>
                      <a:pt x="663" y="128"/>
                    </a:cubicBezTo>
                    <a:cubicBezTo>
                      <a:pt x="663" y="128"/>
                      <a:pt x="663" y="128"/>
                      <a:pt x="664" y="128"/>
                    </a:cubicBezTo>
                    <a:lnTo>
                      <a:pt x="664" y="128"/>
                    </a:lnTo>
                    <a:cubicBezTo>
                      <a:pt x="672" y="131"/>
                      <a:pt x="682" y="134"/>
                      <a:pt x="689" y="136"/>
                    </a:cubicBezTo>
                    <a:lnTo>
                      <a:pt x="705" y="148"/>
                    </a:lnTo>
                    <a:cubicBezTo>
                      <a:pt x="710" y="152"/>
                      <a:pt x="713" y="158"/>
                      <a:pt x="719" y="165"/>
                    </a:cubicBezTo>
                    <a:cubicBezTo>
                      <a:pt x="723" y="172"/>
                      <a:pt x="726" y="178"/>
                      <a:pt x="727" y="185"/>
                    </a:cubicBezTo>
                    <a:cubicBezTo>
                      <a:pt x="732" y="198"/>
                      <a:pt x="733" y="208"/>
                      <a:pt x="733" y="221"/>
                    </a:cubicBezTo>
                    <a:cubicBezTo>
                      <a:pt x="733" y="250"/>
                      <a:pt x="729" y="278"/>
                      <a:pt x="725" y="307"/>
                    </a:cubicBezTo>
                    <a:cubicBezTo>
                      <a:pt x="706" y="373"/>
                      <a:pt x="679" y="436"/>
                      <a:pt x="647" y="496"/>
                    </a:cubicBezTo>
                    <a:cubicBezTo>
                      <a:pt x="636" y="517"/>
                      <a:pt x="646" y="550"/>
                      <a:pt x="660" y="567"/>
                    </a:cubicBezTo>
                    <a:cubicBezTo>
                      <a:pt x="675" y="585"/>
                      <a:pt x="695" y="594"/>
                      <a:pt x="716" y="594"/>
                    </a:cubicBezTo>
                    <a:cubicBezTo>
                      <a:pt x="726" y="594"/>
                      <a:pt x="736" y="592"/>
                      <a:pt x="746" y="587"/>
                    </a:cubicBezTo>
                    <a:cubicBezTo>
                      <a:pt x="794" y="568"/>
                      <a:pt x="840" y="549"/>
                      <a:pt x="890" y="532"/>
                    </a:cubicBezTo>
                    <a:lnTo>
                      <a:pt x="890" y="532"/>
                    </a:lnTo>
                    <a:cubicBezTo>
                      <a:pt x="889" y="533"/>
                      <a:pt x="889" y="534"/>
                      <a:pt x="889" y="534"/>
                    </a:cubicBezTo>
                    <a:cubicBezTo>
                      <a:pt x="954" y="514"/>
                      <a:pt x="1020" y="499"/>
                      <a:pt x="1090" y="494"/>
                    </a:cubicBezTo>
                    <a:lnTo>
                      <a:pt x="1068" y="494"/>
                    </a:lnTo>
                    <a:cubicBezTo>
                      <a:pt x="1076" y="494"/>
                      <a:pt x="1083" y="494"/>
                      <a:pt x="1090" y="494"/>
                    </a:cubicBezTo>
                    <a:cubicBezTo>
                      <a:pt x="1114" y="494"/>
                      <a:pt x="1138" y="496"/>
                      <a:pt x="1163" y="500"/>
                    </a:cubicBezTo>
                    <a:cubicBezTo>
                      <a:pt x="1177" y="503"/>
                      <a:pt x="1191" y="509"/>
                      <a:pt x="1206" y="514"/>
                    </a:cubicBezTo>
                    <a:cubicBezTo>
                      <a:pt x="1211" y="517"/>
                      <a:pt x="1216" y="522"/>
                      <a:pt x="1221" y="527"/>
                    </a:cubicBezTo>
                    <a:cubicBezTo>
                      <a:pt x="1223" y="530"/>
                      <a:pt x="1227" y="533"/>
                      <a:pt x="1229" y="536"/>
                    </a:cubicBezTo>
                    <a:cubicBezTo>
                      <a:pt x="1230" y="539"/>
                      <a:pt x="1233" y="545"/>
                      <a:pt x="1234" y="549"/>
                    </a:cubicBezTo>
                    <a:lnTo>
                      <a:pt x="1240" y="575"/>
                    </a:lnTo>
                    <a:cubicBezTo>
                      <a:pt x="1240" y="592"/>
                      <a:pt x="1237" y="609"/>
                      <a:pt x="1234" y="625"/>
                    </a:cubicBezTo>
                    <a:cubicBezTo>
                      <a:pt x="1223" y="661"/>
                      <a:pt x="1209" y="696"/>
                      <a:pt x="1193" y="731"/>
                    </a:cubicBezTo>
                    <a:cubicBezTo>
                      <a:pt x="1161" y="788"/>
                      <a:pt x="1125" y="844"/>
                      <a:pt x="1085" y="895"/>
                    </a:cubicBezTo>
                    <a:cubicBezTo>
                      <a:pt x="1057" y="933"/>
                      <a:pt x="1070" y="988"/>
                      <a:pt x="1105" y="1016"/>
                    </a:cubicBezTo>
                    <a:cubicBezTo>
                      <a:pt x="1120" y="1026"/>
                      <a:pt x="1138" y="1031"/>
                      <a:pt x="1155" y="1031"/>
                    </a:cubicBezTo>
                    <a:cubicBezTo>
                      <a:pt x="1182" y="1031"/>
                      <a:pt x="1209" y="1018"/>
                      <a:pt x="1226" y="996"/>
                    </a:cubicBezTo>
                    <a:cubicBezTo>
                      <a:pt x="1250" y="961"/>
                      <a:pt x="1273" y="925"/>
                      <a:pt x="1297" y="892"/>
                    </a:cubicBezTo>
                    <a:cubicBezTo>
                      <a:pt x="1314" y="864"/>
                      <a:pt x="1330" y="832"/>
                      <a:pt x="1347" y="801"/>
                    </a:cubicBezTo>
                    <a:cubicBezTo>
                      <a:pt x="1373" y="749"/>
                      <a:pt x="1390" y="695"/>
                      <a:pt x="1402" y="639"/>
                    </a:cubicBezTo>
                    <a:cubicBezTo>
                      <a:pt x="1406" y="618"/>
                      <a:pt x="1408" y="596"/>
                      <a:pt x="1406" y="575"/>
                    </a:cubicBezTo>
                    <a:cubicBezTo>
                      <a:pt x="1405" y="553"/>
                      <a:pt x="1402" y="534"/>
                      <a:pt x="1398" y="513"/>
                    </a:cubicBezTo>
                    <a:cubicBezTo>
                      <a:pt x="1385" y="467"/>
                      <a:pt x="1359" y="429"/>
                      <a:pt x="1322" y="400"/>
                    </a:cubicBezTo>
                    <a:cubicBezTo>
                      <a:pt x="1292" y="374"/>
                      <a:pt x="1256" y="360"/>
                      <a:pt x="1219" y="350"/>
                    </a:cubicBezTo>
                    <a:cubicBezTo>
                      <a:pt x="1178" y="340"/>
                      <a:pt x="1139" y="338"/>
                      <a:pt x="1099" y="338"/>
                    </a:cubicBezTo>
                    <a:cubicBezTo>
                      <a:pt x="1085" y="338"/>
                      <a:pt x="1072" y="338"/>
                      <a:pt x="1058" y="338"/>
                    </a:cubicBezTo>
                    <a:cubicBezTo>
                      <a:pt x="1001" y="343"/>
                      <a:pt x="946" y="357"/>
                      <a:pt x="892" y="371"/>
                    </a:cubicBezTo>
                    <a:cubicBezTo>
                      <a:pt x="875" y="377"/>
                      <a:pt x="859" y="381"/>
                      <a:pt x="841" y="387"/>
                    </a:cubicBezTo>
                    <a:cubicBezTo>
                      <a:pt x="848" y="363"/>
                      <a:pt x="855" y="337"/>
                      <a:pt x="859" y="310"/>
                    </a:cubicBezTo>
                    <a:cubicBezTo>
                      <a:pt x="869" y="257"/>
                      <a:pt x="868" y="195"/>
                      <a:pt x="848" y="144"/>
                    </a:cubicBezTo>
                    <a:cubicBezTo>
                      <a:pt x="833" y="101"/>
                      <a:pt x="806" y="66"/>
                      <a:pt x="770" y="41"/>
                    </a:cubicBezTo>
                    <a:cubicBezTo>
                      <a:pt x="732" y="12"/>
                      <a:pt x="680" y="2"/>
                      <a:pt x="6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89" name="Google Shape;11989;p74"/>
              <p:cNvSpPr/>
              <p:nvPr/>
            </p:nvSpPr>
            <p:spPr>
              <a:xfrm>
                <a:off x="8764505" y="1498763"/>
                <a:ext cx="31601" cy="19391"/>
              </a:xfrm>
              <a:custGeom>
                <a:rect b="b" l="l" r="r" t="t"/>
                <a:pathLst>
                  <a:path extrusionOk="0" h="613" w="999">
                    <a:moveTo>
                      <a:pt x="825" y="166"/>
                    </a:moveTo>
                    <a:cubicBezTo>
                      <a:pt x="827" y="166"/>
                      <a:pt x="827" y="167"/>
                      <a:pt x="830" y="167"/>
                    </a:cubicBezTo>
                    <a:cubicBezTo>
                      <a:pt x="830" y="166"/>
                      <a:pt x="827" y="166"/>
                      <a:pt x="825" y="166"/>
                    </a:cubicBezTo>
                    <a:close/>
                    <a:moveTo>
                      <a:pt x="861" y="189"/>
                    </a:moveTo>
                    <a:lnTo>
                      <a:pt x="863" y="190"/>
                    </a:lnTo>
                    <a:cubicBezTo>
                      <a:pt x="863" y="189"/>
                      <a:pt x="861" y="189"/>
                      <a:pt x="861" y="189"/>
                    </a:cubicBezTo>
                    <a:close/>
                    <a:moveTo>
                      <a:pt x="887" y="270"/>
                    </a:moveTo>
                    <a:cubicBezTo>
                      <a:pt x="884" y="273"/>
                      <a:pt x="884" y="274"/>
                      <a:pt x="883" y="276"/>
                    </a:cubicBezTo>
                    <a:cubicBezTo>
                      <a:pt x="884" y="274"/>
                      <a:pt x="887" y="273"/>
                      <a:pt x="887" y="270"/>
                    </a:cubicBezTo>
                    <a:close/>
                    <a:moveTo>
                      <a:pt x="854" y="323"/>
                    </a:moveTo>
                    <a:cubicBezTo>
                      <a:pt x="853" y="323"/>
                      <a:pt x="851" y="325"/>
                      <a:pt x="851" y="326"/>
                    </a:cubicBezTo>
                    <a:lnTo>
                      <a:pt x="854" y="323"/>
                    </a:lnTo>
                    <a:close/>
                    <a:moveTo>
                      <a:pt x="489" y="1"/>
                    </a:moveTo>
                    <a:cubicBezTo>
                      <a:pt x="407" y="1"/>
                      <a:pt x="330" y="5"/>
                      <a:pt x="254" y="15"/>
                    </a:cubicBezTo>
                    <a:cubicBezTo>
                      <a:pt x="178" y="25"/>
                      <a:pt x="104" y="44"/>
                      <a:pt x="32" y="68"/>
                    </a:cubicBezTo>
                    <a:cubicBezTo>
                      <a:pt x="8" y="77"/>
                      <a:pt x="1" y="110"/>
                      <a:pt x="9" y="131"/>
                    </a:cubicBezTo>
                    <a:cubicBezTo>
                      <a:pt x="15" y="141"/>
                      <a:pt x="24" y="151"/>
                      <a:pt x="36" y="154"/>
                    </a:cubicBezTo>
                    <a:cubicBezTo>
                      <a:pt x="42" y="157"/>
                      <a:pt x="47" y="158"/>
                      <a:pt x="53" y="158"/>
                    </a:cubicBezTo>
                    <a:cubicBezTo>
                      <a:pt x="60" y="158"/>
                      <a:pt x="66" y="156"/>
                      <a:pt x="74" y="153"/>
                    </a:cubicBezTo>
                    <a:cubicBezTo>
                      <a:pt x="79" y="151"/>
                      <a:pt x="87" y="148"/>
                      <a:pt x="92" y="147"/>
                    </a:cubicBezTo>
                    <a:lnTo>
                      <a:pt x="89" y="147"/>
                    </a:lnTo>
                    <a:cubicBezTo>
                      <a:pt x="190" y="117"/>
                      <a:pt x="293" y="101"/>
                      <a:pt x="396" y="95"/>
                    </a:cubicBezTo>
                    <a:cubicBezTo>
                      <a:pt x="417" y="95"/>
                      <a:pt x="438" y="94"/>
                      <a:pt x="459" y="94"/>
                    </a:cubicBezTo>
                    <a:cubicBezTo>
                      <a:pt x="544" y="94"/>
                      <a:pt x="629" y="101"/>
                      <a:pt x="712" y="120"/>
                    </a:cubicBezTo>
                    <a:cubicBezTo>
                      <a:pt x="709" y="120"/>
                      <a:pt x="704" y="118"/>
                      <a:pt x="701" y="118"/>
                    </a:cubicBezTo>
                    <a:lnTo>
                      <a:pt x="701" y="118"/>
                    </a:lnTo>
                    <a:cubicBezTo>
                      <a:pt x="741" y="130"/>
                      <a:pt x="782" y="141"/>
                      <a:pt x="823" y="160"/>
                    </a:cubicBezTo>
                    <a:lnTo>
                      <a:pt x="820" y="160"/>
                    </a:lnTo>
                    <a:cubicBezTo>
                      <a:pt x="838" y="168"/>
                      <a:pt x="854" y="180"/>
                      <a:pt x="870" y="191"/>
                    </a:cubicBezTo>
                    <a:cubicBezTo>
                      <a:pt x="876" y="197"/>
                      <a:pt x="881" y="203"/>
                      <a:pt x="887" y="210"/>
                    </a:cubicBezTo>
                    <a:cubicBezTo>
                      <a:pt x="890" y="216"/>
                      <a:pt x="891" y="223"/>
                      <a:pt x="896" y="227"/>
                    </a:cubicBezTo>
                    <a:cubicBezTo>
                      <a:pt x="896" y="230"/>
                      <a:pt x="896" y="231"/>
                      <a:pt x="897" y="233"/>
                    </a:cubicBezTo>
                    <a:cubicBezTo>
                      <a:pt x="897" y="240"/>
                      <a:pt x="897" y="247"/>
                      <a:pt x="896" y="254"/>
                    </a:cubicBezTo>
                    <a:cubicBezTo>
                      <a:pt x="894" y="262"/>
                      <a:pt x="890" y="269"/>
                      <a:pt x="888" y="276"/>
                    </a:cubicBezTo>
                    <a:cubicBezTo>
                      <a:pt x="877" y="295"/>
                      <a:pt x="866" y="312"/>
                      <a:pt x="851" y="327"/>
                    </a:cubicBezTo>
                    <a:cubicBezTo>
                      <a:pt x="813" y="366"/>
                      <a:pt x="770" y="396"/>
                      <a:pt x="727" y="426"/>
                    </a:cubicBezTo>
                    <a:cubicBezTo>
                      <a:pt x="679" y="456"/>
                      <a:pt x="629" y="485"/>
                      <a:pt x="576" y="511"/>
                    </a:cubicBezTo>
                    <a:cubicBezTo>
                      <a:pt x="550" y="525"/>
                      <a:pt x="538" y="555"/>
                      <a:pt x="552" y="582"/>
                    </a:cubicBezTo>
                    <a:cubicBezTo>
                      <a:pt x="561" y="600"/>
                      <a:pt x="581" y="612"/>
                      <a:pt x="601" y="612"/>
                    </a:cubicBezTo>
                    <a:cubicBezTo>
                      <a:pt x="609" y="612"/>
                      <a:pt x="616" y="611"/>
                      <a:pt x="624" y="607"/>
                    </a:cubicBezTo>
                    <a:cubicBezTo>
                      <a:pt x="709" y="561"/>
                      <a:pt x="794" y="511"/>
                      <a:pt x="870" y="449"/>
                    </a:cubicBezTo>
                    <a:cubicBezTo>
                      <a:pt x="918" y="409"/>
                      <a:pt x="961" y="362"/>
                      <a:pt x="987" y="303"/>
                    </a:cubicBezTo>
                    <a:cubicBezTo>
                      <a:pt x="996" y="283"/>
                      <a:pt x="999" y="259"/>
                      <a:pt x="999" y="237"/>
                    </a:cubicBezTo>
                    <a:cubicBezTo>
                      <a:pt x="997" y="216"/>
                      <a:pt x="992" y="194"/>
                      <a:pt x="983" y="174"/>
                    </a:cubicBezTo>
                    <a:cubicBezTo>
                      <a:pt x="974" y="154"/>
                      <a:pt x="959" y="137"/>
                      <a:pt x="941" y="123"/>
                    </a:cubicBezTo>
                    <a:cubicBezTo>
                      <a:pt x="924" y="104"/>
                      <a:pt x="903" y="91"/>
                      <a:pt x="881" y="80"/>
                    </a:cubicBezTo>
                    <a:cubicBezTo>
                      <a:pt x="833" y="53"/>
                      <a:pt x="780" y="37"/>
                      <a:pt x="725" y="25"/>
                    </a:cubicBezTo>
                    <a:cubicBezTo>
                      <a:pt x="651" y="10"/>
                      <a:pt x="575" y="2"/>
                      <a:pt x="5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0" name="Google Shape;11990;p74"/>
              <p:cNvSpPr/>
              <p:nvPr/>
            </p:nvSpPr>
            <p:spPr>
              <a:xfrm>
                <a:off x="8667520" y="1443564"/>
                <a:ext cx="18062" cy="37263"/>
              </a:xfrm>
              <a:custGeom>
                <a:rect b="b" l="l" r="r" t="t"/>
                <a:pathLst>
                  <a:path extrusionOk="0" h="1178" w="571">
                    <a:moveTo>
                      <a:pt x="289" y="317"/>
                    </a:moveTo>
                    <a:cubicBezTo>
                      <a:pt x="289" y="318"/>
                      <a:pt x="287" y="321"/>
                      <a:pt x="287" y="321"/>
                    </a:cubicBezTo>
                    <a:cubicBezTo>
                      <a:pt x="287" y="321"/>
                      <a:pt x="287" y="318"/>
                      <a:pt x="289" y="317"/>
                    </a:cubicBezTo>
                    <a:close/>
                    <a:moveTo>
                      <a:pt x="410" y="0"/>
                    </a:moveTo>
                    <a:cubicBezTo>
                      <a:pt x="394" y="0"/>
                      <a:pt x="381" y="9"/>
                      <a:pt x="370" y="22"/>
                    </a:cubicBezTo>
                    <a:cubicBezTo>
                      <a:pt x="340" y="56"/>
                      <a:pt x="313" y="92"/>
                      <a:pt x="289" y="128"/>
                    </a:cubicBezTo>
                    <a:cubicBezTo>
                      <a:pt x="262" y="165"/>
                      <a:pt x="239" y="207"/>
                      <a:pt x="216" y="245"/>
                    </a:cubicBezTo>
                    <a:cubicBezTo>
                      <a:pt x="166" y="333"/>
                      <a:pt x="127" y="426"/>
                      <a:pt x="96" y="523"/>
                    </a:cubicBezTo>
                    <a:cubicBezTo>
                      <a:pt x="63" y="619"/>
                      <a:pt x="40" y="719"/>
                      <a:pt x="24" y="820"/>
                    </a:cubicBezTo>
                    <a:cubicBezTo>
                      <a:pt x="8" y="920"/>
                      <a:pt x="1" y="1024"/>
                      <a:pt x="2" y="1126"/>
                    </a:cubicBezTo>
                    <a:cubicBezTo>
                      <a:pt x="2" y="1139"/>
                      <a:pt x="4" y="1152"/>
                      <a:pt x="12" y="1162"/>
                    </a:cubicBezTo>
                    <a:cubicBezTo>
                      <a:pt x="22" y="1170"/>
                      <a:pt x="33" y="1176"/>
                      <a:pt x="45" y="1178"/>
                    </a:cubicBezTo>
                    <a:cubicBezTo>
                      <a:pt x="47" y="1178"/>
                      <a:pt x="48" y="1178"/>
                      <a:pt x="50" y="1178"/>
                    </a:cubicBezTo>
                    <a:cubicBezTo>
                      <a:pt x="72" y="1178"/>
                      <a:pt x="97" y="1159"/>
                      <a:pt x="97" y="1135"/>
                    </a:cubicBezTo>
                    <a:cubicBezTo>
                      <a:pt x="97" y="1070"/>
                      <a:pt x="98" y="1006"/>
                      <a:pt x="104" y="941"/>
                    </a:cubicBezTo>
                    <a:cubicBezTo>
                      <a:pt x="111" y="864"/>
                      <a:pt x="126" y="789"/>
                      <a:pt x="141" y="715"/>
                    </a:cubicBezTo>
                    <a:lnTo>
                      <a:pt x="141" y="716"/>
                    </a:lnTo>
                    <a:cubicBezTo>
                      <a:pt x="157" y="653"/>
                      <a:pt x="176" y="590"/>
                      <a:pt x="197" y="530"/>
                    </a:cubicBezTo>
                    <a:cubicBezTo>
                      <a:pt x="222" y="459"/>
                      <a:pt x="253" y="390"/>
                      <a:pt x="286" y="324"/>
                    </a:cubicBezTo>
                    <a:lnTo>
                      <a:pt x="286" y="324"/>
                    </a:lnTo>
                    <a:cubicBezTo>
                      <a:pt x="285" y="326"/>
                      <a:pt x="285" y="327"/>
                      <a:pt x="283" y="330"/>
                    </a:cubicBezTo>
                    <a:cubicBezTo>
                      <a:pt x="285" y="326"/>
                      <a:pt x="286" y="323"/>
                      <a:pt x="289" y="321"/>
                    </a:cubicBezTo>
                    <a:lnTo>
                      <a:pt x="289" y="318"/>
                    </a:lnTo>
                    <a:cubicBezTo>
                      <a:pt x="310" y="281"/>
                      <a:pt x="332" y="245"/>
                      <a:pt x="355" y="210"/>
                    </a:cubicBezTo>
                    <a:cubicBezTo>
                      <a:pt x="368" y="190"/>
                      <a:pt x="382" y="171"/>
                      <a:pt x="398" y="152"/>
                    </a:cubicBezTo>
                    <a:cubicBezTo>
                      <a:pt x="400" y="164"/>
                      <a:pt x="405" y="174"/>
                      <a:pt x="408" y="182"/>
                    </a:cubicBezTo>
                    <a:cubicBezTo>
                      <a:pt x="422" y="232"/>
                      <a:pt x="435" y="281"/>
                      <a:pt x="443" y="333"/>
                    </a:cubicBezTo>
                    <a:cubicBezTo>
                      <a:pt x="453" y="386"/>
                      <a:pt x="456" y="439"/>
                      <a:pt x="461" y="493"/>
                    </a:cubicBezTo>
                    <a:lnTo>
                      <a:pt x="461" y="490"/>
                    </a:lnTo>
                    <a:lnTo>
                      <a:pt x="461" y="490"/>
                    </a:lnTo>
                    <a:cubicBezTo>
                      <a:pt x="465" y="659"/>
                      <a:pt x="455" y="825"/>
                      <a:pt x="443" y="994"/>
                    </a:cubicBezTo>
                    <a:cubicBezTo>
                      <a:pt x="442" y="1020"/>
                      <a:pt x="462" y="1046"/>
                      <a:pt x="489" y="1047"/>
                    </a:cubicBezTo>
                    <a:cubicBezTo>
                      <a:pt x="491" y="1048"/>
                      <a:pt x="494" y="1048"/>
                      <a:pt x="496" y="1048"/>
                    </a:cubicBezTo>
                    <a:cubicBezTo>
                      <a:pt x="520" y="1048"/>
                      <a:pt x="542" y="1028"/>
                      <a:pt x="544" y="1003"/>
                    </a:cubicBezTo>
                    <a:cubicBezTo>
                      <a:pt x="557" y="831"/>
                      <a:pt x="571" y="659"/>
                      <a:pt x="564" y="487"/>
                    </a:cubicBezTo>
                    <a:cubicBezTo>
                      <a:pt x="561" y="409"/>
                      <a:pt x="551" y="330"/>
                      <a:pt x="535" y="253"/>
                    </a:cubicBezTo>
                    <a:cubicBezTo>
                      <a:pt x="519" y="175"/>
                      <a:pt x="494" y="102"/>
                      <a:pt x="461" y="31"/>
                    </a:cubicBezTo>
                    <a:cubicBezTo>
                      <a:pt x="453" y="15"/>
                      <a:pt x="436" y="2"/>
                      <a:pt x="418" y="1"/>
                    </a:cubicBezTo>
                    <a:lnTo>
                      <a:pt x="413" y="1"/>
                    </a:lnTo>
                    <a:cubicBezTo>
                      <a:pt x="412" y="0"/>
                      <a:pt x="411" y="0"/>
                      <a:pt x="41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1" name="Google Shape;11991;p74"/>
              <p:cNvSpPr/>
              <p:nvPr/>
            </p:nvSpPr>
            <p:spPr>
              <a:xfrm>
                <a:off x="8695071" y="1483453"/>
                <a:ext cx="25749" cy="16544"/>
              </a:xfrm>
              <a:custGeom>
                <a:rect b="b" l="l" r="r" t="t"/>
                <a:pathLst>
                  <a:path extrusionOk="0" h="523" w="814">
                    <a:moveTo>
                      <a:pt x="681" y="137"/>
                    </a:moveTo>
                    <a:cubicBezTo>
                      <a:pt x="681" y="138"/>
                      <a:pt x="684" y="141"/>
                      <a:pt x="684" y="141"/>
                    </a:cubicBezTo>
                    <a:cubicBezTo>
                      <a:pt x="681" y="141"/>
                      <a:pt x="681" y="138"/>
                      <a:pt x="681" y="137"/>
                    </a:cubicBezTo>
                    <a:close/>
                    <a:moveTo>
                      <a:pt x="617" y="325"/>
                    </a:moveTo>
                    <a:cubicBezTo>
                      <a:pt x="616" y="326"/>
                      <a:pt x="615" y="327"/>
                      <a:pt x="615" y="329"/>
                    </a:cubicBezTo>
                    <a:cubicBezTo>
                      <a:pt x="616" y="328"/>
                      <a:pt x="616" y="326"/>
                      <a:pt x="617" y="325"/>
                    </a:cubicBezTo>
                    <a:close/>
                    <a:moveTo>
                      <a:pt x="166" y="411"/>
                    </a:moveTo>
                    <a:cubicBezTo>
                      <a:pt x="164" y="413"/>
                      <a:pt x="163" y="415"/>
                      <a:pt x="161" y="416"/>
                    </a:cubicBezTo>
                    <a:cubicBezTo>
                      <a:pt x="163" y="415"/>
                      <a:pt x="164" y="413"/>
                      <a:pt x="166" y="411"/>
                    </a:cubicBezTo>
                    <a:close/>
                    <a:moveTo>
                      <a:pt x="664" y="1"/>
                    </a:moveTo>
                    <a:cubicBezTo>
                      <a:pt x="643" y="2"/>
                      <a:pt x="626" y="7"/>
                      <a:pt x="608" y="10"/>
                    </a:cubicBezTo>
                    <a:cubicBezTo>
                      <a:pt x="586" y="14"/>
                      <a:pt x="566" y="22"/>
                      <a:pt x="545" y="28"/>
                    </a:cubicBezTo>
                    <a:cubicBezTo>
                      <a:pt x="516" y="37"/>
                      <a:pt x="492" y="51"/>
                      <a:pt x="465" y="64"/>
                    </a:cubicBezTo>
                    <a:cubicBezTo>
                      <a:pt x="409" y="91"/>
                      <a:pt x="357" y="124"/>
                      <a:pt x="307" y="160"/>
                    </a:cubicBezTo>
                    <a:cubicBezTo>
                      <a:pt x="197" y="239"/>
                      <a:pt x="92" y="336"/>
                      <a:pt x="15" y="446"/>
                    </a:cubicBezTo>
                    <a:cubicBezTo>
                      <a:pt x="1" y="468"/>
                      <a:pt x="5" y="499"/>
                      <a:pt x="26" y="514"/>
                    </a:cubicBezTo>
                    <a:cubicBezTo>
                      <a:pt x="35" y="520"/>
                      <a:pt x="44" y="523"/>
                      <a:pt x="53" y="523"/>
                    </a:cubicBezTo>
                    <a:cubicBezTo>
                      <a:pt x="68" y="523"/>
                      <a:pt x="83" y="515"/>
                      <a:pt x="92" y="502"/>
                    </a:cubicBezTo>
                    <a:cubicBezTo>
                      <a:pt x="115" y="471"/>
                      <a:pt x="141" y="438"/>
                      <a:pt x="170" y="408"/>
                    </a:cubicBezTo>
                    <a:lnTo>
                      <a:pt x="170" y="408"/>
                    </a:lnTo>
                    <a:cubicBezTo>
                      <a:pt x="169" y="408"/>
                      <a:pt x="168" y="408"/>
                      <a:pt x="168" y="409"/>
                    </a:cubicBezTo>
                    <a:lnTo>
                      <a:pt x="168" y="409"/>
                    </a:lnTo>
                    <a:cubicBezTo>
                      <a:pt x="235" y="339"/>
                      <a:pt x="311" y="275"/>
                      <a:pt x="394" y="222"/>
                    </a:cubicBezTo>
                    <a:cubicBezTo>
                      <a:pt x="452" y="186"/>
                      <a:pt x="513" y="153"/>
                      <a:pt x="578" y="134"/>
                    </a:cubicBezTo>
                    <a:cubicBezTo>
                      <a:pt x="599" y="128"/>
                      <a:pt x="622" y="123"/>
                      <a:pt x="645" y="121"/>
                    </a:cubicBezTo>
                    <a:cubicBezTo>
                      <a:pt x="652" y="121"/>
                      <a:pt x="658" y="121"/>
                      <a:pt x="665" y="123"/>
                    </a:cubicBezTo>
                    <a:cubicBezTo>
                      <a:pt x="669" y="124"/>
                      <a:pt x="672" y="124"/>
                      <a:pt x="676" y="127"/>
                    </a:cubicBezTo>
                    <a:cubicBezTo>
                      <a:pt x="676" y="128"/>
                      <a:pt x="678" y="128"/>
                      <a:pt x="678" y="130"/>
                    </a:cubicBezTo>
                    <a:cubicBezTo>
                      <a:pt x="679" y="133"/>
                      <a:pt x="679" y="137"/>
                      <a:pt x="679" y="143"/>
                    </a:cubicBezTo>
                    <a:cubicBezTo>
                      <a:pt x="679" y="154"/>
                      <a:pt x="678" y="167"/>
                      <a:pt x="676" y="179"/>
                    </a:cubicBezTo>
                    <a:cubicBezTo>
                      <a:pt x="662" y="229"/>
                      <a:pt x="642" y="278"/>
                      <a:pt x="617" y="325"/>
                    </a:cubicBezTo>
                    <a:lnTo>
                      <a:pt x="617" y="325"/>
                    </a:lnTo>
                    <a:cubicBezTo>
                      <a:pt x="617" y="324"/>
                      <a:pt x="618" y="324"/>
                      <a:pt x="618" y="323"/>
                    </a:cubicBezTo>
                    <a:lnTo>
                      <a:pt x="618" y="323"/>
                    </a:lnTo>
                    <a:cubicBezTo>
                      <a:pt x="606" y="346"/>
                      <a:pt x="593" y="369"/>
                      <a:pt x="580" y="390"/>
                    </a:cubicBezTo>
                    <a:cubicBezTo>
                      <a:pt x="572" y="408"/>
                      <a:pt x="566" y="423"/>
                      <a:pt x="570" y="441"/>
                    </a:cubicBezTo>
                    <a:cubicBezTo>
                      <a:pt x="573" y="459"/>
                      <a:pt x="583" y="474"/>
                      <a:pt x="598" y="485"/>
                    </a:cubicBezTo>
                    <a:cubicBezTo>
                      <a:pt x="609" y="492"/>
                      <a:pt x="622" y="497"/>
                      <a:pt x="635" y="497"/>
                    </a:cubicBezTo>
                    <a:cubicBezTo>
                      <a:pt x="640" y="497"/>
                      <a:pt x="644" y="496"/>
                      <a:pt x="649" y="495"/>
                    </a:cubicBezTo>
                    <a:cubicBezTo>
                      <a:pt x="665" y="492"/>
                      <a:pt x="685" y="482"/>
                      <a:pt x="692" y="466"/>
                    </a:cubicBezTo>
                    <a:cubicBezTo>
                      <a:pt x="731" y="395"/>
                      <a:pt x="770" y="323"/>
                      <a:pt x="792" y="244"/>
                    </a:cubicBezTo>
                    <a:cubicBezTo>
                      <a:pt x="807" y="200"/>
                      <a:pt x="814" y="147"/>
                      <a:pt x="801" y="101"/>
                    </a:cubicBezTo>
                    <a:cubicBezTo>
                      <a:pt x="795" y="81"/>
                      <a:pt x="787" y="67"/>
                      <a:pt x="777" y="51"/>
                    </a:cubicBezTo>
                    <a:cubicBezTo>
                      <a:pt x="764" y="32"/>
                      <a:pt x="744" y="24"/>
                      <a:pt x="727" y="14"/>
                    </a:cubicBezTo>
                    <a:cubicBezTo>
                      <a:pt x="712" y="7"/>
                      <a:pt x="694" y="4"/>
                      <a:pt x="678" y="2"/>
                    </a:cubicBezTo>
                    <a:cubicBezTo>
                      <a:pt x="672" y="2"/>
                      <a:pt x="669" y="2"/>
                      <a:pt x="66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2" name="Google Shape;11992;p74"/>
              <p:cNvSpPr/>
              <p:nvPr/>
            </p:nvSpPr>
            <p:spPr>
              <a:xfrm>
                <a:off x="8541432" y="1483295"/>
                <a:ext cx="14203" cy="21447"/>
              </a:xfrm>
              <a:custGeom>
                <a:rect b="b" l="l" r="r" t="t"/>
                <a:pathLst>
                  <a:path extrusionOk="0" h="678" w="449">
                    <a:moveTo>
                      <a:pt x="339" y="304"/>
                    </a:moveTo>
                    <a:cubicBezTo>
                      <a:pt x="339" y="305"/>
                      <a:pt x="340" y="307"/>
                      <a:pt x="340" y="307"/>
                    </a:cubicBezTo>
                    <a:cubicBezTo>
                      <a:pt x="340" y="305"/>
                      <a:pt x="340" y="304"/>
                      <a:pt x="339" y="304"/>
                    </a:cubicBezTo>
                    <a:close/>
                    <a:moveTo>
                      <a:pt x="69" y="0"/>
                    </a:moveTo>
                    <a:cubicBezTo>
                      <a:pt x="56" y="6"/>
                      <a:pt x="45" y="10"/>
                      <a:pt x="36" y="19"/>
                    </a:cubicBezTo>
                    <a:cubicBezTo>
                      <a:pt x="25" y="27"/>
                      <a:pt x="22" y="39"/>
                      <a:pt x="21" y="50"/>
                    </a:cubicBezTo>
                    <a:cubicBezTo>
                      <a:pt x="15" y="72"/>
                      <a:pt x="11" y="92"/>
                      <a:pt x="8" y="113"/>
                    </a:cubicBezTo>
                    <a:cubicBezTo>
                      <a:pt x="2" y="143"/>
                      <a:pt x="2" y="176"/>
                      <a:pt x="2" y="206"/>
                    </a:cubicBezTo>
                    <a:cubicBezTo>
                      <a:pt x="1" y="264"/>
                      <a:pt x="9" y="320"/>
                      <a:pt x="22" y="375"/>
                    </a:cubicBezTo>
                    <a:cubicBezTo>
                      <a:pt x="31" y="420"/>
                      <a:pt x="49" y="464"/>
                      <a:pt x="65" y="507"/>
                    </a:cubicBezTo>
                    <a:cubicBezTo>
                      <a:pt x="87" y="562"/>
                      <a:pt x="118" y="612"/>
                      <a:pt x="150" y="662"/>
                    </a:cubicBezTo>
                    <a:cubicBezTo>
                      <a:pt x="157" y="670"/>
                      <a:pt x="171" y="678"/>
                      <a:pt x="181" y="678"/>
                    </a:cubicBezTo>
                    <a:cubicBezTo>
                      <a:pt x="183" y="678"/>
                      <a:pt x="185" y="678"/>
                      <a:pt x="187" y="678"/>
                    </a:cubicBezTo>
                    <a:cubicBezTo>
                      <a:pt x="198" y="678"/>
                      <a:pt x="208" y="675"/>
                      <a:pt x="217" y="666"/>
                    </a:cubicBezTo>
                    <a:cubicBezTo>
                      <a:pt x="225" y="657"/>
                      <a:pt x="233" y="647"/>
                      <a:pt x="233" y="635"/>
                    </a:cubicBezTo>
                    <a:cubicBezTo>
                      <a:pt x="235" y="620"/>
                      <a:pt x="230" y="612"/>
                      <a:pt x="223" y="599"/>
                    </a:cubicBezTo>
                    <a:cubicBezTo>
                      <a:pt x="217" y="592"/>
                      <a:pt x="211" y="584"/>
                      <a:pt x="208" y="576"/>
                    </a:cubicBezTo>
                    <a:cubicBezTo>
                      <a:pt x="193" y="549"/>
                      <a:pt x="178" y="521"/>
                      <a:pt x="164" y="493"/>
                    </a:cubicBezTo>
                    <a:cubicBezTo>
                      <a:pt x="151" y="468"/>
                      <a:pt x="140" y="441"/>
                      <a:pt x="131" y="413"/>
                    </a:cubicBezTo>
                    <a:cubicBezTo>
                      <a:pt x="122" y="383"/>
                      <a:pt x="114" y="354"/>
                      <a:pt x="108" y="322"/>
                    </a:cubicBezTo>
                    <a:cubicBezTo>
                      <a:pt x="101" y="292"/>
                      <a:pt x="99" y="261"/>
                      <a:pt x="97" y="228"/>
                    </a:cubicBezTo>
                    <a:cubicBezTo>
                      <a:pt x="97" y="201"/>
                      <a:pt x="97" y="175"/>
                      <a:pt x="99" y="146"/>
                    </a:cubicBezTo>
                    <a:cubicBezTo>
                      <a:pt x="101" y="132"/>
                      <a:pt x="102" y="115"/>
                      <a:pt x="104" y="100"/>
                    </a:cubicBezTo>
                    <a:cubicBezTo>
                      <a:pt x="130" y="108"/>
                      <a:pt x="151" y="115"/>
                      <a:pt x="174" y="126"/>
                    </a:cubicBezTo>
                    <a:lnTo>
                      <a:pt x="164" y="121"/>
                    </a:lnTo>
                    <a:lnTo>
                      <a:pt x="164" y="121"/>
                    </a:lnTo>
                    <a:cubicBezTo>
                      <a:pt x="178" y="128"/>
                      <a:pt x="193" y="136"/>
                      <a:pt x="204" y="146"/>
                    </a:cubicBezTo>
                    <a:cubicBezTo>
                      <a:pt x="217" y="155"/>
                      <a:pt x="227" y="164"/>
                      <a:pt x="240" y="175"/>
                    </a:cubicBezTo>
                    <a:cubicBezTo>
                      <a:pt x="256" y="191"/>
                      <a:pt x="271" y="205"/>
                      <a:pt x="286" y="221"/>
                    </a:cubicBezTo>
                    <a:cubicBezTo>
                      <a:pt x="309" y="248"/>
                      <a:pt x="327" y="278"/>
                      <a:pt x="347" y="307"/>
                    </a:cubicBezTo>
                    <a:cubicBezTo>
                      <a:pt x="351" y="312"/>
                      <a:pt x="353" y="315"/>
                      <a:pt x="357" y="321"/>
                    </a:cubicBezTo>
                    <a:cubicBezTo>
                      <a:pt x="363" y="332"/>
                      <a:pt x="370" y="341"/>
                      <a:pt x="383" y="347"/>
                    </a:cubicBezTo>
                    <a:cubicBezTo>
                      <a:pt x="388" y="348"/>
                      <a:pt x="393" y="349"/>
                      <a:pt x="398" y="349"/>
                    </a:cubicBezTo>
                    <a:cubicBezTo>
                      <a:pt x="406" y="349"/>
                      <a:pt x="413" y="347"/>
                      <a:pt x="419" y="344"/>
                    </a:cubicBezTo>
                    <a:cubicBezTo>
                      <a:pt x="430" y="340"/>
                      <a:pt x="439" y="330"/>
                      <a:pt x="445" y="318"/>
                    </a:cubicBezTo>
                    <a:cubicBezTo>
                      <a:pt x="447" y="307"/>
                      <a:pt x="449" y="291"/>
                      <a:pt x="442" y="279"/>
                    </a:cubicBezTo>
                    <a:cubicBezTo>
                      <a:pt x="402" y="215"/>
                      <a:pt x="359" y="148"/>
                      <a:pt x="298" y="98"/>
                    </a:cubicBezTo>
                    <a:cubicBezTo>
                      <a:pt x="273" y="75"/>
                      <a:pt x="244" y="53"/>
                      <a:pt x="210" y="39"/>
                    </a:cubicBezTo>
                    <a:cubicBezTo>
                      <a:pt x="187" y="27"/>
                      <a:pt x="165" y="20"/>
                      <a:pt x="140" y="13"/>
                    </a:cubicBezTo>
                    <a:cubicBezTo>
                      <a:pt x="118" y="6"/>
                      <a:pt x="95" y="5"/>
                      <a:pt x="7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3" name="Google Shape;11993;p74"/>
              <p:cNvSpPr/>
              <p:nvPr/>
            </p:nvSpPr>
            <p:spPr>
              <a:xfrm>
                <a:off x="8497147" y="1512175"/>
                <a:ext cx="14298" cy="21858"/>
              </a:xfrm>
              <a:custGeom>
                <a:rect b="b" l="l" r="r" t="t"/>
                <a:pathLst>
                  <a:path extrusionOk="0" h="691" w="452">
                    <a:moveTo>
                      <a:pt x="204" y="476"/>
                    </a:moveTo>
                    <a:cubicBezTo>
                      <a:pt x="204" y="479"/>
                      <a:pt x="205" y="481"/>
                      <a:pt x="205" y="482"/>
                    </a:cubicBezTo>
                    <a:cubicBezTo>
                      <a:pt x="205" y="479"/>
                      <a:pt x="204" y="479"/>
                      <a:pt x="204" y="476"/>
                    </a:cubicBezTo>
                    <a:close/>
                    <a:moveTo>
                      <a:pt x="138" y="0"/>
                    </a:moveTo>
                    <a:cubicBezTo>
                      <a:pt x="136" y="0"/>
                      <a:pt x="133" y="1"/>
                      <a:pt x="129" y="1"/>
                    </a:cubicBezTo>
                    <a:cubicBezTo>
                      <a:pt x="108" y="4"/>
                      <a:pt x="89" y="21"/>
                      <a:pt x="80" y="42"/>
                    </a:cubicBezTo>
                    <a:cubicBezTo>
                      <a:pt x="0" y="238"/>
                      <a:pt x="35" y="465"/>
                      <a:pt x="128" y="652"/>
                    </a:cubicBezTo>
                    <a:cubicBezTo>
                      <a:pt x="141" y="675"/>
                      <a:pt x="165" y="691"/>
                      <a:pt x="191" y="691"/>
                    </a:cubicBezTo>
                    <a:cubicBezTo>
                      <a:pt x="200" y="691"/>
                      <a:pt x="210" y="688"/>
                      <a:pt x="219" y="684"/>
                    </a:cubicBezTo>
                    <a:cubicBezTo>
                      <a:pt x="251" y="668"/>
                      <a:pt x="269" y="627"/>
                      <a:pt x="251" y="594"/>
                    </a:cubicBezTo>
                    <a:cubicBezTo>
                      <a:pt x="234" y="558"/>
                      <a:pt x="219" y="523"/>
                      <a:pt x="205" y="486"/>
                    </a:cubicBezTo>
                    <a:cubicBezTo>
                      <a:pt x="195" y="459"/>
                      <a:pt x="188" y="430"/>
                      <a:pt x="182" y="402"/>
                    </a:cubicBezTo>
                    <a:cubicBezTo>
                      <a:pt x="172" y="364"/>
                      <a:pt x="171" y="324"/>
                      <a:pt x="169" y="287"/>
                    </a:cubicBezTo>
                    <a:cubicBezTo>
                      <a:pt x="169" y="253"/>
                      <a:pt x="171" y="218"/>
                      <a:pt x="176" y="186"/>
                    </a:cubicBezTo>
                    <a:cubicBezTo>
                      <a:pt x="202" y="214"/>
                      <a:pt x="227" y="246"/>
                      <a:pt x="249" y="279"/>
                    </a:cubicBezTo>
                    <a:cubicBezTo>
                      <a:pt x="284" y="333"/>
                      <a:pt x="310" y="393"/>
                      <a:pt x="335" y="453"/>
                    </a:cubicBezTo>
                    <a:cubicBezTo>
                      <a:pt x="345" y="475"/>
                      <a:pt x="367" y="487"/>
                      <a:pt x="389" y="487"/>
                    </a:cubicBezTo>
                    <a:cubicBezTo>
                      <a:pt x="397" y="487"/>
                      <a:pt x="405" y="485"/>
                      <a:pt x="413" y="482"/>
                    </a:cubicBezTo>
                    <a:cubicBezTo>
                      <a:pt x="443" y="468"/>
                      <a:pt x="451" y="433"/>
                      <a:pt x="438" y="405"/>
                    </a:cubicBezTo>
                    <a:cubicBezTo>
                      <a:pt x="410" y="330"/>
                      <a:pt x="378" y="259"/>
                      <a:pt x="334" y="190"/>
                    </a:cubicBezTo>
                    <a:cubicBezTo>
                      <a:pt x="315" y="161"/>
                      <a:pt x="294" y="135"/>
                      <a:pt x="272" y="107"/>
                    </a:cubicBezTo>
                    <a:cubicBezTo>
                      <a:pt x="244" y="72"/>
                      <a:pt x="208" y="42"/>
                      <a:pt x="176" y="11"/>
                    </a:cubicBezTo>
                    <a:cubicBezTo>
                      <a:pt x="166" y="4"/>
                      <a:pt x="152" y="1"/>
                      <a:pt x="141" y="1"/>
                    </a:cubicBezTo>
                    <a:cubicBezTo>
                      <a:pt x="140" y="0"/>
                      <a:pt x="139" y="0"/>
                      <a:pt x="13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4" name="Google Shape;11994;p74"/>
              <p:cNvSpPr/>
              <p:nvPr/>
            </p:nvSpPr>
            <p:spPr>
              <a:xfrm>
                <a:off x="8708832" y="1553677"/>
                <a:ext cx="39889" cy="39477"/>
              </a:xfrm>
              <a:custGeom>
                <a:rect b="b" l="l" r="r" t="t"/>
                <a:pathLst>
                  <a:path extrusionOk="0" h="1248" w="1261">
                    <a:moveTo>
                      <a:pt x="884" y="154"/>
                    </a:moveTo>
                    <a:cubicBezTo>
                      <a:pt x="886" y="154"/>
                      <a:pt x="887" y="155"/>
                      <a:pt x="889" y="155"/>
                    </a:cubicBezTo>
                    <a:cubicBezTo>
                      <a:pt x="888" y="155"/>
                      <a:pt x="886" y="155"/>
                      <a:pt x="884" y="154"/>
                    </a:cubicBezTo>
                    <a:close/>
                    <a:moveTo>
                      <a:pt x="1054" y="214"/>
                    </a:moveTo>
                    <a:lnTo>
                      <a:pt x="1054" y="214"/>
                    </a:lnTo>
                    <a:cubicBezTo>
                      <a:pt x="1057" y="216"/>
                      <a:pt x="1061" y="218"/>
                      <a:pt x="1065" y="219"/>
                    </a:cubicBezTo>
                    <a:lnTo>
                      <a:pt x="1054" y="214"/>
                    </a:lnTo>
                    <a:close/>
                    <a:moveTo>
                      <a:pt x="43" y="0"/>
                    </a:moveTo>
                    <a:cubicBezTo>
                      <a:pt x="21" y="0"/>
                      <a:pt x="5" y="18"/>
                      <a:pt x="2" y="40"/>
                    </a:cubicBezTo>
                    <a:cubicBezTo>
                      <a:pt x="1" y="65"/>
                      <a:pt x="21" y="88"/>
                      <a:pt x="45" y="92"/>
                    </a:cubicBezTo>
                    <a:cubicBezTo>
                      <a:pt x="324" y="120"/>
                      <a:pt x="603" y="94"/>
                      <a:pt x="877" y="153"/>
                    </a:cubicBezTo>
                    <a:lnTo>
                      <a:pt x="877" y="153"/>
                    </a:lnTo>
                    <a:cubicBezTo>
                      <a:pt x="940" y="169"/>
                      <a:pt x="996" y="186"/>
                      <a:pt x="1053" y="214"/>
                    </a:cubicBezTo>
                    <a:lnTo>
                      <a:pt x="1053" y="214"/>
                    </a:lnTo>
                    <a:cubicBezTo>
                      <a:pt x="1081" y="228"/>
                      <a:pt x="1105" y="244"/>
                      <a:pt x="1131" y="261"/>
                    </a:cubicBezTo>
                    <a:cubicBezTo>
                      <a:pt x="1118" y="278"/>
                      <a:pt x="1108" y="292"/>
                      <a:pt x="1092" y="308"/>
                    </a:cubicBezTo>
                    <a:lnTo>
                      <a:pt x="1099" y="301"/>
                    </a:lnTo>
                    <a:lnTo>
                      <a:pt x="1099" y="301"/>
                    </a:lnTo>
                    <a:cubicBezTo>
                      <a:pt x="1096" y="304"/>
                      <a:pt x="1092" y="308"/>
                      <a:pt x="1091" y="311"/>
                    </a:cubicBezTo>
                    <a:cubicBezTo>
                      <a:pt x="1068" y="335"/>
                      <a:pt x="1045" y="357"/>
                      <a:pt x="1019" y="378"/>
                    </a:cubicBezTo>
                    <a:cubicBezTo>
                      <a:pt x="992" y="401"/>
                      <a:pt x="960" y="423"/>
                      <a:pt x="930" y="443"/>
                    </a:cubicBezTo>
                    <a:cubicBezTo>
                      <a:pt x="851" y="489"/>
                      <a:pt x="768" y="524"/>
                      <a:pt x="682" y="553"/>
                    </a:cubicBezTo>
                    <a:cubicBezTo>
                      <a:pt x="687" y="552"/>
                      <a:pt x="691" y="550"/>
                      <a:pt x="697" y="550"/>
                    </a:cubicBezTo>
                    <a:cubicBezTo>
                      <a:pt x="661" y="560"/>
                      <a:pt x="625" y="572"/>
                      <a:pt x="588" y="580"/>
                    </a:cubicBezTo>
                    <a:cubicBezTo>
                      <a:pt x="561" y="586"/>
                      <a:pt x="539" y="608"/>
                      <a:pt x="538" y="636"/>
                    </a:cubicBezTo>
                    <a:cubicBezTo>
                      <a:pt x="534" y="665"/>
                      <a:pt x="552" y="688"/>
                      <a:pt x="578" y="701"/>
                    </a:cubicBezTo>
                    <a:cubicBezTo>
                      <a:pt x="631" y="725"/>
                      <a:pt x="685" y="748"/>
                      <a:pt x="737" y="775"/>
                    </a:cubicBezTo>
                    <a:cubicBezTo>
                      <a:pt x="799" y="810"/>
                      <a:pt x="859" y="852"/>
                      <a:pt x="914" y="899"/>
                    </a:cubicBezTo>
                    <a:lnTo>
                      <a:pt x="914" y="899"/>
                    </a:lnTo>
                    <a:cubicBezTo>
                      <a:pt x="913" y="899"/>
                      <a:pt x="913" y="898"/>
                      <a:pt x="913" y="898"/>
                    </a:cubicBezTo>
                    <a:lnTo>
                      <a:pt x="913" y="898"/>
                    </a:lnTo>
                    <a:cubicBezTo>
                      <a:pt x="913" y="898"/>
                      <a:pt x="913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4" y="899"/>
                      <a:pt x="914" y="899"/>
                    </a:cubicBezTo>
                    <a:lnTo>
                      <a:pt x="914" y="899"/>
                    </a:lnTo>
                    <a:cubicBezTo>
                      <a:pt x="914" y="899"/>
                      <a:pt x="915" y="900"/>
                      <a:pt x="916" y="901"/>
                    </a:cubicBezTo>
                    <a:lnTo>
                      <a:pt x="916" y="901"/>
                    </a:lnTo>
                    <a:cubicBezTo>
                      <a:pt x="915" y="900"/>
                      <a:pt x="915" y="900"/>
                      <a:pt x="914" y="899"/>
                    </a:cubicBezTo>
                    <a:lnTo>
                      <a:pt x="914" y="899"/>
                    </a:lnTo>
                    <a:cubicBezTo>
                      <a:pt x="941" y="925"/>
                      <a:pt x="963" y="952"/>
                      <a:pt x="987" y="981"/>
                    </a:cubicBezTo>
                    <a:cubicBezTo>
                      <a:pt x="996" y="996"/>
                      <a:pt x="1003" y="1011"/>
                      <a:pt x="1010" y="1027"/>
                    </a:cubicBezTo>
                    <a:cubicBezTo>
                      <a:pt x="1012" y="1033"/>
                      <a:pt x="1013" y="1040"/>
                      <a:pt x="1013" y="1046"/>
                    </a:cubicBezTo>
                    <a:cubicBezTo>
                      <a:pt x="1013" y="1049"/>
                      <a:pt x="1013" y="1053"/>
                      <a:pt x="1012" y="1056"/>
                    </a:cubicBezTo>
                    <a:cubicBezTo>
                      <a:pt x="1010" y="1059"/>
                      <a:pt x="1009" y="1060"/>
                      <a:pt x="1007" y="1063"/>
                    </a:cubicBezTo>
                    <a:cubicBezTo>
                      <a:pt x="1003" y="1066"/>
                      <a:pt x="1002" y="1067"/>
                      <a:pt x="997" y="1070"/>
                    </a:cubicBezTo>
                    <a:cubicBezTo>
                      <a:pt x="990" y="1074"/>
                      <a:pt x="982" y="1077"/>
                      <a:pt x="973" y="1081"/>
                    </a:cubicBezTo>
                    <a:cubicBezTo>
                      <a:pt x="946" y="1089"/>
                      <a:pt x="922" y="1091"/>
                      <a:pt x="893" y="1094"/>
                    </a:cubicBezTo>
                    <a:cubicBezTo>
                      <a:pt x="888" y="1094"/>
                      <a:pt x="884" y="1094"/>
                      <a:pt x="879" y="1094"/>
                    </a:cubicBezTo>
                    <a:cubicBezTo>
                      <a:pt x="785" y="1094"/>
                      <a:pt x="691" y="1081"/>
                      <a:pt x="601" y="1061"/>
                    </a:cubicBezTo>
                    <a:cubicBezTo>
                      <a:pt x="598" y="1061"/>
                      <a:pt x="596" y="1061"/>
                      <a:pt x="593" y="1061"/>
                    </a:cubicBezTo>
                    <a:cubicBezTo>
                      <a:pt x="575" y="1061"/>
                      <a:pt x="556" y="1069"/>
                      <a:pt x="544" y="1080"/>
                    </a:cubicBezTo>
                    <a:cubicBezTo>
                      <a:pt x="528" y="1094"/>
                      <a:pt x="518" y="1112"/>
                      <a:pt x="516" y="1133"/>
                    </a:cubicBezTo>
                    <a:cubicBezTo>
                      <a:pt x="515" y="1154"/>
                      <a:pt x="521" y="1175"/>
                      <a:pt x="535" y="1190"/>
                    </a:cubicBezTo>
                    <a:cubicBezTo>
                      <a:pt x="548" y="1206"/>
                      <a:pt x="566" y="1213"/>
                      <a:pt x="588" y="1217"/>
                    </a:cubicBezTo>
                    <a:cubicBezTo>
                      <a:pt x="675" y="1233"/>
                      <a:pt x="763" y="1246"/>
                      <a:pt x="853" y="1248"/>
                    </a:cubicBezTo>
                    <a:cubicBezTo>
                      <a:pt x="912" y="1248"/>
                      <a:pt x="972" y="1242"/>
                      <a:pt x="1026" y="1223"/>
                    </a:cubicBezTo>
                    <a:cubicBezTo>
                      <a:pt x="1048" y="1216"/>
                      <a:pt x="1068" y="1205"/>
                      <a:pt x="1085" y="1192"/>
                    </a:cubicBezTo>
                    <a:cubicBezTo>
                      <a:pt x="1102" y="1182"/>
                      <a:pt x="1115" y="1167"/>
                      <a:pt x="1126" y="1152"/>
                    </a:cubicBezTo>
                    <a:cubicBezTo>
                      <a:pt x="1138" y="1137"/>
                      <a:pt x="1146" y="1119"/>
                      <a:pt x="1149" y="1102"/>
                    </a:cubicBezTo>
                    <a:cubicBezTo>
                      <a:pt x="1156" y="1076"/>
                      <a:pt x="1156" y="1053"/>
                      <a:pt x="1155" y="1026"/>
                    </a:cubicBezTo>
                    <a:cubicBezTo>
                      <a:pt x="1154" y="1006"/>
                      <a:pt x="1146" y="987"/>
                      <a:pt x="1139" y="968"/>
                    </a:cubicBezTo>
                    <a:cubicBezTo>
                      <a:pt x="1132" y="947"/>
                      <a:pt x="1119" y="930"/>
                      <a:pt x="1106" y="911"/>
                    </a:cubicBezTo>
                    <a:cubicBezTo>
                      <a:pt x="1075" y="865"/>
                      <a:pt x="1035" y="825"/>
                      <a:pt x="992" y="788"/>
                    </a:cubicBezTo>
                    <a:cubicBezTo>
                      <a:pt x="944" y="745"/>
                      <a:pt x="890" y="711"/>
                      <a:pt x="837" y="679"/>
                    </a:cubicBezTo>
                    <a:cubicBezTo>
                      <a:pt x="817" y="668"/>
                      <a:pt x="796" y="655"/>
                      <a:pt x="774" y="645"/>
                    </a:cubicBezTo>
                    <a:cubicBezTo>
                      <a:pt x="787" y="639"/>
                      <a:pt x="801" y="633"/>
                      <a:pt x="813" y="629"/>
                    </a:cubicBezTo>
                    <a:cubicBezTo>
                      <a:pt x="874" y="602"/>
                      <a:pt x="933" y="572"/>
                      <a:pt x="989" y="536"/>
                    </a:cubicBezTo>
                    <a:cubicBezTo>
                      <a:pt x="1092" y="471"/>
                      <a:pt x="1181" y="387"/>
                      <a:pt x="1245" y="282"/>
                    </a:cubicBezTo>
                    <a:cubicBezTo>
                      <a:pt x="1261" y="258"/>
                      <a:pt x="1255" y="229"/>
                      <a:pt x="1232" y="209"/>
                    </a:cubicBezTo>
                    <a:cubicBezTo>
                      <a:pt x="1078" y="86"/>
                      <a:pt x="881" y="46"/>
                      <a:pt x="690" y="30"/>
                    </a:cubicBezTo>
                    <a:cubicBezTo>
                      <a:pt x="588" y="22"/>
                      <a:pt x="486" y="20"/>
                      <a:pt x="383" y="18"/>
                    </a:cubicBezTo>
                    <a:cubicBezTo>
                      <a:pt x="274" y="16"/>
                      <a:pt x="166" y="13"/>
                      <a:pt x="57" y="2"/>
                    </a:cubicBezTo>
                    <a:lnTo>
                      <a:pt x="54" y="2"/>
                    </a:lnTo>
                    <a:cubicBezTo>
                      <a:pt x="50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5" name="Google Shape;11995;p74"/>
              <p:cNvSpPr/>
              <p:nvPr/>
            </p:nvSpPr>
            <p:spPr>
              <a:xfrm>
                <a:off x="8561772" y="1712789"/>
                <a:ext cx="51529" cy="24072"/>
              </a:xfrm>
              <a:custGeom>
                <a:rect b="b" l="l" r="r" t="t"/>
                <a:pathLst>
                  <a:path extrusionOk="0" h="761" w="1629">
                    <a:moveTo>
                      <a:pt x="941" y="359"/>
                    </a:moveTo>
                    <a:cubicBezTo>
                      <a:pt x="942" y="359"/>
                      <a:pt x="942" y="359"/>
                      <a:pt x="943" y="359"/>
                    </a:cubicBezTo>
                    <a:lnTo>
                      <a:pt x="943" y="359"/>
                    </a:lnTo>
                    <a:cubicBezTo>
                      <a:pt x="941" y="359"/>
                      <a:pt x="939" y="359"/>
                      <a:pt x="937" y="359"/>
                    </a:cubicBezTo>
                    <a:close/>
                    <a:moveTo>
                      <a:pt x="850" y="666"/>
                    </a:moveTo>
                    <a:cubicBezTo>
                      <a:pt x="852" y="667"/>
                      <a:pt x="853" y="667"/>
                      <a:pt x="854" y="667"/>
                    </a:cubicBezTo>
                    <a:cubicBezTo>
                      <a:pt x="855" y="667"/>
                      <a:pt x="856" y="667"/>
                      <a:pt x="857" y="666"/>
                    </a:cubicBezTo>
                    <a:close/>
                    <a:moveTo>
                      <a:pt x="1389" y="1"/>
                    </a:moveTo>
                    <a:cubicBezTo>
                      <a:pt x="1378" y="1"/>
                      <a:pt x="1365" y="7"/>
                      <a:pt x="1355" y="16"/>
                    </a:cubicBezTo>
                    <a:cubicBezTo>
                      <a:pt x="1341" y="26"/>
                      <a:pt x="1332" y="45"/>
                      <a:pt x="1332" y="62"/>
                    </a:cubicBezTo>
                    <a:cubicBezTo>
                      <a:pt x="1329" y="75"/>
                      <a:pt x="1334" y="88"/>
                      <a:pt x="1337" y="98"/>
                    </a:cubicBezTo>
                    <a:cubicBezTo>
                      <a:pt x="1342" y="109"/>
                      <a:pt x="1349" y="118"/>
                      <a:pt x="1358" y="125"/>
                    </a:cubicBezTo>
                    <a:cubicBezTo>
                      <a:pt x="1362" y="128"/>
                      <a:pt x="1365" y="132"/>
                      <a:pt x="1371" y="135"/>
                    </a:cubicBezTo>
                    <a:lnTo>
                      <a:pt x="1365" y="131"/>
                    </a:lnTo>
                    <a:lnTo>
                      <a:pt x="1365" y="131"/>
                    </a:lnTo>
                    <a:cubicBezTo>
                      <a:pt x="1368" y="132"/>
                      <a:pt x="1369" y="134"/>
                      <a:pt x="1372" y="135"/>
                    </a:cubicBezTo>
                    <a:cubicBezTo>
                      <a:pt x="1375" y="138"/>
                      <a:pt x="1378" y="139"/>
                      <a:pt x="1379" y="141"/>
                    </a:cubicBezTo>
                    <a:lnTo>
                      <a:pt x="1375" y="135"/>
                    </a:lnTo>
                    <a:lnTo>
                      <a:pt x="1375" y="135"/>
                    </a:lnTo>
                    <a:cubicBezTo>
                      <a:pt x="1411" y="170"/>
                      <a:pt x="1442" y="204"/>
                      <a:pt x="1470" y="243"/>
                    </a:cubicBezTo>
                    <a:cubicBezTo>
                      <a:pt x="1480" y="261"/>
                      <a:pt x="1490" y="277"/>
                      <a:pt x="1498" y="297"/>
                    </a:cubicBezTo>
                    <a:cubicBezTo>
                      <a:pt x="1500" y="304"/>
                      <a:pt x="1501" y="310"/>
                      <a:pt x="1501" y="317"/>
                    </a:cubicBezTo>
                    <a:cubicBezTo>
                      <a:pt x="1501" y="323"/>
                      <a:pt x="1501" y="326"/>
                      <a:pt x="1500" y="331"/>
                    </a:cubicBezTo>
                    <a:lnTo>
                      <a:pt x="1500" y="333"/>
                    </a:lnTo>
                    <a:cubicBezTo>
                      <a:pt x="1498" y="336"/>
                      <a:pt x="1494" y="340"/>
                      <a:pt x="1493" y="343"/>
                    </a:cubicBezTo>
                    <a:cubicBezTo>
                      <a:pt x="1487" y="349"/>
                      <a:pt x="1483" y="353"/>
                      <a:pt x="1477" y="356"/>
                    </a:cubicBezTo>
                    <a:cubicBezTo>
                      <a:pt x="1464" y="363"/>
                      <a:pt x="1451" y="369"/>
                      <a:pt x="1440" y="374"/>
                    </a:cubicBezTo>
                    <a:cubicBezTo>
                      <a:pt x="1392" y="389"/>
                      <a:pt x="1344" y="393"/>
                      <a:pt x="1294" y="396"/>
                    </a:cubicBezTo>
                    <a:cubicBezTo>
                      <a:pt x="1288" y="396"/>
                      <a:pt x="1282" y="396"/>
                      <a:pt x="1276" y="396"/>
                    </a:cubicBezTo>
                    <a:cubicBezTo>
                      <a:pt x="1166" y="396"/>
                      <a:pt x="1057" y="383"/>
                      <a:pt x="948" y="360"/>
                    </a:cubicBezTo>
                    <a:lnTo>
                      <a:pt x="950" y="360"/>
                    </a:lnTo>
                    <a:cubicBezTo>
                      <a:pt x="947" y="360"/>
                      <a:pt x="943" y="357"/>
                      <a:pt x="940" y="357"/>
                    </a:cubicBezTo>
                    <a:lnTo>
                      <a:pt x="938" y="357"/>
                    </a:lnTo>
                    <a:cubicBezTo>
                      <a:pt x="877" y="343"/>
                      <a:pt x="817" y="326"/>
                      <a:pt x="757" y="300"/>
                    </a:cubicBezTo>
                    <a:cubicBezTo>
                      <a:pt x="752" y="298"/>
                      <a:pt x="746" y="296"/>
                      <a:pt x="740" y="296"/>
                    </a:cubicBezTo>
                    <a:cubicBezTo>
                      <a:pt x="725" y="296"/>
                      <a:pt x="707" y="305"/>
                      <a:pt x="698" y="318"/>
                    </a:cubicBezTo>
                    <a:cubicBezTo>
                      <a:pt x="685" y="336"/>
                      <a:pt x="684" y="364"/>
                      <a:pt x="699" y="381"/>
                    </a:cubicBezTo>
                    <a:cubicBezTo>
                      <a:pt x="725" y="404"/>
                      <a:pt x="745" y="429"/>
                      <a:pt x="764" y="457"/>
                    </a:cubicBezTo>
                    <a:cubicBezTo>
                      <a:pt x="805" y="526"/>
                      <a:pt x="840" y="598"/>
                      <a:pt x="878" y="665"/>
                    </a:cubicBezTo>
                    <a:cubicBezTo>
                      <a:pt x="873" y="665"/>
                      <a:pt x="867" y="666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2" y="667"/>
                      <a:pt x="862" y="667"/>
                    </a:cubicBezTo>
                    <a:cubicBezTo>
                      <a:pt x="861" y="667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61" y="667"/>
                      <a:pt x="862" y="667"/>
                      <a:pt x="862" y="667"/>
                    </a:cubicBezTo>
                    <a:lnTo>
                      <a:pt x="862" y="667"/>
                    </a:lnTo>
                    <a:cubicBezTo>
                      <a:pt x="862" y="667"/>
                      <a:pt x="863" y="668"/>
                      <a:pt x="864" y="668"/>
                    </a:cubicBezTo>
                    <a:lnTo>
                      <a:pt x="861" y="668"/>
                    </a:lnTo>
                    <a:cubicBezTo>
                      <a:pt x="861" y="668"/>
                      <a:pt x="861" y="667"/>
                      <a:pt x="861" y="667"/>
                    </a:cubicBezTo>
                    <a:lnTo>
                      <a:pt x="861" y="667"/>
                    </a:lnTo>
                    <a:cubicBezTo>
                      <a:pt x="859" y="668"/>
                      <a:pt x="857" y="668"/>
                      <a:pt x="855" y="668"/>
                    </a:cubicBezTo>
                    <a:cubicBezTo>
                      <a:pt x="817" y="668"/>
                      <a:pt x="778" y="664"/>
                      <a:pt x="739" y="655"/>
                    </a:cubicBezTo>
                    <a:cubicBezTo>
                      <a:pt x="704" y="646"/>
                      <a:pt x="668" y="635"/>
                      <a:pt x="633" y="622"/>
                    </a:cubicBezTo>
                    <a:cubicBezTo>
                      <a:pt x="589" y="606"/>
                      <a:pt x="545" y="583"/>
                      <a:pt x="502" y="562"/>
                    </a:cubicBezTo>
                    <a:lnTo>
                      <a:pt x="502" y="562"/>
                    </a:lnTo>
                    <a:lnTo>
                      <a:pt x="512" y="568"/>
                    </a:lnTo>
                    <a:cubicBezTo>
                      <a:pt x="359" y="482"/>
                      <a:pt x="220" y="374"/>
                      <a:pt x="82" y="263"/>
                    </a:cubicBezTo>
                    <a:cubicBezTo>
                      <a:pt x="75" y="257"/>
                      <a:pt x="66" y="254"/>
                      <a:pt x="56" y="254"/>
                    </a:cubicBezTo>
                    <a:cubicBezTo>
                      <a:pt x="41" y="254"/>
                      <a:pt x="25" y="262"/>
                      <a:pt x="16" y="274"/>
                    </a:cubicBezTo>
                    <a:cubicBezTo>
                      <a:pt x="1" y="296"/>
                      <a:pt x="8" y="324"/>
                      <a:pt x="26" y="340"/>
                    </a:cubicBezTo>
                    <a:cubicBezTo>
                      <a:pt x="167" y="450"/>
                      <a:pt x="308" y="565"/>
                      <a:pt x="467" y="649"/>
                    </a:cubicBezTo>
                    <a:cubicBezTo>
                      <a:pt x="548" y="691"/>
                      <a:pt x="631" y="728"/>
                      <a:pt x="719" y="747"/>
                    </a:cubicBezTo>
                    <a:cubicBezTo>
                      <a:pt x="764" y="755"/>
                      <a:pt x="807" y="761"/>
                      <a:pt x="854" y="761"/>
                    </a:cubicBezTo>
                    <a:cubicBezTo>
                      <a:pt x="893" y="761"/>
                      <a:pt x="933" y="754"/>
                      <a:pt x="970" y="744"/>
                    </a:cubicBezTo>
                    <a:cubicBezTo>
                      <a:pt x="1006" y="735"/>
                      <a:pt x="1020" y="696"/>
                      <a:pt x="999" y="665"/>
                    </a:cubicBezTo>
                    <a:cubicBezTo>
                      <a:pt x="990" y="653"/>
                      <a:pt x="981" y="641"/>
                      <a:pt x="974" y="629"/>
                    </a:cubicBezTo>
                    <a:cubicBezTo>
                      <a:pt x="943" y="579"/>
                      <a:pt x="918" y="526"/>
                      <a:pt x="891" y="475"/>
                    </a:cubicBezTo>
                    <a:cubicBezTo>
                      <a:pt x="888" y="467"/>
                      <a:pt x="884" y="460"/>
                      <a:pt x="878" y="453"/>
                    </a:cubicBezTo>
                    <a:lnTo>
                      <a:pt x="878" y="453"/>
                    </a:lnTo>
                    <a:cubicBezTo>
                      <a:pt x="938" y="469"/>
                      <a:pt x="1000" y="482"/>
                      <a:pt x="1060" y="490"/>
                    </a:cubicBezTo>
                    <a:cubicBezTo>
                      <a:pt x="1129" y="502"/>
                      <a:pt x="1200" y="509"/>
                      <a:pt x="1271" y="509"/>
                    </a:cubicBezTo>
                    <a:cubicBezTo>
                      <a:pt x="1323" y="509"/>
                      <a:pt x="1376" y="505"/>
                      <a:pt x="1427" y="496"/>
                    </a:cubicBezTo>
                    <a:cubicBezTo>
                      <a:pt x="1513" y="482"/>
                      <a:pt x="1607" y="434"/>
                      <a:pt x="1621" y="341"/>
                    </a:cubicBezTo>
                    <a:cubicBezTo>
                      <a:pt x="1629" y="296"/>
                      <a:pt x="1616" y="253"/>
                      <a:pt x="1597" y="211"/>
                    </a:cubicBezTo>
                    <a:cubicBezTo>
                      <a:pt x="1583" y="181"/>
                      <a:pt x="1561" y="152"/>
                      <a:pt x="1541" y="127"/>
                    </a:cubicBezTo>
                    <a:cubicBezTo>
                      <a:pt x="1514" y="89"/>
                      <a:pt x="1483" y="58"/>
                      <a:pt x="1450" y="25"/>
                    </a:cubicBezTo>
                    <a:cubicBezTo>
                      <a:pt x="1435" y="12"/>
                      <a:pt x="1422" y="3"/>
                      <a:pt x="1404" y="2"/>
                    </a:cubicBezTo>
                    <a:lnTo>
                      <a:pt x="1398" y="2"/>
                    </a:lnTo>
                    <a:cubicBezTo>
                      <a:pt x="1395" y="1"/>
                      <a:pt x="1392" y="1"/>
                      <a:pt x="13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6" name="Google Shape;11996;p74"/>
              <p:cNvSpPr/>
              <p:nvPr/>
            </p:nvSpPr>
            <p:spPr>
              <a:xfrm>
                <a:off x="8600269" y="1654363"/>
                <a:ext cx="34226" cy="18663"/>
              </a:xfrm>
              <a:custGeom>
                <a:rect b="b" l="l" r="r" t="t"/>
                <a:pathLst>
                  <a:path extrusionOk="0" h="590" w="1082">
                    <a:moveTo>
                      <a:pt x="709" y="0"/>
                    </a:moveTo>
                    <a:cubicBezTo>
                      <a:pt x="674" y="0"/>
                      <a:pt x="640" y="27"/>
                      <a:pt x="626" y="61"/>
                    </a:cubicBezTo>
                    <a:cubicBezTo>
                      <a:pt x="618" y="83"/>
                      <a:pt x="619" y="111"/>
                      <a:pt x="631" y="134"/>
                    </a:cubicBezTo>
                    <a:cubicBezTo>
                      <a:pt x="641" y="158"/>
                      <a:pt x="659" y="172"/>
                      <a:pt x="682" y="182"/>
                    </a:cubicBezTo>
                    <a:cubicBezTo>
                      <a:pt x="705" y="192"/>
                      <a:pt x="728" y="204"/>
                      <a:pt x="752" y="217"/>
                    </a:cubicBezTo>
                    <a:cubicBezTo>
                      <a:pt x="791" y="238"/>
                      <a:pt x="828" y="262"/>
                      <a:pt x="864" y="291"/>
                    </a:cubicBezTo>
                    <a:cubicBezTo>
                      <a:pt x="874" y="300"/>
                      <a:pt x="883" y="311"/>
                      <a:pt x="890" y="320"/>
                    </a:cubicBezTo>
                    <a:cubicBezTo>
                      <a:pt x="891" y="324"/>
                      <a:pt x="893" y="327"/>
                      <a:pt x="896" y="328"/>
                    </a:cubicBezTo>
                    <a:lnTo>
                      <a:pt x="896" y="333"/>
                    </a:lnTo>
                    <a:cubicBezTo>
                      <a:pt x="893" y="334"/>
                      <a:pt x="891" y="338"/>
                      <a:pt x="890" y="340"/>
                    </a:cubicBezTo>
                    <a:cubicBezTo>
                      <a:pt x="883" y="347"/>
                      <a:pt x="876" y="353"/>
                      <a:pt x="867" y="357"/>
                    </a:cubicBezTo>
                    <a:cubicBezTo>
                      <a:pt x="843" y="370"/>
                      <a:pt x="820" y="381"/>
                      <a:pt x="795" y="390"/>
                    </a:cubicBezTo>
                    <a:cubicBezTo>
                      <a:pt x="745" y="404"/>
                      <a:pt x="692" y="411"/>
                      <a:pt x="641" y="416"/>
                    </a:cubicBezTo>
                    <a:lnTo>
                      <a:pt x="635" y="416"/>
                    </a:lnTo>
                    <a:cubicBezTo>
                      <a:pt x="635" y="416"/>
                      <a:pt x="635" y="416"/>
                      <a:pt x="635" y="416"/>
                    </a:cubicBezTo>
                    <a:lnTo>
                      <a:pt x="635" y="416"/>
                    </a:lnTo>
                    <a:cubicBezTo>
                      <a:pt x="630" y="416"/>
                      <a:pt x="626" y="416"/>
                      <a:pt x="621" y="416"/>
                    </a:cubicBezTo>
                    <a:cubicBezTo>
                      <a:pt x="547" y="416"/>
                      <a:pt x="475" y="409"/>
                      <a:pt x="403" y="394"/>
                    </a:cubicBezTo>
                    <a:cubicBezTo>
                      <a:pt x="340" y="377"/>
                      <a:pt x="280" y="356"/>
                      <a:pt x="220" y="327"/>
                    </a:cubicBezTo>
                    <a:cubicBezTo>
                      <a:pt x="194" y="313"/>
                      <a:pt x="167" y="297"/>
                      <a:pt x="141" y="280"/>
                    </a:cubicBezTo>
                    <a:cubicBezTo>
                      <a:pt x="126" y="269"/>
                      <a:pt x="109" y="264"/>
                      <a:pt x="92" y="264"/>
                    </a:cubicBezTo>
                    <a:cubicBezTo>
                      <a:pt x="67" y="264"/>
                      <a:pt x="41" y="276"/>
                      <a:pt x="25" y="298"/>
                    </a:cubicBezTo>
                    <a:cubicBezTo>
                      <a:pt x="1" y="334"/>
                      <a:pt x="8" y="390"/>
                      <a:pt x="45" y="416"/>
                    </a:cubicBezTo>
                    <a:cubicBezTo>
                      <a:pt x="184" y="512"/>
                      <a:pt x="344" y="563"/>
                      <a:pt x="509" y="583"/>
                    </a:cubicBezTo>
                    <a:cubicBezTo>
                      <a:pt x="543" y="587"/>
                      <a:pt x="578" y="589"/>
                      <a:pt x="612" y="589"/>
                    </a:cubicBezTo>
                    <a:cubicBezTo>
                      <a:pt x="650" y="589"/>
                      <a:pt x="688" y="587"/>
                      <a:pt x="725" y="583"/>
                    </a:cubicBezTo>
                    <a:cubicBezTo>
                      <a:pt x="791" y="577"/>
                      <a:pt x="857" y="560"/>
                      <a:pt x="918" y="535"/>
                    </a:cubicBezTo>
                    <a:cubicBezTo>
                      <a:pt x="967" y="516"/>
                      <a:pt x="1006" y="483"/>
                      <a:pt x="1039" y="446"/>
                    </a:cubicBezTo>
                    <a:cubicBezTo>
                      <a:pt x="1072" y="404"/>
                      <a:pt x="1082" y="348"/>
                      <a:pt x="1075" y="297"/>
                    </a:cubicBezTo>
                    <a:cubicBezTo>
                      <a:pt x="1070" y="274"/>
                      <a:pt x="1060" y="248"/>
                      <a:pt x="1049" y="230"/>
                    </a:cubicBezTo>
                    <a:cubicBezTo>
                      <a:pt x="1032" y="197"/>
                      <a:pt x="1006" y="169"/>
                      <a:pt x="979" y="145"/>
                    </a:cubicBezTo>
                    <a:cubicBezTo>
                      <a:pt x="911" y="86"/>
                      <a:pt x="828" y="45"/>
                      <a:pt x="745" y="8"/>
                    </a:cubicBezTo>
                    <a:cubicBezTo>
                      <a:pt x="735" y="3"/>
                      <a:pt x="725" y="0"/>
                      <a:pt x="714" y="0"/>
                    </a:cubicBezTo>
                    <a:cubicBezTo>
                      <a:pt x="712" y="0"/>
                      <a:pt x="710" y="0"/>
                      <a:pt x="7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7" name="Google Shape;11997;p74"/>
              <p:cNvSpPr/>
              <p:nvPr/>
            </p:nvSpPr>
            <p:spPr>
              <a:xfrm>
                <a:off x="8637911" y="1619156"/>
                <a:ext cx="19770" cy="21194"/>
              </a:xfrm>
              <a:custGeom>
                <a:rect b="b" l="l" r="r" t="t"/>
                <a:pathLst>
                  <a:path extrusionOk="0" h="670" w="625">
                    <a:moveTo>
                      <a:pt x="437" y="0"/>
                    </a:moveTo>
                    <a:cubicBezTo>
                      <a:pt x="422" y="0"/>
                      <a:pt x="407" y="7"/>
                      <a:pt x="394" y="18"/>
                    </a:cubicBezTo>
                    <a:cubicBezTo>
                      <a:pt x="357" y="48"/>
                      <a:pt x="353" y="105"/>
                      <a:pt x="383" y="141"/>
                    </a:cubicBezTo>
                    <a:cubicBezTo>
                      <a:pt x="401" y="163"/>
                      <a:pt x="417" y="184"/>
                      <a:pt x="433" y="207"/>
                    </a:cubicBezTo>
                    <a:cubicBezTo>
                      <a:pt x="444" y="226"/>
                      <a:pt x="453" y="243"/>
                      <a:pt x="460" y="261"/>
                    </a:cubicBezTo>
                    <a:cubicBezTo>
                      <a:pt x="464" y="277"/>
                      <a:pt x="467" y="292"/>
                      <a:pt x="469" y="309"/>
                    </a:cubicBezTo>
                    <a:cubicBezTo>
                      <a:pt x="469" y="326"/>
                      <a:pt x="467" y="339"/>
                      <a:pt x="466" y="356"/>
                    </a:cubicBezTo>
                    <a:cubicBezTo>
                      <a:pt x="460" y="375"/>
                      <a:pt x="453" y="393"/>
                      <a:pt x="444" y="410"/>
                    </a:cubicBezTo>
                    <a:cubicBezTo>
                      <a:pt x="433" y="428"/>
                      <a:pt x="424" y="442"/>
                      <a:pt x="411" y="456"/>
                    </a:cubicBezTo>
                    <a:cubicBezTo>
                      <a:pt x="391" y="475"/>
                      <a:pt x="373" y="493"/>
                      <a:pt x="350" y="509"/>
                    </a:cubicBezTo>
                    <a:cubicBezTo>
                      <a:pt x="317" y="529"/>
                      <a:pt x="283" y="544"/>
                      <a:pt x="247" y="556"/>
                    </a:cubicBezTo>
                    <a:cubicBezTo>
                      <a:pt x="234" y="559"/>
                      <a:pt x="220" y="564"/>
                      <a:pt x="207" y="565"/>
                    </a:cubicBezTo>
                    <a:cubicBezTo>
                      <a:pt x="182" y="571"/>
                      <a:pt x="158" y="572"/>
                      <a:pt x="135" y="574"/>
                    </a:cubicBezTo>
                    <a:cubicBezTo>
                      <a:pt x="108" y="574"/>
                      <a:pt x="81" y="572"/>
                      <a:pt x="54" y="568"/>
                    </a:cubicBezTo>
                    <a:cubicBezTo>
                      <a:pt x="52" y="568"/>
                      <a:pt x="51" y="568"/>
                      <a:pt x="49" y="568"/>
                    </a:cubicBezTo>
                    <a:cubicBezTo>
                      <a:pt x="26" y="568"/>
                      <a:pt x="5" y="588"/>
                      <a:pt x="2" y="611"/>
                    </a:cubicBezTo>
                    <a:cubicBezTo>
                      <a:pt x="1" y="638"/>
                      <a:pt x="21" y="660"/>
                      <a:pt x="45" y="664"/>
                    </a:cubicBezTo>
                    <a:cubicBezTo>
                      <a:pt x="75" y="668"/>
                      <a:pt x="105" y="670"/>
                      <a:pt x="136" y="670"/>
                    </a:cubicBezTo>
                    <a:cubicBezTo>
                      <a:pt x="282" y="670"/>
                      <a:pt x="430" y="623"/>
                      <a:pt x="532" y="515"/>
                    </a:cubicBezTo>
                    <a:cubicBezTo>
                      <a:pt x="555" y="489"/>
                      <a:pt x="575" y="463"/>
                      <a:pt x="589" y="432"/>
                    </a:cubicBezTo>
                    <a:cubicBezTo>
                      <a:pt x="608" y="393"/>
                      <a:pt x="618" y="352"/>
                      <a:pt x="622" y="309"/>
                    </a:cubicBezTo>
                    <a:cubicBezTo>
                      <a:pt x="625" y="264"/>
                      <a:pt x="616" y="216"/>
                      <a:pt x="601" y="174"/>
                    </a:cubicBezTo>
                    <a:cubicBezTo>
                      <a:pt x="590" y="148"/>
                      <a:pt x="578" y="124"/>
                      <a:pt x="566" y="101"/>
                    </a:cubicBezTo>
                    <a:cubicBezTo>
                      <a:pt x="552" y="77"/>
                      <a:pt x="533" y="55"/>
                      <a:pt x="516" y="34"/>
                    </a:cubicBezTo>
                    <a:cubicBezTo>
                      <a:pt x="497" y="14"/>
                      <a:pt x="475" y="2"/>
                      <a:pt x="450" y="2"/>
                    </a:cubicBezTo>
                    <a:cubicBezTo>
                      <a:pt x="446" y="1"/>
                      <a:pt x="441" y="0"/>
                      <a:pt x="43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8" name="Google Shape;11998;p74"/>
              <p:cNvSpPr/>
              <p:nvPr/>
            </p:nvSpPr>
            <p:spPr>
              <a:xfrm>
                <a:off x="8668532" y="1665973"/>
                <a:ext cx="51846" cy="46183"/>
              </a:xfrm>
              <a:custGeom>
                <a:rect b="b" l="l" r="r" t="t"/>
                <a:pathLst>
                  <a:path extrusionOk="0" h="1460" w="1639">
                    <a:moveTo>
                      <a:pt x="714" y="736"/>
                    </a:moveTo>
                    <a:lnTo>
                      <a:pt x="714" y="736"/>
                    </a:lnTo>
                    <a:cubicBezTo>
                      <a:pt x="711" y="737"/>
                      <a:pt x="709" y="739"/>
                      <a:pt x="708" y="739"/>
                    </a:cubicBezTo>
                    <a:cubicBezTo>
                      <a:pt x="709" y="737"/>
                      <a:pt x="711" y="736"/>
                      <a:pt x="714" y="736"/>
                    </a:cubicBezTo>
                    <a:close/>
                    <a:moveTo>
                      <a:pt x="658" y="757"/>
                    </a:moveTo>
                    <a:lnTo>
                      <a:pt x="658" y="757"/>
                    </a:lnTo>
                    <a:cubicBezTo>
                      <a:pt x="652" y="759"/>
                      <a:pt x="645" y="760"/>
                      <a:pt x="639" y="762"/>
                    </a:cubicBezTo>
                    <a:cubicBezTo>
                      <a:pt x="645" y="762"/>
                      <a:pt x="652" y="759"/>
                      <a:pt x="658" y="757"/>
                    </a:cubicBezTo>
                    <a:close/>
                    <a:moveTo>
                      <a:pt x="1129" y="0"/>
                    </a:moveTo>
                    <a:cubicBezTo>
                      <a:pt x="1059" y="3"/>
                      <a:pt x="997" y="52"/>
                      <a:pt x="990" y="122"/>
                    </a:cubicBezTo>
                    <a:cubicBezTo>
                      <a:pt x="986" y="189"/>
                      <a:pt x="1037" y="256"/>
                      <a:pt x="1107" y="261"/>
                    </a:cubicBezTo>
                    <a:cubicBezTo>
                      <a:pt x="1167" y="266"/>
                      <a:pt x="1226" y="272"/>
                      <a:pt x="1286" y="285"/>
                    </a:cubicBezTo>
                    <a:cubicBezTo>
                      <a:pt x="1309" y="289"/>
                      <a:pt x="1332" y="299"/>
                      <a:pt x="1354" y="308"/>
                    </a:cubicBezTo>
                    <a:cubicBezTo>
                      <a:pt x="1344" y="324"/>
                      <a:pt x="1332" y="338"/>
                      <a:pt x="1319" y="352"/>
                    </a:cubicBezTo>
                    <a:cubicBezTo>
                      <a:pt x="1253" y="420"/>
                      <a:pt x="1174" y="477"/>
                      <a:pt x="1095" y="530"/>
                    </a:cubicBezTo>
                    <a:lnTo>
                      <a:pt x="1095" y="530"/>
                    </a:lnTo>
                    <a:cubicBezTo>
                      <a:pt x="1101" y="526"/>
                      <a:pt x="1108" y="522"/>
                      <a:pt x="1115" y="517"/>
                    </a:cubicBezTo>
                    <a:lnTo>
                      <a:pt x="1115" y="517"/>
                    </a:lnTo>
                    <a:cubicBezTo>
                      <a:pt x="1047" y="560"/>
                      <a:pt x="978" y="597"/>
                      <a:pt x="908" y="636"/>
                    </a:cubicBezTo>
                    <a:cubicBezTo>
                      <a:pt x="878" y="652"/>
                      <a:pt x="845" y="666"/>
                      <a:pt x="815" y="680"/>
                    </a:cubicBezTo>
                    <a:cubicBezTo>
                      <a:pt x="801" y="687"/>
                      <a:pt x="784" y="694"/>
                      <a:pt x="771" y="702"/>
                    </a:cubicBezTo>
                    <a:cubicBezTo>
                      <a:pt x="752" y="709"/>
                      <a:pt x="736" y="719"/>
                      <a:pt x="721" y="730"/>
                    </a:cubicBezTo>
                    <a:cubicBezTo>
                      <a:pt x="694" y="745"/>
                      <a:pt x="663" y="757"/>
                      <a:pt x="635" y="766"/>
                    </a:cubicBezTo>
                    <a:cubicBezTo>
                      <a:pt x="628" y="767"/>
                      <a:pt x="621" y="769"/>
                      <a:pt x="615" y="772"/>
                    </a:cubicBezTo>
                    <a:cubicBezTo>
                      <a:pt x="570" y="782"/>
                      <a:pt x="536" y="816"/>
                      <a:pt x="530" y="862"/>
                    </a:cubicBezTo>
                    <a:cubicBezTo>
                      <a:pt x="527" y="916"/>
                      <a:pt x="568" y="969"/>
                      <a:pt x="623" y="972"/>
                    </a:cubicBezTo>
                    <a:cubicBezTo>
                      <a:pt x="675" y="974"/>
                      <a:pt x="725" y="981"/>
                      <a:pt x="778" y="989"/>
                    </a:cubicBezTo>
                    <a:cubicBezTo>
                      <a:pt x="817" y="1001"/>
                      <a:pt x="854" y="1011"/>
                      <a:pt x="890" y="1030"/>
                    </a:cubicBezTo>
                    <a:cubicBezTo>
                      <a:pt x="904" y="1038"/>
                      <a:pt x="917" y="1047"/>
                      <a:pt x="930" y="1058"/>
                    </a:cubicBezTo>
                    <a:cubicBezTo>
                      <a:pt x="937" y="1065"/>
                      <a:pt x="944" y="1074"/>
                      <a:pt x="950" y="1081"/>
                    </a:cubicBezTo>
                    <a:cubicBezTo>
                      <a:pt x="953" y="1088"/>
                      <a:pt x="957" y="1094"/>
                      <a:pt x="958" y="1101"/>
                    </a:cubicBezTo>
                    <a:cubicBezTo>
                      <a:pt x="960" y="1108"/>
                      <a:pt x="961" y="1113"/>
                      <a:pt x="961" y="1120"/>
                    </a:cubicBezTo>
                    <a:cubicBezTo>
                      <a:pt x="961" y="1127"/>
                      <a:pt x="961" y="1137"/>
                      <a:pt x="960" y="1144"/>
                    </a:cubicBezTo>
                    <a:cubicBezTo>
                      <a:pt x="957" y="1156"/>
                      <a:pt x="953" y="1168"/>
                      <a:pt x="947" y="1180"/>
                    </a:cubicBezTo>
                    <a:cubicBezTo>
                      <a:pt x="936" y="1198"/>
                      <a:pt x="923" y="1219"/>
                      <a:pt x="907" y="1234"/>
                    </a:cubicBezTo>
                    <a:cubicBezTo>
                      <a:pt x="888" y="1253"/>
                      <a:pt x="868" y="1267"/>
                      <a:pt x="850" y="1282"/>
                    </a:cubicBezTo>
                    <a:cubicBezTo>
                      <a:pt x="815" y="1302"/>
                      <a:pt x="778" y="1319"/>
                      <a:pt x="738" y="1332"/>
                    </a:cubicBezTo>
                    <a:cubicBezTo>
                      <a:pt x="739" y="1332"/>
                      <a:pt x="744" y="1330"/>
                      <a:pt x="745" y="1330"/>
                    </a:cubicBezTo>
                    <a:lnTo>
                      <a:pt x="745" y="1330"/>
                    </a:lnTo>
                    <a:cubicBezTo>
                      <a:pt x="699" y="1344"/>
                      <a:pt x="653" y="1352"/>
                      <a:pt x="606" y="1355"/>
                    </a:cubicBezTo>
                    <a:lnTo>
                      <a:pt x="606" y="1355"/>
                    </a:lnTo>
                    <a:cubicBezTo>
                      <a:pt x="607" y="1355"/>
                      <a:pt x="608" y="1355"/>
                      <a:pt x="609" y="1355"/>
                    </a:cubicBezTo>
                    <a:lnTo>
                      <a:pt x="609" y="1355"/>
                    </a:lnTo>
                    <a:cubicBezTo>
                      <a:pt x="602" y="1355"/>
                      <a:pt x="595" y="1355"/>
                      <a:pt x="588" y="1355"/>
                    </a:cubicBezTo>
                    <a:cubicBezTo>
                      <a:pt x="536" y="1355"/>
                      <a:pt x="486" y="1350"/>
                      <a:pt x="434" y="1339"/>
                    </a:cubicBezTo>
                    <a:lnTo>
                      <a:pt x="434" y="1339"/>
                    </a:lnTo>
                    <a:cubicBezTo>
                      <a:pt x="437" y="1339"/>
                      <a:pt x="439" y="1340"/>
                      <a:pt x="443" y="1340"/>
                    </a:cubicBezTo>
                    <a:cubicBezTo>
                      <a:pt x="439" y="1339"/>
                      <a:pt x="436" y="1339"/>
                      <a:pt x="431" y="1337"/>
                    </a:cubicBezTo>
                    <a:cubicBezTo>
                      <a:pt x="360" y="1319"/>
                      <a:pt x="293" y="1292"/>
                      <a:pt x="228" y="1259"/>
                    </a:cubicBezTo>
                    <a:lnTo>
                      <a:pt x="228" y="1259"/>
                    </a:lnTo>
                    <a:lnTo>
                      <a:pt x="238" y="1263"/>
                    </a:lnTo>
                    <a:cubicBezTo>
                      <a:pt x="184" y="1233"/>
                      <a:pt x="131" y="1197"/>
                      <a:pt x="84" y="1160"/>
                    </a:cubicBezTo>
                    <a:cubicBezTo>
                      <a:pt x="76" y="1154"/>
                      <a:pt x="66" y="1151"/>
                      <a:pt x="57" y="1151"/>
                    </a:cubicBezTo>
                    <a:cubicBezTo>
                      <a:pt x="41" y="1151"/>
                      <a:pt x="25" y="1158"/>
                      <a:pt x="16" y="1170"/>
                    </a:cubicBezTo>
                    <a:cubicBezTo>
                      <a:pt x="1" y="1191"/>
                      <a:pt x="8" y="1220"/>
                      <a:pt x="29" y="1237"/>
                    </a:cubicBezTo>
                    <a:cubicBezTo>
                      <a:pt x="119" y="1309"/>
                      <a:pt x="217" y="1367"/>
                      <a:pt x="327" y="1409"/>
                    </a:cubicBezTo>
                    <a:cubicBezTo>
                      <a:pt x="414" y="1442"/>
                      <a:pt x="509" y="1459"/>
                      <a:pt x="603" y="1459"/>
                    </a:cubicBezTo>
                    <a:cubicBezTo>
                      <a:pt x="606" y="1459"/>
                      <a:pt x="608" y="1459"/>
                      <a:pt x="610" y="1459"/>
                    </a:cubicBezTo>
                    <a:cubicBezTo>
                      <a:pt x="756" y="1459"/>
                      <a:pt x="904" y="1416"/>
                      <a:pt x="1016" y="1317"/>
                    </a:cubicBezTo>
                    <a:cubicBezTo>
                      <a:pt x="1059" y="1277"/>
                      <a:pt x="1094" y="1226"/>
                      <a:pt x="1109" y="1170"/>
                    </a:cubicBezTo>
                    <a:cubicBezTo>
                      <a:pt x="1125" y="1111"/>
                      <a:pt x="1119" y="1052"/>
                      <a:pt x="1093" y="997"/>
                    </a:cubicBezTo>
                    <a:cubicBezTo>
                      <a:pt x="1069" y="945"/>
                      <a:pt x="1026" y="905"/>
                      <a:pt x="978" y="873"/>
                    </a:cubicBezTo>
                    <a:cubicBezTo>
                      <a:pt x="1009" y="859"/>
                      <a:pt x="1039" y="845"/>
                      <a:pt x="1067" y="830"/>
                    </a:cubicBezTo>
                    <a:cubicBezTo>
                      <a:pt x="1147" y="790"/>
                      <a:pt x="1225" y="745"/>
                      <a:pt x="1301" y="696"/>
                    </a:cubicBezTo>
                    <a:cubicBezTo>
                      <a:pt x="1365" y="654"/>
                      <a:pt x="1425" y="610"/>
                      <a:pt x="1482" y="558"/>
                    </a:cubicBezTo>
                    <a:cubicBezTo>
                      <a:pt x="1511" y="531"/>
                      <a:pt x="1537" y="504"/>
                      <a:pt x="1560" y="474"/>
                    </a:cubicBezTo>
                    <a:cubicBezTo>
                      <a:pt x="1580" y="447"/>
                      <a:pt x="1597" y="417"/>
                      <a:pt x="1610" y="387"/>
                    </a:cubicBezTo>
                    <a:cubicBezTo>
                      <a:pt x="1639" y="325"/>
                      <a:pt x="1634" y="251"/>
                      <a:pt x="1609" y="189"/>
                    </a:cubicBezTo>
                    <a:cubicBezTo>
                      <a:pt x="1576" y="120"/>
                      <a:pt x="1505" y="77"/>
                      <a:pt x="1438" y="50"/>
                    </a:cubicBezTo>
                    <a:cubicBezTo>
                      <a:pt x="1395" y="34"/>
                      <a:pt x="1346" y="24"/>
                      <a:pt x="1302" y="16"/>
                    </a:cubicBezTo>
                    <a:cubicBezTo>
                      <a:pt x="1246" y="6"/>
                      <a:pt x="1189" y="1"/>
                      <a:pt x="11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99" name="Google Shape;11999;p74"/>
              <p:cNvSpPr/>
              <p:nvPr/>
            </p:nvSpPr>
            <p:spPr>
              <a:xfrm>
                <a:off x="8693047" y="1607168"/>
                <a:ext cx="24357" cy="23503"/>
              </a:xfrm>
              <a:custGeom>
                <a:rect b="b" l="l" r="r" t="t"/>
                <a:pathLst>
                  <a:path extrusionOk="0" h="743" w="770">
                    <a:moveTo>
                      <a:pt x="305" y="184"/>
                    </a:moveTo>
                    <a:lnTo>
                      <a:pt x="305" y="184"/>
                    </a:lnTo>
                    <a:cubicBezTo>
                      <a:pt x="308" y="185"/>
                      <a:pt x="311" y="187"/>
                      <a:pt x="314" y="189"/>
                    </a:cubicBezTo>
                    <a:cubicBezTo>
                      <a:pt x="312" y="187"/>
                      <a:pt x="308" y="185"/>
                      <a:pt x="305" y="184"/>
                    </a:cubicBezTo>
                    <a:close/>
                    <a:moveTo>
                      <a:pt x="331" y="0"/>
                    </a:moveTo>
                    <a:cubicBezTo>
                      <a:pt x="322" y="5"/>
                      <a:pt x="315" y="5"/>
                      <a:pt x="311" y="6"/>
                    </a:cubicBezTo>
                    <a:cubicBezTo>
                      <a:pt x="287" y="10"/>
                      <a:pt x="268" y="25"/>
                      <a:pt x="254" y="42"/>
                    </a:cubicBezTo>
                    <a:cubicBezTo>
                      <a:pt x="239" y="62"/>
                      <a:pt x="234" y="86"/>
                      <a:pt x="239" y="111"/>
                    </a:cubicBezTo>
                    <a:cubicBezTo>
                      <a:pt x="241" y="126"/>
                      <a:pt x="248" y="139"/>
                      <a:pt x="258" y="151"/>
                    </a:cubicBezTo>
                    <a:cubicBezTo>
                      <a:pt x="269" y="164"/>
                      <a:pt x="282" y="172"/>
                      <a:pt x="297" y="178"/>
                    </a:cubicBezTo>
                    <a:lnTo>
                      <a:pt x="318" y="189"/>
                    </a:lnTo>
                    <a:cubicBezTo>
                      <a:pt x="387" y="227"/>
                      <a:pt x="451" y="268"/>
                      <a:pt x="513" y="320"/>
                    </a:cubicBezTo>
                    <a:cubicBezTo>
                      <a:pt x="537" y="343"/>
                      <a:pt x="561" y="370"/>
                      <a:pt x="583" y="397"/>
                    </a:cubicBezTo>
                    <a:cubicBezTo>
                      <a:pt x="593" y="414"/>
                      <a:pt x="602" y="433"/>
                      <a:pt x="612" y="451"/>
                    </a:cubicBezTo>
                    <a:cubicBezTo>
                      <a:pt x="614" y="463"/>
                      <a:pt x="616" y="473"/>
                      <a:pt x="619" y="486"/>
                    </a:cubicBezTo>
                    <a:cubicBezTo>
                      <a:pt x="619" y="494"/>
                      <a:pt x="616" y="504"/>
                      <a:pt x="616" y="513"/>
                    </a:cubicBezTo>
                    <a:cubicBezTo>
                      <a:pt x="614" y="520"/>
                      <a:pt x="612" y="529"/>
                      <a:pt x="609" y="536"/>
                    </a:cubicBezTo>
                    <a:cubicBezTo>
                      <a:pt x="604" y="545"/>
                      <a:pt x="597" y="555"/>
                      <a:pt x="590" y="563"/>
                    </a:cubicBezTo>
                    <a:cubicBezTo>
                      <a:pt x="579" y="573"/>
                      <a:pt x="566" y="585"/>
                      <a:pt x="551" y="592"/>
                    </a:cubicBezTo>
                    <a:cubicBezTo>
                      <a:pt x="533" y="602"/>
                      <a:pt x="513" y="612"/>
                      <a:pt x="493" y="619"/>
                    </a:cubicBezTo>
                    <a:cubicBezTo>
                      <a:pt x="491" y="620"/>
                      <a:pt x="489" y="620"/>
                      <a:pt x="487" y="621"/>
                    </a:cubicBezTo>
                    <a:lnTo>
                      <a:pt x="487" y="621"/>
                    </a:lnTo>
                    <a:cubicBezTo>
                      <a:pt x="487" y="621"/>
                      <a:pt x="487" y="620"/>
                      <a:pt x="487" y="620"/>
                    </a:cubicBezTo>
                    <a:lnTo>
                      <a:pt x="487" y="620"/>
                    </a:lnTo>
                    <a:cubicBezTo>
                      <a:pt x="485" y="620"/>
                      <a:pt x="484" y="621"/>
                      <a:pt x="483" y="621"/>
                    </a:cubicBezTo>
                    <a:lnTo>
                      <a:pt x="483" y="621"/>
                    </a:lnTo>
                    <a:cubicBezTo>
                      <a:pt x="484" y="621"/>
                      <a:pt x="486" y="621"/>
                      <a:pt x="487" y="621"/>
                    </a:cubicBezTo>
                    <a:lnTo>
                      <a:pt x="487" y="621"/>
                    </a:lnTo>
                    <a:cubicBezTo>
                      <a:pt x="485" y="622"/>
                      <a:pt x="483" y="622"/>
                      <a:pt x="480" y="623"/>
                    </a:cubicBezTo>
                    <a:cubicBezTo>
                      <a:pt x="481" y="623"/>
                      <a:pt x="482" y="622"/>
                      <a:pt x="483" y="621"/>
                    </a:cubicBezTo>
                    <a:lnTo>
                      <a:pt x="483" y="621"/>
                    </a:lnTo>
                    <a:cubicBezTo>
                      <a:pt x="443" y="632"/>
                      <a:pt x="402" y="638"/>
                      <a:pt x="361" y="640"/>
                    </a:cubicBezTo>
                    <a:lnTo>
                      <a:pt x="358" y="640"/>
                    </a:lnTo>
                    <a:cubicBezTo>
                      <a:pt x="298" y="640"/>
                      <a:pt x="239" y="635"/>
                      <a:pt x="179" y="623"/>
                    </a:cubicBezTo>
                    <a:cubicBezTo>
                      <a:pt x="142" y="615"/>
                      <a:pt x="106" y="606"/>
                      <a:pt x="70" y="593"/>
                    </a:cubicBezTo>
                    <a:cubicBezTo>
                      <a:pt x="65" y="592"/>
                      <a:pt x="59" y="591"/>
                      <a:pt x="54" y="591"/>
                    </a:cubicBezTo>
                    <a:cubicBezTo>
                      <a:pt x="35" y="591"/>
                      <a:pt x="17" y="600"/>
                      <a:pt x="10" y="620"/>
                    </a:cubicBezTo>
                    <a:cubicBezTo>
                      <a:pt x="0" y="643"/>
                      <a:pt x="13" y="673"/>
                      <a:pt x="36" y="681"/>
                    </a:cubicBezTo>
                    <a:cubicBezTo>
                      <a:pt x="112" y="706"/>
                      <a:pt x="189" y="724"/>
                      <a:pt x="265" y="735"/>
                    </a:cubicBezTo>
                    <a:cubicBezTo>
                      <a:pt x="302" y="740"/>
                      <a:pt x="339" y="742"/>
                      <a:pt x="377" y="742"/>
                    </a:cubicBezTo>
                    <a:cubicBezTo>
                      <a:pt x="405" y="742"/>
                      <a:pt x="433" y="741"/>
                      <a:pt x="461" y="738"/>
                    </a:cubicBezTo>
                    <a:cubicBezTo>
                      <a:pt x="513" y="734"/>
                      <a:pt x="566" y="716"/>
                      <a:pt x="613" y="693"/>
                    </a:cubicBezTo>
                    <a:cubicBezTo>
                      <a:pt x="657" y="672"/>
                      <a:pt x="697" y="638"/>
                      <a:pt x="723" y="599"/>
                    </a:cubicBezTo>
                    <a:cubicBezTo>
                      <a:pt x="749" y="563"/>
                      <a:pt x="762" y="519"/>
                      <a:pt x="765" y="476"/>
                    </a:cubicBezTo>
                    <a:cubicBezTo>
                      <a:pt x="769" y="426"/>
                      <a:pt x="755" y="376"/>
                      <a:pt x="733" y="330"/>
                    </a:cubicBezTo>
                    <a:cubicBezTo>
                      <a:pt x="722" y="307"/>
                      <a:pt x="707" y="285"/>
                      <a:pt x="693" y="264"/>
                    </a:cubicBezTo>
                    <a:cubicBezTo>
                      <a:pt x="672" y="234"/>
                      <a:pt x="644" y="207"/>
                      <a:pt x="617" y="182"/>
                    </a:cubicBezTo>
                    <a:cubicBezTo>
                      <a:pt x="549" y="115"/>
                      <a:pt x="466" y="63"/>
                      <a:pt x="381" y="18"/>
                    </a:cubicBezTo>
                    <a:lnTo>
                      <a:pt x="360" y="6"/>
                    </a:lnTo>
                    <a:cubicBezTo>
                      <a:pt x="351" y="3"/>
                      <a:pt x="341" y="0"/>
                      <a:pt x="3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0" name="Google Shape;12000;p74"/>
              <p:cNvSpPr/>
              <p:nvPr/>
            </p:nvSpPr>
            <p:spPr>
              <a:xfrm>
                <a:off x="8751599" y="1613874"/>
                <a:ext cx="28343" cy="23946"/>
              </a:xfrm>
              <a:custGeom>
                <a:rect b="b" l="l" r="r" t="t"/>
                <a:pathLst>
                  <a:path extrusionOk="0" h="757" w="896">
                    <a:moveTo>
                      <a:pt x="651" y="333"/>
                    </a:moveTo>
                    <a:lnTo>
                      <a:pt x="653" y="335"/>
                    </a:lnTo>
                    <a:lnTo>
                      <a:pt x="653" y="335"/>
                    </a:lnTo>
                    <a:cubicBezTo>
                      <a:pt x="652" y="335"/>
                      <a:pt x="651" y="334"/>
                      <a:pt x="651" y="333"/>
                    </a:cubicBezTo>
                    <a:close/>
                    <a:moveTo>
                      <a:pt x="364" y="0"/>
                    </a:moveTo>
                    <a:cubicBezTo>
                      <a:pt x="331" y="3"/>
                      <a:pt x="297" y="23"/>
                      <a:pt x="286" y="58"/>
                    </a:cubicBezTo>
                    <a:cubicBezTo>
                      <a:pt x="268" y="101"/>
                      <a:pt x="293" y="145"/>
                      <a:pt x="333" y="161"/>
                    </a:cubicBezTo>
                    <a:cubicBezTo>
                      <a:pt x="390" y="185"/>
                      <a:pt x="446" y="209"/>
                      <a:pt x="502" y="237"/>
                    </a:cubicBezTo>
                    <a:cubicBezTo>
                      <a:pt x="559" y="267"/>
                      <a:pt x="612" y="302"/>
                      <a:pt x="661" y="344"/>
                    </a:cubicBezTo>
                    <a:cubicBezTo>
                      <a:pt x="679" y="361"/>
                      <a:pt x="696" y="381"/>
                      <a:pt x="712" y="403"/>
                    </a:cubicBezTo>
                    <a:cubicBezTo>
                      <a:pt x="719" y="416"/>
                      <a:pt x="727" y="428"/>
                      <a:pt x="732" y="443"/>
                    </a:cubicBezTo>
                    <a:cubicBezTo>
                      <a:pt x="734" y="450"/>
                      <a:pt x="737" y="457"/>
                      <a:pt x="737" y="464"/>
                    </a:cubicBezTo>
                    <a:cubicBezTo>
                      <a:pt x="737" y="471"/>
                      <a:pt x="737" y="479"/>
                      <a:pt x="734" y="486"/>
                    </a:cubicBezTo>
                    <a:lnTo>
                      <a:pt x="729" y="502"/>
                    </a:lnTo>
                    <a:cubicBezTo>
                      <a:pt x="724" y="510"/>
                      <a:pt x="717" y="519"/>
                      <a:pt x="709" y="529"/>
                    </a:cubicBezTo>
                    <a:cubicBezTo>
                      <a:pt x="701" y="537"/>
                      <a:pt x="689" y="546"/>
                      <a:pt x="679" y="554"/>
                    </a:cubicBezTo>
                    <a:cubicBezTo>
                      <a:pt x="654" y="569"/>
                      <a:pt x="629" y="582"/>
                      <a:pt x="602" y="593"/>
                    </a:cubicBezTo>
                    <a:cubicBezTo>
                      <a:pt x="550" y="609"/>
                      <a:pt x="496" y="617"/>
                      <a:pt x="443" y="623"/>
                    </a:cubicBezTo>
                    <a:cubicBezTo>
                      <a:pt x="432" y="624"/>
                      <a:pt x="421" y="624"/>
                      <a:pt x="410" y="624"/>
                    </a:cubicBezTo>
                    <a:cubicBezTo>
                      <a:pt x="333" y="624"/>
                      <a:pt x="260" y="615"/>
                      <a:pt x="185" y="599"/>
                    </a:cubicBezTo>
                    <a:cubicBezTo>
                      <a:pt x="154" y="592"/>
                      <a:pt x="125" y="583"/>
                      <a:pt x="95" y="575"/>
                    </a:cubicBezTo>
                    <a:cubicBezTo>
                      <a:pt x="87" y="572"/>
                      <a:pt x="79" y="571"/>
                      <a:pt x="72" y="571"/>
                    </a:cubicBezTo>
                    <a:cubicBezTo>
                      <a:pt x="46" y="571"/>
                      <a:pt x="22" y="585"/>
                      <a:pt x="13" y="612"/>
                    </a:cubicBezTo>
                    <a:cubicBezTo>
                      <a:pt x="1" y="645"/>
                      <a:pt x="16" y="685"/>
                      <a:pt x="51" y="695"/>
                    </a:cubicBezTo>
                    <a:cubicBezTo>
                      <a:pt x="139" y="721"/>
                      <a:pt x="230" y="741"/>
                      <a:pt x="323" y="752"/>
                    </a:cubicBezTo>
                    <a:cubicBezTo>
                      <a:pt x="351" y="755"/>
                      <a:pt x="380" y="757"/>
                      <a:pt x="409" y="757"/>
                    </a:cubicBezTo>
                    <a:cubicBezTo>
                      <a:pt x="458" y="757"/>
                      <a:pt x="507" y="753"/>
                      <a:pt x="555" y="746"/>
                    </a:cubicBezTo>
                    <a:cubicBezTo>
                      <a:pt x="618" y="739"/>
                      <a:pt x="681" y="719"/>
                      <a:pt x="737" y="691"/>
                    </a:cubicBezTo>
                    <a:cubicBezTo>
                      <a:pt x="784" y="668"/>
                      <a:pt x="825" y="632"/>
                      <a:pt x="855" y="589"/>
                    </a:cubicBezTo>
                    <a:cubicBezTo>
                      <a:pt x="868" y="570"/>
                      <a:pt x="877" y="549"/>
                      <a:pt x="884" y="527"/>
                    </a:cubicBezTo>
                    <a:cubicBezTo>
                      <a:pt x="895" y="499"/>
                      <a:pt x="895" y="469"/>
                      <a:pt x="895" y="440"/>
                    </a:cubicBezTo>
                    <a:cubicBezTo>
                      <a:pt x="894" y="416"/>
                      <a:pt x="888" y="394"/>
                      <a:pt x="881" y="370"/>
                    </a:cubicBezTo>
                    <a:cubicBezTo>
                      <a:pt x="870" y="340"/>
                      <a:pt x="854" y="315"/>
                      <a:pt x="837" y="288"/>
                    </a:cubicBezTo>
                    <a:cubicBezTo>
                      <a:pt x="820" y="262"/>
                      <a:pt x="798" y="241"/>
                      <a:pt x="777" y="222"/>
                    </a:cubicBezTo>
                    <a:cubicBezTo>
                      <a:pt x="745" y="191"/>
                      <a:pt x="711" y="166"/>
                      <a:pt x="675" y="141"/>
                    </a:cubicBezTo>
                    <a:cubicBezTo>
                      <a:pt x="639" y="118"/>
                      <a:pt x="602" y="98"/>
                      <a:pt x="565" y="79"/>
                    </a:cubicBezTo>
                    <a:cubicBezTo>
                      <a:pt x="509" y="50"/>
                      <a:pt x="450" y="26"/>
                      <a:pt x="390" y="5"/>
                    </a:cubicBezTo>
                    <a:cubicBezTo>
                      <a:pt x="381" y="2"/>
                      <a:pt x="373" y="0"/>
                      <a:pt x="36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1" name="Google Shape;12001;p74"/>
              <p:cNvSpPr/>
              <p:nvPr/>
            </p:nvSpPr>
            <p:spPr>
              <a:xfrm>
                <a:off x="8773836" y="1542542"/>
                <a:ext cx="40173" cy="42830"/>
              </a:xfrm>
              <a:custGeom>
                <a:rect b="b" l="l" r="r" t="t"/>
                <a:pathLst>
                  <a:path extrusionOk="0" h="1354" w="1270">
                    <a:moveTo>
                      <a:pt x="529" y="819"/>
                    </a:moveTo>
                    <a:cubicBezTo>
                      <a:pt x="529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0" y="819"/>
                      <a:pt x="529" y="819"/>
                      <a:pt x="529" y="819"/>
                    </a:cubicBezTo>
                    <a:close/>
                    <a:moveTo>
                      <a:pt x="747" y="962"/>
                    </a:moveTo>
                    <a:cubicBezTo>
                      <a:pt x="750" y="965"/>
                      <a:pt x="752" y="967"/>
                      <a:pt x="754" y="968"/>
                    </a:cubicBezTo>
                    <a:cubicBezTo>
                      <a:pt x="751" y="968"/>
                      <a:pt x="749" y="965"/>
                      <a:pt x="747" y="962"/>
                    </a:cubicBezTo>
                    <a:close/>
                    <a:moveTo>
                      <a:pt x="818" y="1"/>
                    </a:moveTo>
                    <a:cubicBezTo>
                      <a:pt x="782" y="1"/>
                      <a:pt x="745" y="26"/>
                      <a:pt x="729" y="66"/>
                    </a:cubicBezTo>
                    <a:cubicBezTo>
                      <a:pt x="709" y="120"/>
                      <a:pt x="737" y="185"/>
                      <a:pt x="792" y="203"/>
                    </a:cubicBezTo>
                    <a:cubicBezTo>
                      <a:pt x="838" y="221"/>
                      <a:pt x="886" y="238"/>
                      <a:pt x="928" y="261"/>
                    </a:cubicBezTo>
                    <a:cubicBezTo>
                      <a:pt x="959" y="279"/>
                      <a:pt x="987" y="297"/>
                      <a:pt x="1012" y="321"/>
                    </a:cubicBezTo>
                    <a:cubicBezTo>
                      <a:pt x="1022" y="331"/>
                      <a:pt x="1030" y="340"/>
                      <a:pt x="1037" y="351"/>
                    </a:cubicBezTo>
                    <a:cubicBezTo>
                      <a:pt x="1040" y="358"/>
                      <a:pt x="1044" y="365"/>
                      <a:pt x="1046" y="372"/>
                    </a:cubicBezTo>
                    <a:cubicBezTo>
                      <a:pt x="1047" y="378"/>
                      <a:pt x="1047" y="382"/>
                      <a:pt x="1050" y="388"/>
                    </a:cubicBezTo>
                    <a:cubicBezTo>
                      <a:pt x="1050" y="394"/>
                      <a:pt x="1050" y="398"/>
                      <a:pt x="1047" y="404"/>
                    </a:cubicBezTo>
                    <a:cubicBezTo>
                      <a:pt x="1044" y="414"/>
                      <a:pt x="1043" y="421"/>
                      <a:pt x="1039" y="430"/>
                    </a:cubicBezTo>
                    <a:cubicBezTo>
                      <a:pt x="1032" y="443"/>
                      <a:pt x="1023" y="453"/>
                      <a:pt x="1014" y="466"/>
                    </a:cubicBezTo>
                    <a:cubicBezTo>
                      <a:pt x="993" y="486"/>
                      <a:pt x="971" y="503"/>
                      <a:pt x="947" y="521"/>
                    </a:cubicBezTo>
                    <a:cubicBezTo>
                      <a:pt x="907" y="544"/>
                      <a:pt x="865" y="564"/>
                      <a:pt x="821" y="580"/>
                    </a:cubicBezTo>
                    <a:cubicBezTo>
                      <a:pt x="761" y="597"/>
                      <a:pt x="702" y="607"/>
                      <a:pt x="639" y="610"/>
                    </a:cubicBezTo>
                    <a:cubicBezTo>
                      <a:pt x="602" y="610"/>
                      <a:pt x="565" y="610"/>
                      <a:pt x="528" y="604"/>
                    </a:cubicBezTo>
                    <a:cubicBezTo>
                      <a:pt x="524" y="604"/>
                      <a:pt x="520" y="604"/>
                      <a:pt x="517" y="604"/>
                    </a:cubicBezTo>
                    <a:cubicBezTo>
                      <a:pt x="478" y="604"/>
                      <a:pt x="440" y="632"/>
                      <a:pt x="424" y="669"/>
                    </a:cubicBezTo>
                    <a:cubicBezTo>
                      <a:pt x="416" y="695"/>
                      <a:pt x="417" y="720"/>
                      <a:pt x="429" y="746"/>
                    </a:cubicBezTo>
                    <a:cubicBezTo>
                      <a:pt x="442" y="772"/>
                      <a:pt x="459" y="785"/>
                      <a:pt x="485" y="796"/>
                    </a:cubicBezTo>
                    <a:cubicBezTo>
                      <a:pt x="499" y="803"/>
                      <a:pt x="514" y="812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29" y="819"/>
                      <a:pt x="529" y="819"/>
                      <a:pt x="529" y="819"/>
                    </a:cubicBezTo>
                    <a:lnTo>
                      <a:pt x="529" y="819"/>
                    </a:lnTo>
                    <a:cubicBezTo>
                      <a:pt x="530" y="819"/>
                      <a:pt x="530" y="819"/>
                      <a:pt x="530" y="819"/>
                    </a:cubicBezTo>
                    <a:cubicBezTo>
                      <a:pt x="530" y="819"/>
                      <a:pt x="530" y="819"/>
                      <a:pt x="530" y="819"/>
                    </a:cubicBezTo>
                    <a:lnTo>
                      <a:pt x="530" y="819"/>
                    </a:lnTo>
                    <a:cubicBezTo>
                      <a:pt x="533" y="821"/>
                      <a:pt x="535" y="822"/>
                      <a:pt x="536" y="823"/>
                    </a:cubicBezTo>
                    <a:cubicBezTo>
                      <a:pt x="539" y="825"/>
                      <a:pt x="545" y="829"/>
                      <a:pt x="549" y="831"/>
                    </a:cubicBezTo>
                    <a:cubicBezTo>
                      <a:pt x="546" y="831"/>
                      <a:pt x="545" y="829"/>
                      <a:pt x="543" y="829"/>
                    </a:cubicBezTo>
                    <a:lnTo>
                      <a:pt x="543" y="829"/>
                    </a:lnTo>
                    <a:cubicBezTo>
                      <a:pt x="613" y="868"/>
                      <a:pt x="679" y="909"/>
                      <a:pt x="739" y="962"/>
                    </a:cubicBezTo>
                    <a:cubicBezTo>
                      <a:pt x="757" y="980"/>
                      <a:pt x="772" y="997"/>
                      <a:pt x="787" y="1017"/>
                    </a:cubicBezTo>
                    <a:cubicBezTo>
                      <a:pt x="790" y="1024"/>
                      <a:pt x="794" y="1031"/>
                      <a:pt x="797" y="1040"/>
                    </a:cubicBezTo>
                    <a:cubicBezTo>
                      <a:pt x="800" y="1044"/>
                      <a:pt x="800" y="1048"/>
                      <a:pt x="800" y="1053"/>
                    </a:cubicBezTo>
                    <a:lnTo>
                      <a:pt x="800" y="1058"/>
                    </a:lnTo>
                    <a:cubicBezTo>
                      <a:pt x="800" y="1060"/>
                      <a:pt x="800" y="1060"/>
                      <a:pt x="797" y="1061"/>
                    </a:cubicBezTo>
                    <a:cubicBezTo>
                      <a:pt x="794" y="1067"/>
                      <a:pt x="790" y="1070"/>
                      <a:pt x="788" y="1075"/>
                    </a:cubicBezTo>
                    <a:cubicBezTo>
                      <a:pt x="780" y="1084"/>
                      <a:pt x="768" y="1091"/>
                      <a:pt x="758" y="1101"/>
                    </a:cubicBezTo>
                    <a:cubicBezTo>
                      <a:pt x="729" y="1117"/>
                      <a:pt x="699" y="1131"/>
                      <a:pt x="666" y="1141"/>
                    </a:cubicBezTo>
                    <a:cubicBezTo>
                      <a:pt x="586" y="1166"/>
                      <a:pt x="502" y="1176"/>
                      <a:pt x="417" y="1181"/>
                    </a:cubicBezTo>
                    <a:lnTo>
                      <a:pt x="413" y="1181"/>
                    </a:lnTo>
                    <a:cubicBezTo>
                      <a:pt x="404" y="1182"/>
                      <a:pt x="395" y="1182"/>
                      <a:pt x="387" y="1182"/>
                    </a:cubicBezTo>
                    <a:cubicBezTo>
                      <a:pt x="290" y="1182"/>
                      <a:pt x="193" y="1174"/>
                      <a:pt x="98" y="1159"/>
                    </a:cubicBezTo>
                    <a:cubicBezTo>
                      <a:pt x="94" y="1158"/>
                      <a:pt x="89" y="1157"/>
                      <a:pt x="85" y="1157"/>
                    </a:cubicBezTo>
                    <a:cubicBezTo>
                      <a:pt x="43" y="1157"/>
                      <a:pt x="7" y="1198"/>
                      <a:pt x="2" y="1237"/>
                    </a:cubicBezTo>
                    <a:cubicBezTo>
                      <a:pt x="1" y="1260"/>
                      <a:pt x="8" y="1283"/>
                      <a:pt x="22" y="1299"/>
                    </a:cubicBezTo>
                    <a:cubicBezTo>
                      <a:pt x="38" y="1319"/>
                      <a:pt x="58" y="1326"/>
                      <a:pt x="81" y="1330"/>
                    </a:cubicBezTo>
                    <a:cubicBezTo>
                      <a:pt x="175" y="1346"/>
                      <a:pt x="268" y="1354"/>
                      <a:pt x="362" y="1354"/>
                    </a:cubicBezTo>
                    <a:cubicBezTo>
                      <a:pt x="421" y="1354"/>
                      <a:pt x="480" y="1351"/>
                      <a:pt x="539" y="1345"/>
                    </a:cubicBezTo>
                    <a:cubicBezTo>
                      <a:pt x="661" y="1330"/>
                      <a:pt x="788" y="1299"/>
                      <a:pt x="890" y="1226"/>
                    </a:cubicBezTo>
                    <a:cubicBezTo>
                      <a:pt x="928" y="1199"/>
                      <a:pt x="957" y="1159"/>
                      <a:pt x="973" y="1116"/>
                    </a:cubicBezTo>
                    <a:cubicBezTo>
                      <a:pt x="993" y="1060"/>
                      <a:pt x="981" y="1002"/>
                      <a:pt x="961" y="951"/>
                    </a:cubicBezTo>
                    <a:cubicBezTo>
                      <a:pt x="951" y="924"/>
                      <a:pt x="933" y="901"/>
                      <a:pt x="916" y="876"/>
                    </a:cubicBezTo>
                    <a:cubicBezTo>
                      <a:pt x="896" y="851"/>
                      <a:pt x="868" y="825"/>
                      <a:pt x="844" y="803"/>
                    </a:cubicBezTo>
                    <a:lnTo>
                      <a:pt x="833" y="793"/>
                    </a:lnTo>
                    <a:cubicBezTo>
                      <a:pt x="861" y="786"/>
                      <a:pt x="893" y="776"/>
                      <a:pt x="921" y="768"/>
                    </a:cubicBezTo>
                    <a:cubicBezTo>
                      <a:pt x="1032" y="732"/>
                      <a:pt x="1136" y="662"/>
                      <a:pt x="1208" y="569"/>
                    </a:cubicBezTo>
                    <a:cubicBezTo>
                      <a:pt x="1238" y="526"/>
                      <a:pt x="1254" y="478"/>
                      <a:pt x="1265" y="428"/>
                    </a:cubicBezTo>
                    <a:cubicBezTo>
                      <a:pt x="1269" y="403"/>
                      <a:pt x="1266" y="372"/>
                      <a:pt x="1262" y="347"/>
                    </a:cubicBezTo>
                    <a:cubicBezTo>
                      <a:pt x="1259" y="321"/>
                      <a:pt x="1248" y="292"/>
                      <a:pt x="1236" y="266"/>
                    </a:cubicBezTo>
                    <a:cubicBezTo>
                      <a:pt x="1209" y="208"/>
                      <a:pt x="1158" y="159"/>
                      <a:pt x="1105" y="122"/>
                    </a:cubicBezTo>
                    <a:cubicBezTo>
                      <a:pt x="1073" y="96"/>
                      <a:pt x="1036" y="79"/>
                      <a:pt x="1000" y="60"/>
                    </a:cubicBezTo>
                    <a:cubicBezTo>
                      <a:pt x="957" y="39"/>
                      <a:pt x="910" y="23"/>
                      <a:pt x="864" y="7"/>
                    </a:cubicBezTo>
                    <a:cubicBezTo>
                      <a:pt x="853" y="3"/>
                      <a:pt x="840" y="2"/>
                      <a:pt x="830" y="2"/>
                    </a:cubicBezTo>
                    <a:cubicBezTo>
                      <a:pt x="826" y="1"/>
                      <a:pt x="822" y="1"/>
                      <a:pt x="81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2" name="Google Shape;12002;p74"/>
              <p:cNvSpPr/>
              <p:nvPr/>
            </p:nvSpPr>
            <p:spPr>
              <a:xfrm>
                <a:off x="8811384" y="1470294"/>
                <a:ext cx="21289" cy="23250"/>
              </a:xfrm>
              <a:custGeom>
                <a:rect b="b" l="l" r="r" t="t"/>
                <a:pathLst>
                  <a:path extrusionOk="0" h="735" w="673">
                    <a:moveTo>
                      <a:pt x="480" y="174"/>
                    </a:moveTo>
                    <a:lnTo>
                      <a:pt x="480" y="174"/>
                    </a:lnTo>
                    <a:cubicBezTo>
                      <a:pt x="483" y="175"/>
                      <a:pt x="487" y="176"/>
                      <a:pt x="489" y="179"/>
                    </a:cubicBezTo>
                    <a:cubicBezTo>
                      <a:pt x="486" y="178"/>
                      <a:pt x="483" y="175"/>
                      <a:pt x="480" y="174"/>
                    </a:cubicBezTo>
                    <a:close/>
                    <a:moveTo>
                      <a:pt x="475" y="235"/>
                    </a:moveTo>
                    <a:lnTo>
                      <a:pt x="475" y="235"/>
                    </a:lnTo>
                    <a:cubicBezTo>
                      <a:pt x="472" y="239"/>
                      <a:pt x="469" y="244"/>
                      <a:pt x="466" y="249"/>
                    </a:cubicBezTo>
                    <a:cubicBezTo>
                      <a:pt x="467" y="244"/>
                      <a:pt x="472" y="239"/>
                      <a:pt x="475" y="235"/>
                    </a:cubicBezTo>
                    <a:close/>
                    <a:moveTo>
                      <a:pt x="171" y="553"/>
                    </a:moveTo>
                    <a:cubicBezTo>
                      <a:pt x="168" y="555"/>
                      <a:pt x="165" y="557"/>
                      <a:pt x="161" y="560"/>
                    </a:cubicBezTo>
                    <a:cubicBezTo>
                      <a:pt x="165" y="558"/>
                      <a:pt x="168" y="556"/>
                      <a:pt x="171" y="553"/>
                    </a:cubicBezTo>
                    <a:close/>
                    <a:moveTo>
                      <a:pt x="433" y="0"/>
                    </a:moveTo>
                    <a:cubicBezTo>
                      <a:pt x="410" y="0"/>
                      <a:pt x="387" y="2"/>
                      <a:pt x="364" y="3"/>
                    </a:cubicBezTo>
                    <a:cubicBezTo>
                      <a:pt x="343" y="6"/>
                      <a:pt x="319" y="23"/>
                      <a:pt x="307" y="39"/>
                    </a:cubicBezTo>
                    <a:cubicBezTo>
                      <a:pt x="293" y="59"/>
                      <a:pt x="287" y="85"/>
                      <a:pt x="290" y="109"/>
                    </a:cubicBezTo>
                    <a:cubicBezTo>
                      <a:pt x="299" y="155"/>
                      <a:pt x="339" y="183"/>
                      <a:pt x="384" y="183"/>
                    </a:cubicBezTo>
                    <a:cubicBezTo>
                      <a:pt x="388" y="183"/>
                      <a:pt x="392" y="183"/>
                      <a:pt x="396" y="182"/>
                    </a:cubicBezTo>
                    <a:cubicBezTo>
                      <a:pt x="414" y="181"/>
                      <a:pt x="430" y="179"/>
                      <a:pt x="447" y="176"/>
                    </a:cubicBezTo>
                    <a:cubicBezTo>
                      <a:pt x="462" y="176"/>
                      <a:pt x="475" y="176"/>
                      <a:pt x="487" y="181"/>
                    </a:cubicBezTo>
                    <a:lnTo>
                      <a:pt x="489" y="181"/>
                    </a:lnTo>
                    <a:cubicBezTo>
                      <a:pt x="489" y="184"/>
                      <a:pt x="489" y="189"/>
                      <a:pt x="487" y="194"/>
                    </a:cubicBezTo>
                    <a:cubicBezTo>
                      <a:pt x="482" y="212"/>
                      <a:pt x="473" y="232"/>
                      <a:pt x="465" y="251"/>
                    </a:cubicBezTo>
                    <a:cubicBezTo>
                      <a:pt x="433" y="301"/>
                      <a:pt x="397" y="347"/>
                      <a:pt x="359" y="390"/>
                    </a:cubicBezTo>
                    <a:cubicBezTo>
                      <a:pt x="303" y="450"/>
                      <a:pt x="242" y="506"/>
                      <a:pt x="171" y="553"/>
                    </a:cubicBezTo>
                    <a:lnTo>
                      <a:pt x="171" y="553"/>
                    </a:lnTo>
                    <a:cubicBezTo>
                      <a:pt x="173" y="553"/>
                      <a:pt x="174" y="552"/>
                      <a:pt x="175" y="552"/>
                    </a:cubicBezTo>
                    <a:lnTo>
                      <a:pt x="175" y="552"/>
                    </a:lnTo>
                    <a:cubicBezTo>
                      <a:pt x="138" y="575"/>
                      <a:pt x="101" y="595"/>
                      <a:pt x="61" y="609"/>
                    </a:cubicBezTo>
                    <a:cubicBezTo>
                      <a:pt x="59" y="609"/>
                      <a:pt x="59" y="609"/>
                      <a:pt x="58" y="610"/>
                    </a:cubicBezTo>
                    <a:cubicBezTo>
                      <a:pt x="25" y="619"/>
                      <a:pt x="1" y="646"/>
                      <a:pt x="8" y="683"/>
                    </a:cubicBezTo>
                    <a:cubicBezTo>
                      <a:pt x="13" y="710"/>
                      <a:pt x="39" y="735"/>
                      <a:pt x="68" y="735"/>
                    </a:cubicBezTo>
                    <a:cubicBezTo>
                      <a:pt x="72" y="735"/>
                      <a:pt x="77" y="734"/>
                      <a:pt x="81" y="733"/>
                    </a:cubicBezTo>
                    <a:cubicBezTo>
                      <a:pt x="185" y="706"/>
                      <a:pt x="274" y="649"/>
                      <a:pt x="360" y="587"/>
                    </a:cubicBezTo>
                    <a:cubicBezTo>
                      <a:pt x="409" y="552"/>
                      <a:pt x="452" y="511"/>
                      <a:pt x="493" y="467"/>
                    </a:cubicBezTo>
                    <a:cubicBezTo>
                      <a:pt x="530" y="427"/>
                      <a:pt x="565" y="387"/>
                      <a:pt x="593" y="340"/>
                    </a:cubicBezTo>
                    <a:cubicBezTo>
                      <a:pt x="636" y="270"/>
                      <a:pt x="672" y="179"/>
                      <a:pt x="632" y="101"/>
                    </a:cubicBezTo>
                    <a:cubicBezTo>
                      <a:pt x="612" y="60"/>
                      <a:pt x="575" y="36"/>
                      <a:pt x="533" y="19"/>
                    </a:cubicBezTo>
                    <a:cubicBezTo>
                      <a:pt x="515" y="10"/>
                      <a:pt x="489" y="9"/>
                      <a:pt x="467" y="3"/>
                    </a:cubicBezTo>
                    <a:cubicBezTo>
                      <a:pt x="457" y="2"/>
                      <a:pt x="446" y="2"/>
                      <a:pt x="43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3" name="Google Shape;12003;p74"/>
              <p:cNvSpPr/>
              <p:nvPr/>
            </p:nvSpPr>
            <p:spPr>
              <a:xfrm>
                <a:off x="8734928" y="1674165"/>
                <a:ext cx="22333" cy="14962"/>
              </a:xfrm>
              <a:custGeom>
                <a:rect b="b" l="l" r="r" t="t"/>
                <a:pathLst>
                  <a:path extrusionOk="0" h="473" w="706">
                    <a:moveTo>
                      <a:pt x="595" y="0"/>
                    </a:moveTo>
                    <a:cubicBezTo>
                      <a:pt x="588" y="2"/>
                      <a:pt x="578" y="4"/>
                      <a:pt x="566" y="9"/>
                    </a:cubicBezTo>
                    <a:cubicBezTo>
                      <a:pt x="533" y="26"/>
                      <a:pt x="516" y="69"/>
                      <a:pt x="533" y="102"/>
                    </a:cubicBezTo>
                    <a:cubicBezTo>
                      <a:pt x="538" y="113"/>
                      <a:pt x="543" y="122"/>
                      <a:pt x="548" y="132"/>
                    </a:cubicBezTo>
                    <a:cubicBezTo>
                      <a:pt x="550" y="145"/>
                      <a:pt x="552" y="158"/>
                      <a:pt x="555" y="171"/>
                    </a:cubicBezTo>
                    <a:cubicBezTo>
                      <a:pt x="555" y="175"/>
                      <a:pt x="555" y="181"/>
                      <a:pt x="552" y="186"/>
                    </a:cubicBezTo>
                    <a:cubicBezTo>
                      <a:pt x="550" y="193"/>
                      <a:pt x="548" y="202"/>
                      <a:pt x="543" y="209"/>
                    </a:cubicBezTo>
                    <a:cubicBezTo>
                      <a:pt x="538" y="219"/>
                      <a:pt x="533" y="226"/>
                      <a:pt x="526" y="234"/>
                    </a:cubicBezTo>
                    <a:cubicBezTo>
                      <a:pt x="516" y="242"/>
                      <a:pt x="506" y="249"/>
                      <a:pt x="495" y="256"/>
                    </a:cubicBezTo>
                    <a:cubicBezTo>
                      <a:pt x="475" y="267"/>
                      <a:pt x="456" y="277"/>
                      <a:pt x="436" y="284"/>
                    </a:cubicBezTo>
                    <a:cubicBezTo>
                      <a:pt x="400" y="294"/>
                      <a:pt x="364" y="299"/>
                      <a:pt x="327" y="302"/>
                    </a:cubicBezTo>
                    <a:cubicBezTo>
                      <a:pt x="287" y="302"/>
                      <a:pt x="251" y="299"/>
                      <a:pt x="213" y="294"/>
                    </a:cubicBezTo>
                    <a:cubicBezTo>
                      <a:pt x="180" y="285"/>
                      <a:pt x="148" y="274"/>
                      <a:pt x="118" y="259"/>
                    </a:cubicBezTo>
                    <a:cubicBezTo>
                      <a:pt x="109" y="255"/>
                      <a:pt x="100" y="254"/>
                      <a:pt x="90" y="254"/>
                    </a:cubicBezTo>
                    <a:cubicBezTo>
                      <a:pt x="55" y="254"/>
                      <a:pt x="19" y="278"/>
                      <a:pt x="8" y="309"/>
                    </a:cubicBezTo>
                    <a:cubicBezTo>
                      <a:pt x="1" y="331"/>
                      <a:pt x="1" y="355"/>
                      <a:pt x="11" y="377"/>
                    </a:cubicBezTo>
                    <a:cubicBezTo>
                      <a:pt x="21" y="398"/>
                      <a:pt x="36" y="410"/>
                      <a:pt x="56" y="420"/>
                    </a:cubicBezTo>
                    <a:cubicBezTo>
                      <a:pt x="131" y="455"/>
                      <a:pt x="214" y="473"/>
                      <a:pt x="297" y="473"/>
                    </a:cubicBezTo>
                    <a:cubicBezTo>
                      <a:pt x="383" y="473"/>
                      <a:pt x="468" y="454"/>
                      <a:pt x="545" y="415"/>
                    </a:cubicBezTo>
                    <a:cubicBezTo>
                      <a:pt x="578" y="398"/>
                      <a:pt x="609" y="377"/>
                      <a:pt x="635" y="350"/>
                    </a:cubicBezTo>
                    <a:cubicBezTo>
                      <a:pt x="659" y="322"/>
                      <a:pt x="678" y="294"/>
                      <a:pt x="692" y="259"/>
                    </a:cubicBezTo>
                    <a:cubicBezTo>
                      <a:pt x="705" y="226"/>
                      <a:pt x="705" y="188"/>
                      <a:pt x="701" y="152"/>
                    </a:cubicBezTo>
                    <a:cubicBezTo>
                      <a:pt x="699" y="135"/>
                      <a:pt x="694" y="113"/>
                      <a:pt x="687" y="98"/>
                    </a:cubicBezTo>
                    <a:cubicBezTo>
                      <a:pt x="678" y="77"/>
                      <a:pt x="669" y="59"/>
                      <a:pt x="658" y="40"/>
                    </a:cubicBezTo>
                    <a:cubicBezTo>
                      <a:pt x="648" y="23"/>
                      <a:pt x="636" y="12"/>
                      <a:pt x="619" y="4"/>
                    </a:cubicBezTo>
                    <a:cubicBezTo>
                      <a:pt x="612" y="2"/>
                      <a:pt x="602" y="0"/>
                      <a:pt x="59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4" name="Google Shape;12004;p74"/>
              <p:cNvSpPr/>
              <p:nvPr/>
            </p:nvSpPr>
            <p:spPr>
              <a:xfrm>
                <a:off x="8780859" y="1323392"/>
                <a:ext cx="65859" cy="59311"/>
              </a:xfrm>
              <a:custGeom>
                <a:rect b="b" l="l" r="r" t="t"/>
                <a:pathLst>
                  <a:path extrusionOk="0" h="1875" w="2082">
                    <a:moveTo>
                      <a:pt x="1616" y="1279"/>
                    </a:moveTo>
                    <a:cubicBezTo>
                      <a:pt x="1613" y="1282"/>
                      <a:pt x="1613" y="1288"/>
                      <a:pt x="1611" y="1291"/>
                    </a:cubicBezTo>
                    <a:cubicBezTo>
                      <a:pt x="1611" y="1288"/>
                      <a:pt x="1613" y="1282"/>
                      <a:pt x="1616" y="1279"/>
                    </a:cubicBezTo>
                    <a:close/>
                    <a:moveTo>
                      <a:pt x="1818" y="1680"/>
                    </a:moveTo>
                    <a:cubicBezTo>
                      <a:pt x="1813" y="1686"/>
                      <a:pt x="1810" y="1693"/>
                      <a:pt x="1806" y="1698"/>
                    </a:cubicBezTo>
                    <a:cubicBezTo>
                      <a:pt x="1810" y="1693"/>
                      <a:pt x="1813" y="1685"/>
                      <a:pt x="1818" y="1680"/>
                    </a:cubicBezTo>
                    <a:close/>
                    <a:moveTo>
                      <a:pt x="301" y="1"/>
                    </a:moveTo>
                    <a:cubicBezTo>
                      <a:pt x="205" y="2"/>
                      <a:pt x="107" y="68"/>
                      <a:pt x="29" y="127"/>
                    </a:cubicBezTo>
                    <a:cubicBezTo>
                      <a:pt x="2" y="148"/>
                      <a:pt x="1" y="190"/>
                      <a:pt x="22" y="214"/>
                    </a:cubicBezTo>
                    <a:cubicBezTo>
                      <a:pt x="35" y="229"/>
                      <a:pt x="52" y="236"/>
                      <a:pt x="69" y="236"/>
                    </a:cubicBezTo>
                    <a:cubicBezTo>
                      <a:pt x="83" y="236"/>
                      <a:pt x="98" y="231"/>
                      <a:pt x="109" y="221"/>
                    </a:cubicBezTo>
                    <a:cubicBezTo>
                      <a:pt x="129" y="206"/>
                      <a:pt x="149" y="191"/>
                      <a:pt x="171" y="178"/>
                    </a:cubicBezTo>
                    <a:cubicBezTo>
                      <a:pt x="198" y="163"/>
                      <a:pt x="227" y="150"/>
                      <a:pt x="255" y="140"/>
                    </a:cubicBezTo>
                    <a:cubicBezTo>
                      <a:pt x="270" y="135"/>
                      <a:pt x="284" y="134"/>
                      <a:pt x="298" y="132"/>
                    </a:cubicBezTo>
                    <a:cubicBezTo>
                      <a:pt x="303" y="132"/>
                      <a:pt x="308" y="132"/>
                      <a:pt x="311" y="134"/>
                    </a:cubicBezTo>
                    <a:cubicBezTo>
                      <a:pt x="318" y="135"/>
                      <a:pt x="326" y="140"/>
                      <a:pt x="334" y="141"/>
                    </a:cubicBezTo>
                    <a:cubicBezTo>
                      <a:pt x="337" y="143"/>
                      <a:pt x="341" y="147"/>
                      <a:pt x="344" y="148"/>
                    </a:cubicBezTo>
                    <a:cubicBezTo>
                      <a:pt x="351" y="155"/>
                      <a:pt x="357" y="164"/>
                      <a:pt x="364" y="171"/>
                    </a:cubicBezTo>
                    <a:cubicBezTo>
                      <a:pt x="370" y="184"/>
                      <a:pt x="377" y="197"/>
                      <a:pt x="380" y="211"/>
                    </a:cubicBezTo>
                    <a:cubicBezTo>
                      <a:pt x="387" y="243"/>
                      <a:pt x="393" y="273"/>
                      <a:pt x="396" y="306"/>
                    </a:cubicBezTo>
                    <a:lnTo>
                      <a:pt x="396" y="354"/>
                    </a:lnTo>
                    <a:cubicBezTo>
                      <a:pt x="396" y="372"/>
                      <a:pt x="400" y="387"/>
                      <a:pt x="413" y="402"/>
                    </a:cubicBezTo>
                    <a:cubicBezTo>
                      <a:pt x="423" y="415"/>
                      <a:pt x="442" y="425"/>
                      <a:pt x="461" y="425"/>
                    </a:cubicBezTo>
                    <a:cubicBezTo>
                      <a:pt x="465" y="425"/>
                      <a:pt x="470" y="425"/>
                      <a:pt x="475" y="423"/>
                    </a:cubicBezTo>
                    <a:cubicBezTo>
                      <a:pt x="516" y="412"/>
                      <a:pt x="558" y="405"/>
                      <a:pt x="598" y="400"/>
                    </a:cubicBezTo>
                    <a:cubicBezTo>
                      <a:pt x="621" y="400"/>
                      <a:pt x="639" y="402"/>
                      <a:pt x="659" y="406"/>
                    </a:cubicBezTo>
                    <a:cubicBezTo>
                      <a:pt x="674" y="409"/>
                      <a:pt x="686" y="415"/>
                      <a:pt x="699" y="420"/>
                    </a:cubicBezTo>
                    <a:cubicBezTo>
                      <a:pt x="708" y="426"/>
                      <a:pt x="716" y="432"/>
                      <a:pt x="725" y="440"/>
                    </a:cubicBezTo>
                    <a:cubicBezTo>
                      <a:pt x="732" y="449"/>
                      <a:pt x="739" y="456"/>
                      <a:pt x="747" y="465"/>
                    </a:cubicBezTo>
                    <a:cubicBezTo>
                      <a:pt x="754" y="479"/>
                      <a:pt x="761" y="493"/>
                      <a:pt x="767" y="508"/>
                    </a:cubicBezTo>
                    <a:cubicBezTo>
                      <a:pt x="772" y="531"/>
                      <a:pt x="775" y="555"/>
                      <a:pt x="780" y="578"/>
                    </a:cubicBezTo>
                    <a:cubicBezTo>
                      <a:pt x="780" y="616"/>
                      <a:pt x="775" y="652"/>
                      <a:pt x="771" y="692"/>
                    </a:cubicBezTo>
                    <a:cubicBezTo>
                      <a:pt x="767" y="717"/>
                      <a:pt x="781" y="745"/>
                      <a:pt x="801" y="760"/>
                    </a:cubicBezTo>
                    <a:cubicBezTo>
                      <a:pt x="814" y="769"/>
                      <a:pt x="828" y="774"/>
                      <a:pt x="843" y="774"/>
                    </a:cubicBezTo>
                    <a:cubicBezTo>
                      <a:pt x="854" y="774"/>
                      <a:pt x="865" y="771"/>
                      <a:pt x="875" y="767"/>
                    </a:cubicBezTo>
                    <a:cubicBezTo>
                      <a:pt x="880" y="765"/>
                      <a:pt x="881" y="765"/>
                      <a:pt x="885" y="764"/>
                    </a:cubicBezTo>
                    <a:cubicBezTo>
                      <a:pt x="933" y="750"/>
                      <a:pt x="983" y="741"/>
                      <a:pt x="1033" y="735"/>
                    </a:cubicBezTo>
                    <a:cubicBezTo>
                      <a:pt x="1062" y="735"/>
                      <a:pt x="1090" y="737"/>
                      <a:pt x="1119" y="742"/>
                    </a:cubicBezTo>
                    <a:lnTo>
                      <a:pt x="1162" y="758"/>
                    </a:lnTo>
                    <a:cubicBezTo>
                      <a:pt x="1176" y="767"/>
                      <a:pt x="1189" y="777"/>
                      <a:pt x="1202" y="785"/>
                    </a:cubicBezTo>
                    <a:cubicBezTo>
                      <a:pt x="1210" y="794"/>
                      <a:pt x="1218" y="805"/>
                      <a:pt x="1225" y="814"/>
                    </a:cubicBezTo>
                    <a:cubicBezTo>
                      <a:pt x="1232" y="828"/>
                      <a:pt x="1239" y="841"/>
                      <a:pt x="1245" y="856"/>
                    </a:cubicBezTo>
                    <a:cubicBezTo>
                      <a:pt x="1253" y="884"/>
                      <a:pt x="1258" y="914"/>
                      <a:pt x="1261" y="944"/>
                    </a:cubicBezTo>
                    <a:lnTo>
                      <a:pt x="1261" y="963"/>
                    </a:lnTo>
                    <a:cubicBezTo>
                      <a:pt x="1261" y="987"/>
                      <a:pt x="1265" y="1009"/>
                      <a:pt x="1281" y="1027"/>
                    </a:cubicBezTo>
                    <a:cubicBezTo>
                      <a:pt x="1298" y="1047"/>
                      <a:pt x="1322" y="1059"/>
                      <a:pt x="1350" y="1059"/>
                    </a:cubicBezTo>
                    <a:cubicBezTo>
                      <a:pt x="1355" y="1059"/>
                      <a:pt x="1360" y="1058"/>
                      <a:pt x="1365" y="1057"/>
                    </a:cubicBezTo>
                    <a:cubicBezTo>
                      <a:pt x="1387" y="1052"/>
                      <a:pt x="1408" y="1050"/>
                      <a:pt x="1430" y="1049"/>
                    </a:cubicBezTo>
                    <a:cubicBezTo>
                      <a:pt x="1458" y="1049"/>
                      <a:pt x="1484" y="1050"/>
                      <a:pt x="1511" y="1056"/>
                    </a:cubicBezTo>
                    <a:cubicBezTo>
                      <a:pt x="1526" y="1059"/>
                      <a:pt x="1538" y="1065"/>
                      <a:pt x="1551" y="1070"/>
                    </a:cubicBezTo>
                    <a:cubicBezTo>
                      <a:pt x="1556" y="1073"/>
                      <a:pt x="1560" y="1075"/>
                      <a:pt x="1564" y="1079"/>
                    </a:cubicBezTo>
                    <a:lnTo>
                      <a:pt x="1564" y="1079"/>
                    </a:lnTo>
                    <a:cubicBezTo>
                      <a:pt x="1562" y="1077"/>
                      <a:pt x="1559" y="1075"/>
                      <a:pt x="1556" y="1075"/>
                    </a:cubicBezTo>
                    <a:lnTo>
                      <a:pt x="1556" y="1075"/>
                    </a:lnTo>
                    <a:cubicBezTo>
                      <a:pt x="1560" y="1078"/>
                      <a:pt x="1564" y="1079"/>
                      <a:pt x="1567" y="1081"/>
                    </a:cubicBezTo>
                    <a:lnTo>
                      <a:pt x="1567" y="1081"/>
                    </a:lnTo>
                    <a:cubicBezTo>
                      <a:pt x="1566" y="1080"/>
                      <a:pt x="1565" y="1079"/>
                      <a:pt x="1564" y="1079"/>
                    </a:cubicBezTo>
                    <a:lnTo>
                      <a:pt x="1564" y="1079"/>
                    </a:lnTo>
                    <a:cubicBezTo>
                      <a:pt x="1567" y="1080"/>
                      <a:pt x="1569" y="1081"/>
                      <a:pt x="1570" y="1082"/>
                    </a:cubicBezTo>
                    <a:cubicBezTo>
                      <a:pt x="1569" y="1081"/>
                      <a:pt x="1568" y="1081"/>
                      <a:pt x="1567" y="1081"/>
                    </a:cubicBezTo>
                    <a:lnTo>
                      <a:pt x="1567" y="1081"/>
                    </a:lnTo>
                    <a:cubicBezTo>
                      <a:pt x="1570" y="1083"/>
                      <a:pt x="1573" y="1085"/>
                      <a:pt x="1576" y="1088"/>
                    </a:cubicBezTo>
                    <a:cubicBezTo>
                      <a:pt x="1583" y="1095"/>
                      <a:pt x="1590" y="1103"/>
                      <a:pt x="1596" y="1110"/>
                    </a:cubicBezTo>
                    <a:cubicBezTo>
                      <a:pt x="1601" y="1122"/>
                      <a:pt x="1604" y="1131"/>
                      <a:pt x="1610" y="1142"/>
                    </a:cubicBezTo>
                    <a:cubicBezTo>
                      <a:pt x="1613" y="1159"/>
                      <a:pt x="1617" y="1178"/>
                      <a:pt x="1619" y="1195"/>
                    </a:cubicBezTo>
                    <a:cubicBezTo>
                      <a:pt x="1619" y="1228"/>
                      <a:pt x="1616" y="1258"/>
                      <a:pt x="1609" y="1289"/>
                    </a:cubicBezTo>
                    <a:cubicBezTo>
                      <a:pt x="1606" y="1299"/>
                      <a:pt x="1603" y="1309"/>
                      <a:pt x="1601" y="1318"/>
                    </a:cubicBezTo>
                    <a:cubicBezTo>
                      <a:pt x="1594" y="1344"/>
                      <a:pt x="1591" y="1368"/>
                      <a:pt x="1604" y="1394"/>
                    </a:cubicBezTo>
                    <a:cubicBezTo>
                      <a:pt x="1619" y="1421"/>
                      <a:pt x="1652" y="1450"/>
                      <a:pt x="1683" y="1450"/>
                    </a:cubicBezTo>
                    <a:cubicBezTo>
                      <a:pt x="1693" y="1449"/>
                      <a:pt x="1703" y="1449"/>
                      <a:pt x="1712" y="1449"/>
                    </a:cubicBezTo>
                    <a:cubicBezTo>
                      <a:pt x="1735" y="1449"/>
                      <a:pt x="1757" y="1451"/>
                      <a:pt x="1780" y="1453"/>
                    </a:cubicBezTo>
                    <a:cubicBezTo>
                      <a:pt x="1795" y="1457"/>
                      <a:pt x="1809" y="1461"/>
                      <a:pt x="1820" y="1467"/>
                    </a:cubicBezTo>
                    <a:cubicBezTo>
                      <a:pt x="1825" y="1468"/>
                      <a:pt x="1828" y="1471"/>
                      <a:pt x="1831" y="1474"/>
                    </a:cubicBezTo>
                    <a:cubicBezTo>
                      <a:pt x="1835" y="1480"/>
                      <a:pt x="1839" y="1486"/>
                      <a:pt x="1842" y="1490"/>
                    </a:cubicBezTo>
                    <a:cubicBezTo>
                      <a:pt x="1845" y="1494"/>
                      <a:pt x="1846" y="1497"/>
                      <a:pt x="1848" y="1500"/>
                    </a:cubicBezTo>
                    <a:cubicBezTo>
                      <a:pt x="1849" y="1510"/>
                      <a:pt x="1852" y="1519"/>
                      <a:pt x="1853" y="1530"/>
                    </a:cubicBezTo>
                    <a:cubicBezTo>
                      <a:pt x="1853" y="1547"/>
                      <a:pt x="1852" y="1564"/>
                      <a:pt x="1848" y="1582"/>
                    </a:cubicBezTo>
                    <a:cubicBezTo>
                      <a:pt x="1838" y="1622"/>
                      <a:pt x="1820" y="1659"/>
                      <a:pt x="1803" y="1696"/>
                    </a:cubicBezTo>
                    <a:lnTo>
                      <a:pt x="1788" y="1723"/>
                    </a:lnTo>
                    <a:cubicBezTo>
                      <a:pt x="1773" y="1746"/>
                      <a:pt x="1766" y="1769"/>
                      <a:pt x="1770" y="1796"/>
                    </a:cubicBezTo>
                    <a:cubicBezTo>
                      <a:pt x="1776" y="1822"/>
                      <a:pt x="1790" y="1844"/>
                      <a:pt x="1810" y="1858"/>
                    </a:cubicBezTo>
                    <a:cubicBezTo>
                      <a:pt x="1827" y="1869"/>
                      <a:pt x="1847" y="1875"/>
                      <a:pt x="1867" y="1875"/>
                    </a:cubicBezTo>
                    <a:cubicBezTo>
                      <a:pt x="1898" y="1875"/>
                      <a:pt x="1929" y="1861"/>
                      <a:pt x="1945" y="1834"/>
                    </a:cubicBezTo>
                    <a:cubicBezTo>
                      <a:pt x="2017" y="1716"/>
                      <a:pt x="2081" y="1566"/>
                      <a:pt x="2028" y="1430"/>
                    </a:cubicBezTo>
                    <a:cubicBezTo>
                      <a:pt x="2005" y="1367"/>
                      <a:pt x="1961" y="1321"/>
                      <a:pt x="1902" y="1289"/>
                    </a:cubicBezTo>
                    <a:cubicBezTo>
                      <a:pt x="1871" y="1274"/>
                      <a:pt x="1839" y="1267"/>
                      <a:pt x="1806" y="1259"/>
                    </a:cubicBezTo>
                    <a:cubicBezTo>
                      <a:pt x="1812" y="1224"/>
                      <a:pt x="1809" y="1186"/>
                      <a:pt x="1805" y="1151"/>
                    </a:cubicBezTo>
                    <a:cubicBezTo>
                      <a:pt x="1802" y="1116"/>
                      <a:pt x="1790" y="1085"/>
                      <a:pt x="1778" y="1053"/>
                    </a:cubicBezTo>
                    <a:cubicBezTo>
                      <a:pt x="1767" y="1025"/>
                      <a:pt x="1747" y="999"/>
                      <a:pt x="1727" y="974"/>
                    </a:cubicBezTo>
                    <a:cubicBezTo>
                      <a:pt x="1687" y="924"/>
                      <a:pt x="1626" y="893"/>
                      <a:pt x="1566" y="878"/>
                    </a:cubicBezTo>
                    <a:cubicBezTo>
                      <a:pt x="1534" y="871"/>
                      <a:pt x="1503" y="868"/>
                      <a:pt x="1473" y="868"/>
                    </a:cubicBezTo>
                    <a:cubicBezTo>
                      <a:pt x="1457" y="868"/>
                      <a:pt x="1442" y="868"/>
                      <a:pt x="1427" y="870"/>
                    </a:cubicBezTo>
                    <a:cubicBezTo>
                      <a:pt x="1425" y="864"/>
                      <a:pt x="1425" y="858"/>
                      <a:pt x="1424" y="853"/>
                    </a:cubicBezTo>
                    <a:cubicBezTo>
                      <a:pt x="1417" y="817"/>
                      <a:pt x="1402" y="784"/>
                      <a:pt x="1384" y="751"/>
                    </a:cubicBezTo>
                    <a:cubicBezTo>
                      <a:pt x="1354" y="692"/>
                      <a:pt x="1302" y="644"/>
                      <a:pt x="1241" y="614"/>
                    </a:cubicBezTo>
                    <a:cubicBezTo>
                      <a:pt x="1183" y="583"/>
                      <a:pt x="1119" y="572"/>
                      <a:pt x="1053" y="572"/>
                    </a:cubicBezTo>
                    <a:cubicBezTo>
                      <a:pt x="1049" y="572"/>
                      <a:pt x="1044" y="572"/>
                      <a:pt x="1040" y="572"/>
                    </a:cubicBezTo>
                    <a:cubicBezTo>
                      <a:pt x="1001" y="574"/>
                      <a:pt x="961" y="579"/>
                      <a:pt x="924" y="588"/>
                    </a:cubicBezTo>
                    <a:cubicBezTo>
                      <a:pt x="923" y="551"/>
                      <a:pt x="917" y="512"/>
                      <a:pt x="907" y="473"/>
                    </a:cubicBezTo>
                    <a:cubicBezTo>
                      <a:pt x="890" y="416"/>
                      <a:pt x="858" y="362"/>
                      <a:pt x="810" y="323"/>
                    </a:cubicBezTo>
                    <a:cubicBezTo>
                      <a:pt x="787" y="306"/>
                      <a:pt x="761" y="291"/>
                      <a:pt x="735" y="280"/>
                    </a:cubicBezTo>
                    <a:cubicBezTo>
                      <a:pt x="706" y="269"/>
                      <a:pt x="674" y="264"/>
                      <a:pt x="645" y="261"/>
                    </a:cubicBezTo>
                    <a:cubicBezTo>
                      <a:pt x="635" y="260"/>
                      <a:pt x="625" y="260"/>
                      <a:pt x="614" y="260"/>
                    </a:cubicBezTo>
                    <a:cubicBezTo>
                      <a:pt x="590" y="260"/>
                      <a:pt x="566" y="263"/>
                      <a:pt x="543" y="266"/>
                    </a:cubicBezTo>
                    <a:cubicBezTo>
                      <a:pt x="536" y="269"/>
                      <a:pt x="529" y="269"/>
                      <a:pt x="522" y="270"/>
                    </a:cubicBezTo>
                    <a:cubicBezTo>
                      <a:pt x="520" y="258"/>
                      <a:pt x="520" y="248"/>
                      <a:pt x="517" y="240"/>
                    </a:cubicBezTo>
                    <a:cubicBezTo>
                      <a:pt x="515" y="206"/>
                      <a:pt x="503" y="173"/>
                      <a:pt x="490" y="141"/>
                    </a:cubicBezTo>
                    <a:cubicBezTo>
                      <a:pt x="473" y="91"/>
                      <a:pt x="433" y="44"/>
                      <a:pt x="386" y="21"/>
                    </a:cubicBezTo>
                    <a:cubicBezTo>
                      <a:pt x="357" y="8"/>
                      <a:pt x="330" y="1"/>
                      <a:pt x="30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5" name="Google Shape;12005;p74"/>
              <p:cNvSpPr/>
              <p:nvPr/>
            </p:nvSpPr>
            <p:spPr>
              <a:xfrm>
                <a:off x="8797181" y="1307545"/>
                <a:ext cx="45361" cy="33657"/>
              </a:xfrm>
              <a:custGeom>
                <a:rect b="b" l="l" r="r" t="t"/>
                <a:pathLst>
                  <a:path extrusionOk="0" h="1064" w="1434">
                    <a:moveTo>
                      <a:pt x="289" y="1"/>
                    </a:moveTo>
                    <a:cubicBezTo>
                      <a:pt x="275" y="1"/>
                      <a:pt x="263" y="3"/>
                      <a:pt x="251" y="6"/>
                    </a:cubicBezTo>
                    <a:cubicBezTo>
                      <a:pt x="216" y="12"/>
                      <a:pt x="185" y="28"/>
                      <a:pt x="155" y="44"/>
                    </a:cubicBezTo>
                    <a:cubicBezTo>
                      <a:pt x="107" y="68"/>
                      <a:pt x="66" y="104"/>
                      <a:pt x="27" y="139"/>
                    </a:cubicBezTo>
                    <a:cubicBezTo>
                      <a:pt x="6" y="158"/>
                      <a:pt x="0" y="191"/>
                      <a:pt x="20" y="214"/>
                    </a:cubicBezTo>
                    <a:cubicBezTo>
                      <a:pt x="30" y="226"/>
                      <a:pt x="46" y="233"/>
                      <a:pt x="62" y="233"/>
                    </a:cubicBezTo>
                    <a:cubicBezTo>
                      <a:pt x="74" y="233"/>
                      <a:pt x="85" y="230"/>
                      <a:pt x="95" y="221"/>
                    </a:cubicBezTo>
                    <a:cubicBezTo>
                      <a:pt x="122" y="197"/>
                      <a:pt x="150" y="172"/>
                      <a:pt x="180" y="154"/>
                    </a:cubicBezTo>
                    <a:cubicBezTo>
                      <a:pt x="206" y="138"/>
                      <a:pt x="229" y="127"/>
                      <a:pt x="256" y="118"/>
                    </a:cubicBezTo>
                    <a:cubicBezTo>
                      <a:pt x="269" y="114"/>
                      <a:pt x="284" y="112"/>
                      <a:pt x="295" y="109"/>
                    </a:cubicBezTo>
                    <a:cubicBezTo>
                      <a:pt x="309" y="109"/>
                      <a:pt x="322" y="112"/>
                      <a:pt x="335" y="114"/>
                    </a:cubicBezTo>
                    <a:cubicBezTo>
                      <a:pt x="342" y="115"/>
                      <a:pt x="348" y="117"/>
                      <a:pt x="352" y="121"/>
                    </a:cubicBezTo>
                    <a:cubicBezTo>
                      <a:pt x="359" y="124"/>
                      <a:pt x="367" y="129"/>
                      <a:pt x="374" y="135"/>
                    </a:cubicBezTo>
                    <a:cubicBezTo>
                      <a:pt x="381" y="142"/>
                      <a:pt x="387" y="150"/>
                      <a:pt x="392" y="158"/>
                    </a:cubicBezTo>
                    <a:cubicBezTo>
                      <a:pt x="400" y="172"/>
                      <a:pt x="407" y="187"/>
                      <a:pt x="412" y="201"/>
                    </a:cubicBezTo>
                    <a:cubicBezTo>
                      <a:pt x="420" y="227"/>
                      <a:pt x="422" y="250"/>
                      <a:pt x="424" y="276"/>
                    </a:cubicBezTo>
                    <a:cubicBezTo>
                      <a:pt x="424" y="316"/>
                      <a:pt x="421" y="356"/>
                      <a:pt x="414" y="397"/>
                    </a:cubicBezTo>
                    <a:cubicBezTo>
                      <a:pt x="410" y="416"/>
                      <a:pt x="422" y="440"/>
                      <a:pt x="438" y="450"/>
                    </a:cubicBezTo>
                    <a:cubicBezTo>
                      <a:pt x="449" y="457"/>
                      <a:pt x="461" y="461"/>
                      <a:pt x="472" y="461"/>
                    </a:cubicBezTo>
                    <a:cubicBezTo>
                      <a:pt x="486" y="461"/>
                      <a:pt x="499" y="456"/>
                      <a:pt x="513" y="447"/>
                    </a:cubicBezTo>
                    <a:cubicBezTo>
                      <a:pt x="516" y="443"/>
                      <a:pt x="521" y="442"/>
                      <a:pt x="527" y="437"/>
                    </a:cubicBezTo>
                    <a:cubicBezTo>
                      <a:pt x="566" y="414"/>
                      <a:pt x="603" y="394"/>
                      <a:pt x="646" y="380"/>
                    </a:cubicBezTo>
                    <a:cubicBezTo>
                      <a:pt x="667" y="376"/>
                      <a:pt x="689" y="371"/>
                      <a:pt x="710" y="370"/>
                    </a:cubicBezTo>
                    <a:cubicBezTo>
                      <a:pt x="723" y="370"/>
                      <a:pt x="736" y="371"/>
                      <a:pt x="749" y="373"/>
                    </a:cubicBezTo>
                    <a:cubicBezTo>
                      <a:pt x="759" y="377"/>
                      <a:pt x="768" y="380"/>
                      <a:pt x="779" y="384"/>
                    </a:cubicBezTo>
                    <a:cubicBezTo>
                      <a:pt x="788" y="390"/>
                      <a:pt x="795" y="394"/>
                      <a:pt x="803" y="402"/>
                    </a:cubicBezTo>
                    <a:cubicBezTo>
                      <a:pt x="809" y="407"/>
                      <a:pt x="813" y="413"/>
                      <a:pt x="818" y="420"/>
                    </a:cubicBezTo>
                    <a:cubicBezTo>
                      <a:pt x="828" y="434"/>
                      <a:pt x="835" y="450"/>
                      <a:pt x="839" y="466"/>
                    </a:cubicBezTo>
                    <a:cubicBezTo>
                      <a:pt x="845" y="490"/>
                      <a:pt x="849" y="512"/>
                      <a:pt x="851" y="535"/>
                    </a:cubicBezTo>
                    <a:cubicBezTo>
                      <a:pt x="851" y="569"/>
                      <a:pt x="846" y="601"/>
                      <a:pt x="843" y="633"/>
                    </a:cubicBezTo>
                    <a:cubicBezTo>
                      <a:pt x="839" y="658"/>
                      <a:pt x="853" y="686"/>
                      <a:pt x="875" y="701"/>
                    </a:cubicBezTo>
                    <a:cubicBezTo>
                      <a:pt x="889" y="710"/>
                      <a:pt x="905" y="715"/>
                      <a:pt x="921" y="715"/>
                    </a:cubicBezTo>
                    <a:cubicBezTo>
                      <a:pt x="932" y="715"/>
                      <a:pt x="942" y="713"/>
                      <a:pt x="952" y="708"/>
                    </a:cubicBezTo>
                    <a:cubicBezTo>
                      <a:pt x="965" y="702"/>
                      <a:pt x="975" y="698"/>
                      <a:pt x="988" y="694"/>
                    </a:cubicBezTo>
                    <a:cubicBezTo>
                      <a:pt x="1022" y="685"/>
                      <a:pt x="1057" y="678"/>
                      <a:pt x="1090" y="674"/>
                    </a:cubicBezTo>
                    <a:cubicBezTo>
                      <a:pt x="1108" y="674"/>
                      <a:pt x="1125" y="676"/>
                      <a:pt x="1144" y="679"/>
                    </a:cubicBezTo>
                    <a:cubicBezTo>
                      <a:pt x="1154" y="684"/>
                      <a:pt x="1164" y="686"/>
                      <a:pt x="1174" y="691"/>
                    </a:cubicBezTo>
                    <a:lnTo>
                      <a:pt x="1196" y="707"/>
                    </a:lnTo>
                    <a:cubicBezTo>
                      <a:pt x="1203" y="715"/>
                      <a:pt x="1210" y="722"/>
                      <a:pt x="1217" y="731"/>
                    </a:cubicBezTo>
                    <a:cubicBezTo>
                      <a:pt x="1226" y="748"/>
                      <a:pt x="1233" y="762"/>
                      <a:pt x="1239" y="780"/>
                    </a:cubicBezTo>
                    <a:cubicBezTo>
                      <a:pt x="1244" y="802"/>
                      <a:pt x="1247" y="827"/>
                      <a:pt x="1250" y="850"/>
                    </a:cubicBezTo>
                    <a:cubicBezTo>
                      <a:pt x="1250" y="887"/>
                      <a:pt x="1246" y="924"/>
                      <a:pt x="1240" y="963"/>
                    </a:cubicBezTo>
                    <a:cubicBezTo>
                      <a:pt x="1233" y="1013"/>
                      <a:pt x="1276" y="1057"/>
                      <a:pt x="1323" y="1063"/>
                    </a:cubicBezTo>
                    <a:cubicBezTo>
                      <a:pt x="1326" y="1063"/>
                      <a:pt x="1328" y="1063"/>
                      <a:pt x="1331" y="1063"/>
                    </a:cubicBezTo>
                    <a:cubicBezTo>
                      <a:pt x="1379" y="1063"/>
                      <a:pt x="1417" y="1026"/>
                      <a:pt x="1423" y="980"/>
                    </a:cubicBezTo>
                    <a:cubicBezTo>
                      <a:pt x="1433" y="900"/>
                      <a:pt x="1433" y="820"/>
                      <a:pt x="1410" y="741"/>
                    </a:cubicBezTo>
                    <a:cubicBezTo>
                      <a:pt x="1393" y="678"/>
                      <a:pt x="1359" y="616"/>
                      <a:pt x="1304" y="576"/>
                    </a:cubicBezTo>
                    <a:cubicBezTo>
                      <a:pt x="1282" y="556"/>
                      <a:pt x="1253" y="542"/>
                      <a:pt x="1226" y="529"/>
                    </a:cubicBezTo>
                    <a:cubicBezTo>
                      <a:pt x="1216" y="526"/>
                      <a:pt x="1203" y="522"/>
                      <a:pt x="1193" y="519"/>
                    </a:cubicBezTo>
                    <a:cubicBezTo>
                      <a:pt x="1171" y="513"/>
                      <a:pt x="1153" y="512"/>
                      <a:pt x="1131" y="509"/>
                    </a:cubicBezTo>
                    <a:cubicBezTo>
                      <a:pt x="1125" y="508"/>
                      <a:pt x="1119" y="508"/>
                      <a:pt x="1112" y="508"/>
                    </a:cubicBezTo>
                    <a:cubicBezTo>
                      <a:pt x="1083" y="508"/>
                      <a:pt x="1053" y="513"/>
                      <a:pt x="1024" y="519"/>
                    </a:cubicBezTo>
                    <a:cubicBezTo>
                      <a:pt x="1015" y="520"/>
                      <a:pt x="1007" y="522"/>
                      <a:pt x="997" y="526"/>
                    </a:cubicBezTo>
                    <a:cubicBezTo>
                      <a:pt x="994" y="487"/>
                      <a:pt x="987" y="450"/>
                      <a:pt x="974" y="414"/>
                    </a:cubicBezTo>
                    <a:cubicBezTo>
                      <a:pt x="951" y="351"/>
                      <a:pt x="909" y="300"/>
                      <a:pt x="851" y="268"/>
                    </a:cubicBezTo>
                    <a:cubicBezTo>
                      <a:pt x="812" y="247"/>
                      <a:pt x="769" y="238"/>
                      <a:pt x="725" y="238"/>
                    </a:cubicBezTo>
                    <a:cubicBezTo>
                      <a:pt x="703" y="238"/>
                      <a:pt x="680" y="240"/>
                      <a:pt x="657" y="244"/>
                    </a:cubicBezTo>
                    <a:cubicBezTo>
                      <a:pt x="623" y="250"/>
                      <a:pt x="591" y="264"/>
                      <a:pt x="558" y="278"/>
                    </a:cubicBezTo>
                    <a:cubicBezTo>
                      <a:pt x="551" y="283"/>
                      <a:pt x="546" y="284"/>
                      <a:pt x="541" y="287"/>
                    </a:cubicBezTo>
                    <a:cubicBezTo>
                      <a:pt x="537" y="185"/>
                      <a:pt x="507" y="84"/>
                      <a:pt x="414" y="29"/>
                    </a:cubicBezTo>
                    <a:cubicBezTo>
                      <a:pt x="384" y="12"/>
                      <a:pt x="349" y="5"/>
                      <a:pt x="315" y="3"/>
                    </a:cubicBezTo>
                    <a:cubicBezTo>
                      <a:pt x="306" y="2"/>
                      <a:pt x="297" y="1"/>
                      <a:pt x="28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6" name="Google Shape;12006;p74"/>
              <p:cNvSpPr/>
              <p:nvPr/>
            </p:nvSpPr>
            <p:spPr>
              <a:xfrm>
                <a:off x="8831819" y="1298846"/>
                <a:ext cx="33309" cy="23155"/>
              </a:xfrm>
              <a:custGeom>
                <a:rect b="b" l="l" r="r" t="t"/>
                <a:pathLst>
                  <a:path extrusionOk="0" h="732" w="1053">
                    <a:moveTo>
                      <a:pt x="438" y="165"/>
                    </a:moveTo>
                    <a:lnTo>
                      <a:pt x="438" y="165"/>
                    </a:lnTo>
                    <a:cubicBezTo>
                      <a:pt x="439" y="166"/>
                      <a:pt x="439" y="167"/>
                      <a:pt x="441" y="167"/>
                    </a:cubicBezTo>
                    <a:lnTo>
                      <a:pt x="441" y="167"/>
                    </a:lnTo>
                    <a:cubicBezTo>
                      <a:pt x="440" y="166"/>
                      <a:pt x="439" y="165"/>
                      <a:pt x="438" y="165"/>
                    </a:cubicBezTo>
                    <a:close/>
                    <a:moveTo>
                      <a:pt x="353" y="1"/>
                    </a:moveTo>
                    <a:cubicBezTo>
                      <a:pt x="323" y="4"/>
                      <a:pt x="294" y="8"/>
                      <a:pt x="265" y="14"/>
                    </a:cubicBezTo>
                    <a:cubicBezTo>
                      <a:pt x="224" y="21"/>
                      <a:pt x="185" y="38"/>
                      <a:pt x="148" y="58"/>
                    </a:cubicBezTo>
                    <a:cubicBezTo>
                      <a:pt x="105" y="79"/>
                      <a:pt x="65" y="110"/>
                      <a:pt x="29" y="140"/>
                    </a:cubicBezTo>
                    <a:cubicBezTo>
                      <a:pt x="5" y="164"/>
                      <a:pt x="0" y="201"/>
                      <a:pt x="22" y="225"/>
                    </a:cubicBezTo>
                    <a:cubicBezTo>
                      <a:pt x="34" y="240"/>
                      <a:pt x="51" y="247"/>
                      <a:pt x="69" y="247"/>
                    </a:cubicBezTo>
                    <a:cubicBezTo>
                      <a:pt x="83" y="247"/>
                      <a:pt x="97" y="242"/>
                      <a:pt x="108" y="233"/>
                    </a:cubicBezTo>
                    <a:cubicBezTo>
                      <a:pt x="128" y="217"/>
                      <a:pt x="148" y="201"/>
                      <a:pt x="168" y="187"/>
                    </a:cubicBezTo>
                    <a:cubicBezTo>
                      <a:pt x="198" y="168"/>
                      <a:pt x="227" y="157"/>
                      <a:pt x="258" y="144"/>
                    </a:cubicBezTo>
                    <a:cubicBezTo>
                      <a:pt x="280" y="138"/>
                      <a:pt x="303" y="132"/>
                      <a:pt x="325" y="131"/>
                    </a:cubicBezTo>
                    <a:cubicBezTo>
                      <a:pt x="344" y="131"/>
                      <a:pt x="360" y="132"/>
                      <a:pt x="378" y="137"/>
                    </a:cubicBezTo>
                    <a:cubicBezTo>
                      <a:pt x="393" y="140"/>
                      <a:pt x="404" y="145"/>
                      <a:pt x="417" y="151"/>
                    </a:cubicBezTo>
                    <a:cubicBezTo>
                      <a:pt x="425" y="156"/>
                      <a:pt x="431" y="160"/>
                      <a:pt x="438" y="165"/>
                    </a:cubicBezTo>
                    <a:lnTo>
                      <a:pt x="438" y="165"/>
                    </a:lnTo>
                    <a:cubicBezTo>
                      <a:pt x="438" y="164"/>
                      <a:pt x="437" y="164"/>
                      <a:pt x="437" y="164"/>
                    </a:cubicBezTo>
                    <a:lnTo>
                      <a:pt x="437" y="164"/>
                    </a:lnTo>
                    <a:cubicBezTo>
                      <a:pt x="439" y="165"/>
                      <a:pt x="441" y="165"/>
                      <a:pt x="441" y="167"/>
                    </a:cubicBezTo>
                    <a:cubicBezTo>
                      <a:pt x="441" y="167"/>
                      <a:pt x="441" y="167"/>
                      <a:pt x="441" y="167"/>
                    </a:cubicBezTo>
                    <a:lnTo>
                      <a:pt x="441" y="167"/>
                    </a:lnTo>
                    <a:cubicBezTo>
                      <a:pt x="443" y="169"/>
                      <a:pt x="446" y="170"/>
                      <a:pt x="449" y="173"/>
                    </a:cubicBezTo>
                    <a:cubicBezTo>
                      <a:pt x="460" y="185"/>
                      <a:pt x="470" y="197"/>
                      <a:pt x="480" y="211"/>
                    </a:cubicBezTo>
                    <a:cubicBezTo>
                      <a:pt x="487" y="225"/>
                      <a:pt x="493" y="238"/>
                      <a:pt x="497" y="253"/>
                    </a:cubicBezTo>
                    <a:cubicBezTo>
                      <a:pt x="503" y="276"/>
                      <a:pt x="507" y="297"/>
                      <a:pt x="510" y="321"/>
                    </a:cubicBezTo>
                    <a:cubicBezTo>
                      <a:pt x="510" y="353"/>
                      <a:pt x="507" y="386"/>
                      <a:pt x="502" y="417"/>
                    </a:cubicBezTo>
                    <a:cubicBezTo>
                      <a:pt x="497" y="437"/>
                      <a:pt x="507" y="460"/>
                      <a:pt x="520" y="475"/>
                    </a:cubicBezTo>
                    <a:cubicBezTo>
                      <a:pt x="533" y="491"/>
                      <a:pt x="557" y="504"/>
                      <a:pt x="580" y="504"/>
                    </a:cubicBezTo>
                    <a:cubicBezTo>
                      <a:pt x="585" y="504"/>
                      <a:pt x="590" y="503"/>
                      <a:pt x="595" y="502"/>
                    </a:cubicBezTo>
                    <a:cubicBezTo>
                      <a:pt x="645" y="486"/>
                      <a:pt x="695" y="472"/>
                      <a:pt x="746" y="465"/>
                    </a:cubicBezTo>
                    <a:cubicBezTo>
                      <a:pt x="761" y="465"/>
                      <a:pt x="775" y="466"/>
                      <a:pt x="788" y="467"/>
                    </a:cubicBezTo>
                    <a:cubicBezTo>
                      <a:pt x="792" y="469"/>
                      <a:pt x="795" y="469"/>
                      <a:pt x="799" y="472"/>
                    </a:cubicBezTo>
                    <a:lnTo>
                      <a:pt x="815" y="482"/>
                    </a:lnTo>
                    <a:cubicBezTo>
                      <a:pt x="817" y="483"/>
                      <a:pt x="818" y="486"/>
                      <a:pt x="819" y="489"/>
                    </a:cubicBezTo>
                    <a:cubicBezTo>
                      <a:pt x="825" y="500"/>
                      <a:pt x="831" y="510"/>
                      <a:pt x="834" y="522"/>
                    </a:cubicBezTo>
                    <a:cubicBezTo>
                      <a:pt x="840" y="543"/>
                      <a:pt x="844" y="565"/>
                      <a:pt x="845" y="588"/>
                    </a:cubicBezTo>
                    <a:lnTo>
                      <a:pt x="845" y="618"/>
                    </a:lnTo>
                    <a:cubicBezTo>
                      <a:pt x="845" y="646"/>
                      <a:pt x="851" y="672"/>
                      <a:pt x="868" y="694"/>
                    </a:cubicBezTo>
                    <a:cubicBezTo>
                      <a:pt x="887" y="715"/>
                      <a:pt x="911" y="727"/>
                      <a:pt x="938" y="731"/>
                    </a:cubicBezTo>
                    <a:cubicBezTo>
                      <a:pt x="941" y="731"/>
                      <a:pt x="943" y="731"/>
                      <a:pt x="945" y="731"/>
                    </a:cubicBezTo>
                    <a:cubicBezTo>
                      <a:pt x="970" y="731"/>
                      <a:pt x="996" y="724"/>
                      <a:pt x="1013" y="705"/>
                    </a:cubicBezTo>
                    <a:cubicBezTo>
                      <a:pt x="1027" y="695"/>
                      <a:pt x="1037" y="679"/>
                      <a:pt x="1044" y="662"/>
                    </a:cubicBezTo>
                    <a:cubicBezTo>
                      <a:pt x="1051" y="645"/>
                      <a:pt x="1053" y="626"/>
                      <a:pt x="1049" y="608"/>
                    </a:cubicBezTo>
                    <a:cubicBezTo>
                      <a:pt x="1044" y="546"/>
                      <a:pt x="1033" y="488"/>
                      <a:pt x="1006" y="430"/>
                    </a:cubicBezTo>
                    <a:cubicBezTo>
                      <a:pt x="983" y="377"/>
                      <a:pt x="938" y="333"/>
                      <a:pt x="888" y="309"/>
                    </a:cubicBezTo>
                    <a:cubicBezTo>
                      <a:pt x="849" y="288"/>
                      <a:pt x="808" y="282"/>
                      <a:pt x="767" y="282"/>
                    </a:cubicBezTo>
                    <a:cubicBezTo>
                      <a:pt x="758" y="282"/>
                      <a:pt x="749" y="282"/>
                      <a:pt x="741" y="283"/>
                    </a:cubicBezTo>
                    <a:cubicBezTo>
                      <a:pt x="711" y="287"/>
                      <a:pt x="682" y="291"/>
                      <a:pt x="653" y="301"/>
                    </a:cubicBezTo>
                    <a:cubicBezTo>
                      <a:pt x="650" y="260"/>
                      <a:pt x="636" y="217"/>
                      <a:pt x="619" y="180"/>
                    </a:cubicBezTo>
                    <a:cubicBezTo>
                      <a:pt x="605" y="144"/>
                      <a:pt x="580" y="112"/>
                      <a:pt x="555" y="87"/>
                    </a:cubicBezTo>
                    <a:cubicBezTo>
                      <a:pt x="530" y="59"/>
                      <a:pt x="500" y="44"/>
                      <a:pt x="469" y="25"/>
                    </a:cubicBezTo>
                    <a:cubicBezTo>
                      <a:pt x="443" y="12"/>
                      <a:pt x="411" y="8"/>
                      <a:pt x="383" y="2"/>
                    </a:cubicBezTo>
                    <a:cubicBezTo>
                      <a:pt x="373" y="1"/>
                      <a:pt x="364" y="1"/>
                      <a:pt x="3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7" name="Google Shape;12007;p74"/>
              <p:cNvSpPr/>
              <p:nvPr/>
            </p:nvSpPr>
            <p:spPr>
              <a:xfrm>
                <a:off x="8847888" y="1340189"/>
                <a:ext cx="11166" cy="10217"/>
              </a:xfrm>
              <a:custGeom>
                <a:rect b="b" l="l" r="r" t="t"/>
                <a:pathLst>
                  <a:path extrusionOk="0" h="323" w="353">
                    <a:moveTo>
                      <a:pt x="145" y="143"/>
                    </a:moveTo>
                    <a:cubicBezTo>
                      <a:pt x="150" y="143"/>
                      <a:pt x="151" y="144"/>
                      <a:pt x="155" y="144"/>
                    </a:cubicBezTo>
                    <a:cubicBezTo>
                      <a:pt x="154" y="145"/>
                      <a:pt x="152" y="145"/>
                      <a:pt x="151" y="145"/>
                    </a:cubicBezTo>
                    <a:cubicBezTo>
                      <a:pt x="149" y="145"/>
                      <a:pt x="147" y="144"/>
                      <a:pt x="145" y="143"/>
                    </a:cubicBezTo>
                    <a:close/>
                    <a:moveTo>
                      <a:pt x="164" y="143"/>
                    </a:moveTo>
                    <a:lnTo>
                      <a:pt x="164" y="143"/>
                    </a:lnTo>
                    <a:cubicBezTo>
                      <a:pt x="166" y="144"/>
                      <a:pt x="168" y="146"/>
                      <a:pt x="169" y="147"/>
                    </a:cubicBezTo>
                    <a:lnTo>
                      <a:pt x="169" y="147"/>
                    </a:lnTo>
                    <a:cubicBezTo>
                      <a:pt x="167" y="146"/>
                      <a:pt x="165" y="145"/>
                      <a:pt x="164" y="143"/>
                    </a:cubicBezTo>
                    <a:close/>
                    <a:moveTo>
                      <a:pt x="146" y="1"/>
                    </a:moveTo>
                    <a:cubicBezTo>
                      <a:pt x="119" y="1"/>
                      <a:pt x="91" y="5"/>
                      <a:pt x="65" y="11"/>
                    </a:cubicBezTo>
                    <a:cubicBezTo>
                      <a:pt x="27" y="18"/>
                      <a:pt x="1" y="55"/>
                      <a:pt x="8" y="95"/>
                    </a:cubicBezTo>
                    <a:cubicBezTo>
                      <a:pt x="14" y="129"/>
                      <a:pt x="43" y="153"/>
                      <a:pt x="77" y="153"/>
                    </a:cubicBezTo>
                    <a:cubicBezTo>
                      <a:pt x="82" y="153"/>
                      <a:pt x="87" y="152"/>
                      <a:pt x="92" y="151"/>
                    </a:cubicBezTo>
                    <a:cubicBezTo>
                      <a:pt x="107" y="148"/>
                      <a:pt x="121" y="147"/>
                      <a:pt x="137" y="147"/>
                    </a:cubicBezTo>
                    <a:cubicBezTo>
                      <a:pt x="144" y="147"/>
                      <a:pt x="151" y="147"/>
                      <a:pt x="158" y="148"/>
                    </a:cubicBezTo>
                    <a:cubicBezTo>
                      <a:pt x="163" y="150"/>
                      <a:pt x="167" y="151"/>
                      <a:pt x="171" y="154"/>
                    </a:cubicBezTo>
                    <a:cubicBezTo>
                      <a:pt x="173" y="156"/>
                      <a:pt x="174" y="156"/>
                      <a:pt x="177" y="157"/>
                    </a:cubicBezTo>
                    <a:lnTo>
                      <a:pt x="180" y="161"/>
                    </a:lnTo>
                    <a:cubicBezTo>
                      <a:pt x="181" y="164"/>
                      <a:pt x="184" y="169"/>
                      <a:pt x="184" y="170"/>
                    </a:cubicBezTo>
                    <a:cubicBezTo>
                      <a:pt x="185" y="177"/>
                      <a:pt x="187" y="184"/>
                      <a:pt x="187" y="193"/>
                    </a:cubicBezTo>
                    <a:cubicBezTo>
                      <a:pt x="187" y="206"/>
                      <a:pt x="187" y="220"/>
                      <a:pt x="185" y="233"/>
                    </a:cubicBezTo>
                    <a:cubicBezTo>
                      <a:pt x="181" y="277"/>
                      <a:pt x="216" y="319"/>
                      <a:pt x="260" y="322"/>
                    </a:cubicBezTo>
                    <a:cubicBezTo>
                      <a:pt x="262" y="322"/>
                      <a:pt x="265" y="322"/>
                      <a:pt x="267" y="322"/>
                    </a:cubicBezTo>
                    <a:cubicBezTo>
                      <a:pt x="308" y="322"/>
                      <a:pt x="350" y="289"/>
                      <a:pt x="352" y="247"/>
                    </a:cubicBezTo>
                    <a:cubicBezTo>
                      <a:pt x="353" y="209"/>
                      <a:pt x="352" y="171"/>
                      <a:pt x="342" y="134"/>
                    </a:cubicBezTo>
                    <a:cubicBezTo>
                      <a:pt x="330" y="98"/>
                      <a:pt x="310" y="63"/>
                      <a:pt x="280" y="41"/>
                    </a:cubicBezTo>
                    <a:cubicBezTo>
                      <a:pt x="256" y="22"/>
                      <a:pt x="228" y="11"/>
                      <a:pt x="198" y="5"/>
                    </a:cubicBezTo>
                    <a:cubicBezTo>
                      <a:pt x="185" y="4"/>
                      <a:pt x="171" y="1"/>
                      <a:pt x="158" y="1"/>
                    </a:cubicBezTo>
                    <a:cubicBezTo>
                      <a:pt x="154" y="1"/>
                      <a:pt x="150" y="1"/>
                      <a:pt x="1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8" name="Google Shape;12008;p74"/>
              <p:cNvSpPr/>
              <p:nvPr/>
            </p:nvSpPr>
            <p:spPr>
              <a:xfrm>
                <a:off x="8825018" y="1276070"/>
                <a:ext cx="33246" cy="21858"/>
              </a:xfrm>
              <a:custGeom>
                <a:rect b="b" l="l" r="r" t="t"/>
                <a:pathLst>
                  <a:path extrusionOk="0" h="691" w="1051">
                    <a:moveTo>
                      <a:pt x="446" y="183"/>
                    </a:moveTo>
                    <a:cubicBezTo>
                      <a:pt x="446" y="183"/>
                      <a:pt x="446" y="184"/>
                      <a:pt x="447" y="184"/>
                    </a:cubicBezTo>
                    <a:lnTo>
                      <a:pt x="447" y="184"/>
                    </a:lnTo>
                    <a:cubicBezTo>
                      <a:pt x="446" y="184"/>
                      <a:pt x="446" y="183"/>
                      <a:pt x="446" y="183"/>
                    </a:cubicBezTo>
                    <a:close/>
                    <a:moveTo>
                      <a:pt x="294" y="0"/>
                    </a:moveTo>
                    <a:cubicBezTo>
                      <a:pt x="267" y="0"/>
                      <a:pt x="242" y="7"/>
                      <a:pt x="215" y="13"/>
                    </a:cubicBezTo>
                    <a:cubicBezTo>
                      <a:pt x="137" y="36"/>
                      <a:pt x="72" y="88"/>
                      <a:pt x="19" y="148"/>
                    </a:cubicBezTo>
                    <a:cubicBezTo>
                      <a:pt x="9" y="158"/>
                      <a:pt x="5" y="165"/>
                      <a:pt x="2" y="179"/>
                    </a:cubicBezTo>
                    <a:cubicBezTo>
                      <a:pt x="1" y="192"/>
                      <a:pt x="6" y="205"/>
                      <a:pt x="14" y="215"/>
                    </a:cubicBezTo>
                    <a:cubicBezTo>
                      <a:pt x="22" y="226"/>
                      <a:pt x="37" y="233"/>
                      <a:pt x="51" y="233"/>
                    </a:cubicBezTo>
                    <a:cubicBezTo>
                      <a:pt x="62" y="233"/>
                      <a:pt x="72" y="229"/>
                      <a:pt x="79" y="221"/>
                    </a:cubicBezTo>
                    <a:cubicBezTo>
                      <a:pt x="108" y="189"/>
                      <a:pt x="138" y="162"/>
                      <a:pt x="174" y="139"/>
                    </a:cubicBezTo>
                    <a:cubicBezTo>
                      <a:pt x="194" y="128"/>
                      <a:pt x="215" y="118"/>
                      <a:pt x="237" y="108"/>
                    </a:cubicBezTo>
                    <a:cubicBezTo>
                      <a:pt x="256" y="104"/>
                      <a:pt x="271" y="101"/>
                      <a:pt x="288" y="98"/>
                    </a:cubicBezTo>
                    <a:cubicBezTo>
                      <a:pt x="307" y="98"/>
                      <a:pt x="323" y="99"/>
                      <a:pt x="339" y="101"/>
                    </a:cubicBezTo>
                    <a:cubicBezTo>
                      <a:pt x="353" y="105"/>
                      <a:pt x="367" y="111"/>
                      <a:pt x="380" y="118"/>
                    </a:cubicBezTo>
                    <a:cubicBezTo>
                      <a:pt x="393" y="125"/>
                      <a:pt x="403" y="134"/>
                      <a:pt x="414" y="144"/>
                    </a:cubicBezTo>
                    <a:cubicBezTo>
                      <a:pt x="424" y="155"/>
                      <a:pt x="435" y="168"/>
                      <a:pt x="443" y="178"/>
                    </a:cubicBezTo>
                    <a:cubicBezTo>
                      <a:pt x="444" y="180"/>
                      <a:pt x="445" y="181"/>
                      <a:pt x="446" y="183"/>
                    </a:cubicBezTo>
                    <a:lnTo>
                      <a:pt x="446" y="183"/>
                    </a:lnTo>
                    <a:cubicBezTo>
                      <a:pt x="446" y="183"/>
                      <a:pt x="446" y="183"/>
                      <a:pt x="446" y="182"/>
                    </a:cubicBezTo>
                    <a:lnTo>
                      <a:pt x="446" y="182"/>
                    </a:lnTo>
                    <a:cubicBezTo>
                      <a:pt x="446" y="184"/>
                      <a:pt x="449" y="184"/>
                      <a:pt x="449" y="185"/>
                    </a:cubicBezTo>
                    <a:cubicBezTo>
                      <a:pt x="448" y="185"/>
                      <a:pt x="447" y="184"/>
                      <a:pt x="447" y="184"/>
                    </a:cubicBezTo>
                    <a:lnTo>
                      <a:pt x="447" y="184"/>
                    </a:lnTo>
                    <a:cubicBezTo>
                      <a:pt x="458" y="203"/>
                      <a:pt x="465" y="222"/>
                      <a:pt x="472" y="242"/>
                    </a:cubicBezTo>
                    <a:cubicBezTo>
                      <a:pt x="479" y="271"/>
                      <a:pt x="485" y="300"/>
                      <a:pt x="486" y="330"/>
                    </a:cubicBezTo>
                    <a:lnTo>
                      <a:pt x="486" y="348"/>
                    </a:lnTo>
                    <a:cubicBezTo>
                      <a:pt x="486" y="370"/>
                      <a:pt x="490" y="387"/>
                      <a:pt x="509" y="399"/>
                    </a:cubicBezTo>
                    <a:cubicBezTo>
                      <a:pt x="518" y="406"/>
                      <a:pt x="529" y="409"/>
                      <a:pt x="540" y="409"/>
                    </a:cubicBezTo>
                    <a:cubicBezTo>
                      <a:pt x="549" y="409"/>
                      <a:pt x="558" y="407"/>
                      <a:pt x="566" y="404"/>
                    </a:cubicBezTo>
                    <a:cubicBezTo>
                      <a:pt x="588" y="394"/>
                      <a:pt x="609" y="386"/>
                      <a:pt x="632" y="378"/>
                    </a:cubicBezTo>
                    <a:cubicBezTo>
                      <a:pt x="658" y="371"/>
                      <a:pt x="682" y="366"/>
                      <a:pt x="708" y="364"/>
                    </a:cubicBezTo>
                    <a:cubicBezTo>
                      <a:pt x="728" y="364"/>
                      <a:pt x="745" y="364"/>
                      <a:pt x="765" y="368"/>
                    </a:cubicBezTo>
                    <a:cubicBezTo>
                      <a:pt x="780" y="371"/>
                      <a:pt x="792" y="377"/>
                      <a:pt x="804" y="383"/>
                    </a:cubicBezTo>
                    <a:cubicBezTo>
                      <a:pt x="814" y="387"/>
                      <a:pt x="823" y="394"/>
                      <a:pt x="830" y="400"/>
                    </a:cubicBezTo>
                    <a:cubicBezTo>
                      <a:pt x="838" y="409"/>
                      <a:pt x="845" y="419"/>
                      <a:pt x="854" y="429"/>
                    </a:cubicBezTo>
                    <a:cubicBezTo>
                      <a:pt x="861" y="443"/>
                      <a:pt x="868" y="457"/>
                      <a:pt x="876" y="473"/>
                    </a:cubicBezTo>
                    <a:cubicBezTo>
                      <a:pt x="883" y="502"/>
                      <a:pt x="888" y="530"/>
                      <a:pt x="890" y="559"/>
                    </a:cubicBezTo>
                    <a:cubicBezTo>
                      <a:pt x="890" y="573"/>
                      <a:pt x="890" y="588"/>
                      <a:pt x="888" y="602"/>
                    </a:cubicBezTo>
                    <a:cubicBezTo>
                      <a:pt x="887" y="645"/>
                      <a:pt x="917" y="686"/>
                      <a:pt x="961" y="691"/>
                    </a:cubicBezTo>
                    <a:cubicBezTo>
                      <a:pt x="963" y="691"/>
                      <a:pt x="965" y="691"/>
                      <a:pt x="967" y="691"/>
                    </a:cubicBezTo>
                    <a:cubicBezTo>
                      <a:pt x="986" y="691"/>
                      <a:pt x="1006" y="684"/>
                      <a:pt x="1019" y="672"/>
                    </a:cubicBezTo>
                    <a:cubicBezTo>
                      <a:pt x="1033" y="659"/>
                      <a:pt x="1050" y="638"/>
                      <a:pt x="1047" y="619"/>
                    </a:cubicBezTo>
                    <a:cubicBezTo>
                      <a:pt x="1046" y="585"/>
                      <a:pt x="1044" y="552"/>
                      <a:pt x="1040" y="520"/>
                    </a:cubicBezTo>
                    <a:cubicBezTo>
                      <a:pt x="1036" y="484"/>
                      <a:pt x="1023" y="449"/>
                      <a:pt x="1010" y="414"/>
                    </a:cubicBezTo>
                    <a:cubicBezTo>
                      <a:pt x="1000" y="384"/>
                      <a:pt x="980" y="357"/>
                      <a:pt x="959" y="333"/>
                    </a:cubicBezTo>
                    <a:cubicBezTo>
                      <a:pt x="940" y="308"/>
                      <a:pt x="916" y="290"/>
                      <a:pt x="890" y="275"/>
                    </a:cubicBezTo>
                    <a:cubicBezTo>
                      <a:pt x="845" y="246"/>
                      <a:pt x="792" y="235"/>
                      <a:pt x="740" y="235"/>
                    </a:cubicBezTo>
                    <a:cubicBezTo>
                      <a:pt x="736" y="235"/>
                      <a:pt x="733" y="235"/>
                      <a:pt x="729" y="235"/>
                    </a:cubicBezTo>
                    <a:cubicBezTo>
                      <a:pt x="694" y="237"/>
                      <a:pt x="659" y="244"/>
                      <a:pt x="625" y="255"/>
                    </a:cubicBezTo>
                    <a:cubicBezTo>
                      <a:pt x="611" y="258"/>
                      <a:pt x="599" y="264"/>
                      <a:pt x="586" y="270"/>
                    </a:cubicBezTo>
                    <a:cubicBezTo>
                      <a:pt x="575" y="221"/>
                      <a:pt x="559" y="175"/>
                      <a:pt x="532" y="132"/>
                    </a:cubicBezTo>
                    <a:cubicBezTo>
                      <a:pt x="499" y="76"/>
                      <a:pt x="449" y="39"/>
                      <a:pt x="389" y="15"/>
                    </a:cubicBezTo>
                    <a:cubicBezTo>
                      <a:pt x="363" y="5"/>
                      <a:pt x="331" y="3"/>
                      <a:pt x="306" y="0"/>
                    </a:cubicBezTo>
                    <a:lnTo>
                      <a:pt x="301" y="0"/>
                    </a:lnTo>
                    <a:cubicBezTo>
                      <a:pt x="299" y="0"/>
                      <a:pt x="296" y="0"/>
                      <a:pt x="29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09" name="Google Shape;12009;p74"/>
              <p:cNvSpPr/>
              <p:nvPr/>
            </p:nvSpPr>
            <p:spPr>
              <a:xfrm>
                <a:off x="8847856" y="1254876"/>
                <a:ext cx="27141" cy="20245"/>
              </a:xfrm>
              <a:custGeom>
                <a:rect b="b" l="l" r="r" t="t"/>
                <a:pathLst>
                  <a:path extrusionOk="0" h="640" w="858">
                    <a:moveTo>
                      <a:pt x="287" y="105"/>
                    </a:moveTo>
                    <a:cubicBezTo>
                      <a:pt x="288" y="105"/>
                      <a:pt x="288" y="108"/>
                      <a:pt x="290" y="108"/>
                    </a:cubicBezTo>
                    <a:cubicBezTo>
                      <a:pt x="288" y="108"/>
                      <a:pt x="287" y="108"/>
                      <a:pt x="287" y="105"/>
                    </a:cubicBezTo>
                    <a:close/>
                    <a:moveTo>
                      <a:pt x="242" y="0"/>
                    </a:moveTo>
                    <a:cubicBezTo>
                      <a:pt x="168" y="0"/>
                      <a:pt x="96" y="32"/>
                      <a:pt x="35" y="62"/>
                    </a:cubicBezTo>
                    <a:cubicBezTo>
                      <a:pt x="10" y="73"/>
                      <a:pt x="0" y="102"/>
                      <a:pt x="10" y="125"/>
                    </a:cubicBezTo>
                    <a:cubicBezTo>
                      <a:pt x="19" y="142"/>
                      <a:pt x="36" y="152"/>
                      <a:pt x="54" y="152"/>
                    </a:cubicBezTo>
                    <a:cubicBezTo>
                      <a:pt x="61" y="152"/>
                      <a:pt x="67" y="151"/>
                      <a:pt x="73" y="148"/>
                    </a:cubicBezTo>
                    <a:cubicBezTo>
                      <a:pt x="102" y="133"/>
                      <a:pt x="131" y="122"/>
                      <a:pt x="161" y="111"/>
                    </a:cubicBezTo>
                    <a:cubicBezTo>
                      <a:pt x="185" y="104"/>
                      <a:pt x="209" y="99"/>
                      <a:pt x="234" y="97"/>
                    </a:cubicBezTo>
                    <a:lnTo>
                      <a:pt x="234" y="97"/>
                    </a:lnTo>
                    <a:cubicBezTo>
                      <a:pt x="233" y="97"/>
                      <a:pt x="232" y="97"/>
                      <a:pt x="231" y="98"/>
                    </a:cubicBezTo>
                    <a:cubicBezTo>
                      <a:pt x="239" y="98"/>
                      <a:pt x="251" y="98"/>
                      <a:pt x="261" y="101"/>
                    </a:cubicBezTo>
                    <a:cubicBezTo>
                      <a:pt x="272" y="103"/>
                      <a:pt x="282" y="108"/>
                      <a:pt x="294" y="112"/>
                    </a:cubicBezTo>
                    <a:cubicBezTo>
                      <a:pt x="297" y="113"/>
                      <a:pt x="300" y="116"/>
                      <a:pt x="302" y="118"/>
                    </a:cubicBezTo>
                    <a:cubicBezTo>
                      <a:pt x="308" y="123"/>
                      <a:pt x="314" y="128"/>
                      <a:pt x="318" y="136"/>
                    </a:cubicBezTo>
                    <a:cubicBezTo>
                      <a:pt x="324" y="146"/>
                      <a:pt x="330" y="156"/>
                      <a:pt x="335" y="169"/>
                    </a:cubicBezTo>
                    <a:cubicBezTo>
                      <a:pt x="340" y="188"/>
                      <a:pt x="341" y="208"/>
                      <a:pt x="344" y="225"/>
                    </a:cubicBezTo>
                    <a:cubicBezTo>
                      <a:pt x="344" y="270"/>
                      <a:pt x="338" y="311"/>
                      <a:pt x="330" y="354"/>
                    </a:cubicBezTo>
                    <a:cubicBezTo>
                      <a:pt x="330" y="351"/>
                      <a:pt x="331" y="345"/>
                      <a:pt x="331" y="340"/>
                    </a:cubicBezTo>
                    <a:lnTo>
                      <a:pt x="331" y="340"/>
                    </a:lnTo>
                    <a:cubicBezTo>
                      <a:pt x="330" y="348"/>
                      <a:pt x="328" y="357"/>
                      <a:pt x="325" y="364"/>
                    </a:cubicBezTo>
                    <a:cubicBezTo>
                      <a:pt x="321" y="384"/>
                      <a:pt x="321" y="403"/>
                      <a:pt x="335" y="420"/>
                    </a:cubicBezTo>
                    <a:cubicBezTo>
                      <a:pt x="345" y="432"/>
                      <a:pt x="362" y="440"/>
                      <a:pt x="378" y="440"/>
                    </a:cubicBezTo>
                    <a:cubicBezTo>
                      <a:pt x="386" y="440"/>
                      <a:pt x="394" y="438"/>
                      <a:pt x="401" y="434"/>
                    </a:cubicBezTo>
                    <a:cubicBezTo>
                      <a:pt x="444" y="410"/>
                      <a:pt x="487" y="388"/>
                      <a:pt x="533" y="371"/>
                    </a:cubicBezTo>
                    <a:cubicBezTo>
                      <a:pt x="553" y="367"/>
                      <a:pt x="573" y="363"/>
                      <a:pt x="595" y="361"/>
                    </a:cubicBezTo>
                    <a:cubicBezTo>
                      <a:pt x="607" y="361"/>
                      <a:pt x="619" y="363"/>
                      <a:pt x="632" y="364"/>
                    </a:cubicBezTo>
                    <a:lnTo>
                      <a:pt x="648" y="370"/>
                    </a:lnTo>
                    <a:cubicBezTo>
                      <a:pt x="655" y="375"/>
                      <a:pt x="662" y="378"/>
                      <a:pt x="669" y="387"/>
                    </a:cubicBezTo>
                    <a:cubicBezTo>
                      <a:pt x="673" y="391"/>
                      <a:pt x="679" y="397"/>
                      <a:pt x="682" y="403"/>
                    </a:cubicBezTo>
                    <a:cubicBezTo>
                      <a:pt x="688" y="413"/>
                      <a:pt x="693" y="426"/>
                      <a:pt x="698" y="437"/>
                    </a:cubicBezTo>
                    <a:cubicBezTo>
                      <a:pt x="699" y="440"/>
                      <a:pt x="699" y="444"/>
                      <a:pt x="700" y="447"/>
                    </a:cubicBezTo>
                    <a:lnTo>
                      <a:pt x="700" y="447"/>
                    </a:lnTo>
                    <a:cubicBezTo>
                      <a:pt x="698" y="444"/>
                      <a:pt x="698" y="441"/>
                      <a:pt x="696" y="439"/>
                    </a:cubicBezTo>
                    <a:lnTo>
                      <a:pt x="696" y="439"/>
                    </a:lnTo>
                    <a:cubicBezTo>
                      <a:pt x="698" y="441"/>
                      <a:pt x="698" y="446"/>
                      <a:pt x="700" y="447"/>
                    </a:cubicBezTo>
                    <a:lnTo>
                      <a:pt x="700" y="447"/>
                    </a:lnTo>
                    <a:cubicBezTo>
                      <a:pt x="706" y="469"/>
                      <a:pt x="709" y="492"/>
                      <a:pt x="711" y="516"/>
                    </a:cubicBezTo>
                    <a:lnTo>
                      <a:pt x="711" y="559"/>
                    </a:lnTo>
                    <a:cubicBezTo>
                      <a:pt x="709" y="597"/>
                      <a:pt x="736" y="633"/>
                      <a:pt x="776" y="639"/>
                    </a:cubicBezTo>
                    <a:cubicBezTo>
                      <a:pt x="778" y="639"/>
                      <a:pt x="780" y="639"/>
                      <a:pt x="782" y="639"/>
                    </a:cubicBezTo>
                    <a:cubicBezTo>
                      <a:pt x="800" y="639"/>
                      <a:pt x="818" y="633"/>
                      <a:pt x="831" y="623"/>
                    </a:cubicBezTo>
                    <a:cubicBezTo>
                      <a:pt x="845" y="612"/>
                      <a:pt x="858" y="590"/>
                      <a:pt x="858" y="573"/>
                    </a:cubicBezTo>
                    <a:cubicBezTo>
                      <a:pt x="858" y="539"/>
                      <a:pt x="854" y="506"/>
                      <a:pt x="851" y="473"/>
                    </a:cubicBezTo>
                    <a:cubicBezTo>
                      <a:pt x="845" y="438"/>
                      <a:pt x="834" y="403"/>
                      <a:pt x="819" y="370"/>
                    </a:cubicBezTo>
                    <a:cubicBezTo>
                      <a:pt x="809" y="344"/>
                      <a:pt x="789" y="318"/>
                      <a:pt x="769" y="297"/>
                    </a:cubicBezTo>
                    <a:cubicBezTo>
                      <a:pt x="751" y="277"/>
                      <a:pt x="726" y="265"/>
                      <a:pt x="702" y="251"/>
                    </a:cubicBezTo>
                    <a:cubicBezTo>
                      <a:pt x="682" y="241"/>
                      <a:pt x="659" y="238"/>
                      <a:pt x="637" y="234"/>
                    </a:cubicBezTo>
                    <a:cubicBezTo>
                      <a:pt x="631" y="233"/>
                      <a:pt x="625" y="233"/>
                      <a:pt x="620" y="233"/>
                    </a:cubicBezTo>
                    <a:cubicBezTo>
                      <a:pt x="614" y="233"/>
                      <a:pt x="608" y="233"/>
                      <a:pt x="602" y="234"/>
                    </a:cubicBezTo>
                    <a:cubicBezTo>
                      <a:pt x="582" y="234"/>
                      <a:pt x="564" y="238"/>
                      <a:pt x="546" y="241"/>
                    </a:cubicBezTo>
                    <a:cubicBezTo>
                      <a:pt x="511" y="248"/>
                      <a:pt x="480" y="261"/>
                      <a:pt x="447" y="277"/>
                    </a:cubicBezTo>
                    <a:cubicBezTo>
                      <a:pt x="451" y="195"/>
                      <a:pt x="438" y="111"/>
                      <a:pt x="378" y="52"/>
                    </a:cubicBezTo>
                    <a:cubicBezTo>
                      <a:pt x="340" y="16"/>
                      <a:pt x="292" y="2"/>
                      <a:pt x="242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0" name="Google Shape;12010;p74"/>
              <p:cNvSpPr/>
              <p:nvPr/>
            </p:nvSpPr>
            <p:spPr>
              <a:xfrm>
                <a:off x="8870221" y="1288945"/>
                <a:ext cx="10723" cy="10502"/>
              </a:xfrm>
              <a:custGeom>
                <a:rect b="b" l="l" r="r" t="t"/>
                <a:pathLst>
                  <a:path extrusionOk="0" h="332" w="339">
                    <a:moveTo>
                      <a:pt x="211" y="0"/>
                    </a:moveTo>
                    <a:cubicBezTo>
                      <a:pt x="203" y="4"/>
                      <a:pt x="191" y="6"/>
                      <a:pt x="181" y="7"/>
                    </a:cubicBezTo>
                    <a:cubicBezTo>
                      <a:pt x="162" y="9"/>
                      <a:pt x="145" y="17"/>
                      <a:pt x="131" y="23"/>
                    </a:cubicBezTo>
                    <a:cubicBezTo>
                      <a:pt x="98" y="36"/>
                      <a:pt x="72" y="53"/>
                      <a:pt x="44" y="72"/>
                    </a:cubicBezTo>
                    <a:cubicBezTo>
                      <a:pt x="26" y="82"/>
                      <a:pt x="15" y="92"/>
                      <a:pt x="8" y="109"/>
                    </a:cubicBezTo>
                    <a:cubicBezTo>
                      <a:pt x="1" y="128"/>
                      <a:pt x="2" y="146"/>
                      <a:pt x="9" y="163"/>
                    </a:cubicBezTo>
                    <a:cubicBezTo>
                      <a:pt x="20" y="186"/>
                      <a:pt x="46" y="203"/>
                      <a:pt x="72" y="203"/>
                    </a:cubicBezTo>
                    <a:cubicBezTo>
                      <a:pt x="82" y="203"/>
                      <a:pt x="92" y="200"/>
                      <a:pt x="101" y="195"/>
                    </a:cubicBezTo>
                    <a:cubicBezTo>
                      <a:pt x="124" y="181"/>
                      <a:pt x="147" y="169"/>
                      <a:pt x="172" y="158"/>
                    </a:cubicBezTo>
                    <a:lnTo>
                      <a:pt x="172" y="158"/>
                    </a:lnTo>
                    <a:cubicBezTo>
                      <a:pt x="167" y="176"/>
                      <a:pt x="161" y="193"/>
                      <a:pt x="154" y="212"/>
                    </a:cubicBezTo>
                    <a:cubicBezTo>
                      <a:pt x="137" y="256"/>
                      <a:pt x="161" y="309"/>
                      <a:pt x="205" y="327"/>
                    </a:cubicBezTo>
                    <a:cubicBezTo>
                      <a:pt x="216" y="330"/>
                      <a:pt x="227" y="331"/>
                      <a:pt x="237" y="331"/>
                    </a:cubicBezTo>
                    <a:cubicBezTo>
                      <a:pt x="251" y="331"/>
                      <a:pt x="264" y="329"/>
                      <a:pt x="276" y="322"/>
                    </a:cubicBezTo>
                    <a:cubicBezTo>
                      <a:pt x="290" y="315"/>
                      <a:pt x="301" y="307"/>
                      <a:pt x="310" y="292"/>
                    </a:cubicBezTo>
                    <a:cubicBezTo>
                      <a:pt x="319" y="279"/>
                      <a:pt x="324" y="264"/>
                      <a:pt x="326" y="248"/>
                    </a:cubicBezTo>
                    <a:cubicBezTo>
                      <a:pt x="331" y="222"/>
                      <a:pt x="334" y="199"/>
                      <a:pt x="337" y="173"/>
                    </a:cubicBezTo>
                    <a:cubicBezTo>
                      <a:pt x="339" y="155"/>
                      <a:pt x="337" y="135"/>
                      <a:pt x="334" y="115"/>
                    </a:cubicBezTo>
                    <a:cubicBezTo>
                      <a:pt x="333" y="99"/>
                      <a:pt x="326" y="83"/>
                      <a:pt x="320" y="69"/>
                    </a:cubicBezTo>
                    <a:cubicBezTo>
                      <a:pt x="316" y="59"/>
                      <a:pt x="310" y="50"/>
                      <a:pt x="303" y="42"/>
                    </a:cubicBezTo>
                    <a:cubicBezTo>
                      <a:pt x="296" y="34"/>
                      <a:pt x="288" y="27"/>
                      <a:pt x="281" y="22"/>
                    </a:cubicBezTo>
                    <a:cubicBezTo>
                      <a:pt x="268" y="14"/>
                      <a:pt x="258" y="7"/>
                      <a:pt x="244" y="4"/>
                    </a:cubicBezTo>
                    <a:cubicBezTo>
                      <a:pt x="233" y="2"/>
                      <a:pt x="223" y="0"/>
                      <a:pt x="21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1" name="Google Shape;12011;p74"/>
              <p:cNvSpPr/>
              <p:nvPr/>
            </p:nvSpPr>
            <p:spPr>
              <a:xfrm>
                <a:off x="8497273" y="1601853"/>
                <a:ext cx="53111" cy="54882"/>
              </a:xfrm>
              <a:custGeom>
                <a:rect b="b" l="l" r="r" t="t"/>
                <a:pathLst>
                  <a:path extrusionOk="0" h="1735" w="1679">
                    <a:moveTo>
                      <a:pt x="865" y="1"/>
                    </a:moveTo>
                    <a:cubicBezTo>
                      <a:pt x="838" y="1"/>
                      <a:pt x="810" y="1"/>
                      <a:pt x="781" y="2"/>
                    </a:cubicBezTo>
                    <a:cubicBezTo>
                      <a:pt x="715" y="7"/>
                      <a:pt x="646" y="21"/>
                      <a:pt x="562" y="51"/>
                    </a:cubicBezTo>
                    <a:cubicBezTo>
                      <a:pt x="500" y="73"/>
                      <a:pt x="433" y="111"/>
                      <a:pt x="366" y="166"/>
                    </a:cubicBezTo>
                    <a:cubicBezTo>
                      <a:pt x="337" y="188"/>
                      <a:pt x="310" y="217"/>
                      <a:pt x="286" y="246"/>
                    </a:cubicBezTo>
                    <a:cubicBezTo>
                      <a:pt x="250" y="287"/>
                      <a:pt x="225" y="319"/>
                      <a:pt x="207" y="352"/>
                    </a:cubicBezTo>
                    <a:cubicBezTo>
                      <a:pt x="184" y="388"/>
                      <a:pt x="178" y="419"/>
                      <a:pt x="182" y="453"/>
                    </a:cubicBezTo>
                    <a:cubicBezTo>
                      <a:pt x="165" y="495"/>
                      <a:pt x="145" y="522"/>
                      <a:pt x="125" y="551"/>
                    </a:cubicBezTo>
                    <a:cubicBezTo>
                      <a:pt x="49" y="667"/>
                      <a:pt x="5" y="808"/>
                      <a:pt x="3" y="955"/>
                    </a:cubicBezTo>
                    <a:cubicBezTo>
                      <a:pt x="1" y="1225"/>
                      <a:pt x="149" y="1491"/>
                      <a:pt x="380" y="1636"/>
                    </a:cubicBezTo>
                    <a:cubicBezTo>
                      <a:pt x="482" y="1699"/>
                      <a:pt x="598" y="1733"/>
                      <a:pt x="719" y="1735"/>
                    </a:cubicBezTo>
                    <a:cubicBezTo>
                      <a:pt x="741" y="1735"/>
                      <a:pt x="761" y="1735"/>
                      <a:pt x="782" y="1733"/>
                    </a:cubicBezTo>
                    <a:cubicBezTo>
                      <a:pt x="848" y="1728"/>
                      <a:pt x="917" y="1713"/>
                      <a:pt x="996" y="1686"/>
                    </a:cubicBezTo>
                    <a:cubicBezTo>
                      <a:pt x="1087" y="1655"/>
                      <a:pt x="1169" y="1597"/>
                      <a:pt x="1231" y="1553"/>
                    </a:cubicBezTo>
                    <a:cubicBezTo>
                      <a:pt x="1312" y="1490"/>
                      <a:pt x="1384" y="1411"/>
                      <a:pt x="1442" y="1341"/>
                    </a:cubicBezTo>
                    <a:cubicBezTo>
                      <a:pt x="1510" y="1262"/>
                      <a:pt x="1564" y="1171"/>
                      <a:pt x="1610" y="1071"/>
                    </a:cubicBezTo>
                    <a:cubicBezTo>
                      <a:pt x="1642" y="1002"/>
                      <a:pt x="1662" y="920"/>
                      <a:pt x="1670" y="830"/>
                    </a:cubicBezTo>
                    <a:cubicBezTo>
                      <a:pt x="1679" y="753"/>
                      <a:pt x="1670" y="668"/>
                      <a:pt x="1649" y="588"/>
                    </a:cubicBezTo>
                    <a:cubicBezTo>
                      <a:pt x="1629" y="515"/>
                      <a:pt x="1597" y="445"/>
                      <a:pt x="1550" y="373"/>
                    </a:cubicBezTo>
                    <a:cubicBezTo>
                      <a:pt x="1505" y="304"/>
                      <a:pt x="1451" y="253"/>
                      <a:pt x="1405" y="209"/>
                    </a:cubicBezTo>
                    <a:cubicBezTo>
                      <a:pt x="1348" y="157"/>
                      <a:pt x="1282" y="118"/>
                      <a:pt x="1219" y="87"/>
                    </a:cubicBezTo>
                    <a:cubicBezTo>
                      <a:pt x="1160" y="57"/>
                      <a:pt x="1093" y="32"/>
                      <a:pt x="1004" y="15"/>
                    </a:cubicBezTo>
                    <a:cubicBezTo>
                      <a:pt x="960" y="8"/>
                      <a:pt x="913" y="2"/>
                      <a:pt x="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012" name="Google Shape;12012;p74"/>
            <p:cNvGrpSpPr/>
            <p:nvPr/>
          </p:nvGrpSpPr>
          <p:grpSpPr>
            <a:xfrm>
              <a:off x="383591" y="577637"/>
              <a:ext cx="477493" cy="336159"/>
              <a:chOff x="6463366" y="1152387"/>
              <a:chExt cx="477493" cy="336159"/>
            </a:xfrm>
          </p:grpSpPr>
          <p:sp>
            <p:nvSpPr>
              <p:cNvPr id="12013" name="Google Shape;12013;p74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4" name="Google Shape;12014;p74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5" name="Google Shape;12015;p74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6" name="Google Shape;12016;p74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7" name="Google Shape;12017;p74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8" name="Google Shape;12018;p74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19" name="Google Shape;12019;p74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0" name="Google Shape;12020;p74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1" name="Google Shape;12021;p74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2" name="Google Shape;12022;p74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3" name="Google Shape;12023;p74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4" name="Google Shape;12024;p74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5" name="Google Shape;12025;p74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6" name="Google Shape;12026;p74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7" name="Google Shape;12027;p74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8" name="Google Shape;12028;p74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29" name="Google Shape;12029;p74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0" name="Google Shape;12030;p74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1" name="Google Shape;12031;p74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032" name="Google Shape;12032;p74"/>
            <p:cNvGrpSpPr/>
            <p:nvPr/>
          </p:nvGrpSpPr>
          <p:grpSpPr>
            <a:xfrm>
              <a:off x="7964455" y="4217332"/>
              <a:ext cx="717520" cy="678074"/>
              <a:chOff x="8426480" y="2078207"/>
              <a:chExt cx="717520" cy="678074"/>
            </a:xfrm>
          </p:grpSpPr>
          <p:sp>
            <p:nvSpPr>
              <p:cNvPr id="12033" name="Google Shape;12033;p74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4" name="Google Shape;12034;p74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5" name="Google Shape;12035;p74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6" name="Google Shape;12036;p74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7" name="Google Shape;12037;p74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8" name="Google Shape;12038;p74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39" name="Google Shape;12039;p74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0" name="Google Shape;12040;p74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1" name="Google Shape;12041;p74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2" name="Google Shape;12042;p74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3" name="Google Shape;12043;p74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4" name="Google Shape;12044;p74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5" name="Google Shape;12045;p74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6" name="Google Shape;12046;p74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7" name="Google Shape;12047;p74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8" name="Google Shape;12048;p74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49" name="Google Shape;12049;p74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0" name="Google Shape;12050;p74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1" name="Google Shape;12051;p74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2" name="Google Shape;12052;p74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3" name="Google Shape;12053;p74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4" name="Google Shape;12054;p74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5" name="Google Shape;12055;p74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6" name="Google Shape;12056;p74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7" name="Google Shape;12057;p74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8" name="Google Shape;12058;p74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59" name="Google Shape;12059;p74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0" name="Google Shape;12060;p74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1" name="Google Shape;12061;p74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2" name="Google Shape;12062;p74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3" name="Google Shape;12063;p74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4" name="Google Shape;12064;p74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5" name="Google Shape;12065;p74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6" name="Google Shape;12066;p74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7" name="Google Shape;12067;p74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8" name="Google Shape;12068;p74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69" name="Google Shape;12069;p74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0" name="Google Shape;12070;p74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1" name="Google Shape;12071;p74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2" name="Google Shape;12072;p74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3" name="Google Shape;12073;p74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4" name="Google Shape;12074;p74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5" name="Google Shape;12075;p74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6" name="Google Shape;12076;p74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7" name="Google Shape;12077;p74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8" name="Google Shape;12078;p74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79" name="Google Shape;12079;p74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0" name="Google Shape;12080;p74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1" name="Google Shape;12081;p74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2" name="Google Shape;12082;p74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3" name="Google Shape;12083;p74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4" name="Google Shape;12084;p74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5" name="Google Shape;12085;p74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6" name="Google Shape;12086;p74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7" name="Google Shape;12087;p74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8" name="Google Shape;12088;p74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9" name="Google Shape;12089;p74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0" name="Google Shape;12090;p74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1" name="Google Shape;12091;p74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2" name="Google Shape;12092;p74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3" name="Google Shape;12093;p74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4" name="Google Shape;12094;p74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5" name="Google Shape;12095;p74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6" name="Google Shape;12096;p74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7" name="Google Shape;12097;p74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8" name="Google Shape;12098;p74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99" name="Google Shape;12099;p74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0" name="Google Shape;12100;p74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1" name="Google Shape;12101;p74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2" name="Google Shape;12102;p74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3" name="Google Shape;12103;p74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04" name="Google Shape;12104;p74"/>
            <p:cNvGrpSpPr/>
            <p:nvPr/>
          </p:nvGrpSpPr>
          <p:grpSpPr>
            <a:xfrm>
              <a:off x="8851877" y="1604856"/>
              <a:ext cx="147945" cy="134470"/>
              <a:chOff x="3477352" y="993181"/>
              <a:chExt cx="147945" cy="134470"/>
            </a:xfrm>
          </p:grpSpPr>
          <p:sp>
            <p:nvSpPr>
              <p:cNvPr id="12105" name="Google Shape;12105;p7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6" name="Google Shape;12106;p7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07" name="Google Shape;12107;p74"/>
            <p:cNvGrpSpPr/>
            <p:nvPr/>
          </p:nvGrpSpPr>
          <p:grpSpPr>
            <a:xfrm>
              <a:off x="8803653" y="1127656"/>
              <a:ext cx="83763" cy="83541"/>
              <a:chOff x="3317703" y="1099656"/>
              <a:chExt cx="83763" cy="83541"/>
            </a:xfrm>
          </p:grpSpPr>
          <p:sp>
            <p:nvSpPr>
              <p:cNvPr id="12108" name="Google Shape;12108;p7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09" name="Google Shape;12109;p7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10" name="Google Shape;12110;p74"/>
            <p:cNvGrpSpPr/>
            <p:nvPr/>
          </p:nvGrpSpPr>
          <p:grpSpPr>
            <a:xfrm>
              <a:off x="7632592" y="277343"/>
              <a:ext cx="367665" cy="360800"/>
              <a:chOff x="3759767" y="4093293"/>
              <a:chExt cx="367665" cy="360800"/>
            </a:xfrm>
          </p:grpSpPr>
          <p:sp>
            <p:nvSpPr>
              <p:cNvPr id="12111" name="Google Shape;12111;p74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2" name="Google Shape;12112;p74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3" name="Google Shape;12113;p74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4" name="Google Shape;12114;p74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5" name="Google Shape;12115;p74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6" name="Google Shape;12116;p74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7" name="Google Shape;12117;p74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8" name="Google Shape;12118;p74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19" name="Google Shape;12119;p74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0" name="Google Shape;12120;p74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21" name="Google Shape;12121;p74"/>
            <p:cNvGrpSpPr/>
            <p:nvPr/>
          </p:nvGrpSpPr>
          <p:grpSpPr>
            <a:xfrm>
              <a:off x="5789454" y="4642652"/>
              <a:ext cx="569195" cy="282478"/>
              <a:chOff x="4404691" y="4089402"/>
              <a:chExt cx="569195" cy="282478"/>
            </a:xfrm>
          </p:grpSpPr>
          <p:sp>
            <p:nvSpPr>
              <p:cNvPr id="12122" name="Google Shape;12122;p74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3" name="Google Shape;12123;p74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4" name="Google Shape;12124;p74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5" name="Google Shape;12125;p74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6" name="Google Shape;12126;p74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7" name="Google Shape;12127;p74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8" name="Google Shape;12128;p74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29" name="Google Shape;12129;p74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0" name="Google Shape;12130;p74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1" name="Google Shape;12131;p74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2" name="Google Shape;12132;p74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3" name="Google Shape;12133;p74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4" name="Google Shape;12134;p74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5" name="Google Shape;12135;p74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6" name="Google Shape;12136;p74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7" name="Google Shape;12137;p74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8" name="Google Shape;12138;p74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39" name="Google Shape;12139;p74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0" name="Google Shape;12140;p74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1" name="Google Shape;12141;p74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2" name="Google Shape;12142;p74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3" name="Google Shape;12143;p74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4" name="Google Shape;12144;p74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5" name="Google Shape;12145;p74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6" name="Google Shape;12146;p74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7" name="Google Shape;12147;p74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8" name="Google Shape;12148;p74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49" name="Google Shape;12149;p74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0" name="Google Shape;12150;p74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1" name="Google Shape;12151;p74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2" name="Google Shape;12152;p74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3" name="Google Shape;12153;p74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54" name="Google Shape;12154;p74"/>
            <p:cNvGrpSpPr/>
            <p:nvPr/>
          </p:nvGrpSpPr>
          <p:grpSpPr>
            <a:xfrm>
              <a:off x="148010" y="3354672"/>
              <a:ext cx="235599" cy="224844"/>
              <a:chOff x="1690685" y="2722372"/>
              <a:chExt cx="235599" cy="224844"/>
            </a:xfrm>
          </p:grpSpPr>
          <p:sp>
            <p:nvSpPr>
              <p:cNvPr id="12155" name="Google Shape;12155;p74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6" name="Google Shape;12156;p74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7" name="Google Shape;12157;p74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8" name="Google Shape;12158;p74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59" name="Google Shape;12159;p74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0" name="Google Shape;12160;p74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1" name="Google Shape;12161;p74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2" name="Google Shape;12162;p74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3" name="Google Shape;12163;p74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4" name="Google Shape;12164;p74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5" name="Google Shape;12165;p74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6" name="Google Shape;12166;p74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7" name="Google Shape;12167;p74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8" name="Google Shape;12168;p74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69" name="Google Shape;12169;p74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0" name="Google Shape;12170;p74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1" name="Google Shape;12171;p74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2" name="Google Shape;12172;p74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3" name="Google Shape;12173;p74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4" name="Google Shape;12174;p74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5" name="Google Shape;12175;p74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6" name="Google Shape;12176;p74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7" name="Google Shape;12177;p74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8" name="Google Shape;12178;p74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79" name="Google Shape;12179;p74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0" name="Google Shape;12180;p74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1" name="Google Shape;12181;p74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2" name="Google Shape;12182;p74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183" name="Google Shape;12183;p74"/>
            <p:cNvSpPr/>
            <p:nvPr/>
          </p:nvSpPr>
          <p:spPr>
            <a:xfrm>
              <a:off x="6626975" y="4099989"/>
              <a:ext cx="2705500" cy="1122225"/>
            </a:xfrm>
            <a:custGeom>
              <a:rect b="b" l="l" r="r" t="t"/>
              <a:pathLst>
                <a:path extrusionOk="0" h="44889" w="108220">
                  <a:moveTo>
                    <a:pt x="108220" y="17165"/>
                  </a:moveTo>
                  <a:cubicBezTo>
                    <a:pt x="108220" y="1296"/>
                    <a:pt x="78520" y="-2646"/>
                    <a:pt x="63230" y="1601"/>
                  </a:cubicBezTo>
                  <a:cubicBezTo>
                    <a:pt x="53782" y="4225"/>
                    <a:pt x="51680" y="18354"/>
                    <a:pt x="43045" y="23002"/>
                  </a:cubicBezTo>
                  <a:cubicBezTo>
                    <a:pt x="33049" y="28382"/>
                    <a:pt x="19913" y="19153"/>
                    <a:pt x="8998" y="22272"/>
                  </a:cubicBezTo>
                  <a:cubicBezTo>
                    <a:pt x="1197" y="24501"/>
                    <a:pt x="0" y="36775"/>
                    <a:pt x="0" y="4488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184" name="Google Shape;12184;p74"/>
            <p:cNvSpPr/>
            <p:nvPr/>
          </p:nvSpPr>
          <p:spPr>
            <a:xfrm>
              <a:off x="1714500" y="-38100"/>
              <a:ext cx="2575625" cy="737925"/>
            </a:xfrm>
            <a:custGeom>
              <a:rect b="b" l="l" r="r" t="t"/>
              <a:pathLst>
                <a:path extrusionOk="0" h="29517" w="103025">
                  <a:moveTo>
                    <a:pt x="0" y="243"/>
                  </a:moveTo>
                  <a:cubicBezTo>
                    <a:pt x="6225" y="9822"/>
                    <a:pt x="11900" y="22555"/>
                    <a:pt x="22860" y="25778"/>
                  </a:cubicBezTo>
                  <a:cubicBezTo>
                    <a:pt x="34542" y="29213"/>
                    <a:pt x="47054" y="19353"/>
                    <a:pt x="59096" y="21158"/>
                  </a:cubicBezTo>
                  <a:cubicBezTo>
                    <a:pt x="69383" y="22700"/>
                    <a:pt x="80257" y="32993"/>
                    <a:pt x="89494" y="28210"/>
                  </a:cubicBezTo>
                  <a:cubicBezTo>
                    <a:pt x="94594" y="25569"/>
                    <a:pt x="100671" y="22261"/>
                    <a:pt x="102384" y="16780"/>
                  </a:cubicBezTo>
                  <a:cubicBezTo>
                    <a:pt x="104070" y="11386"/>
                    <a:pt x="102050" y="5248"/>
                    <a:pt x="9995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185" name="Google Shape;12185;p74"/>
            <p:cNvGrpSpPr/>
            <p:nvPr/>
          </p:nvGrpSpPr>
          <p:grpSpPr>
            <a:xfrm>
              <a:off x="8803652" y="4642656"/>
              <a:ext cx="147945" cy="134470"/>
              <a:chOff x="3477352" y="993181"/>
              <a:chExt cx="147945" cy="134470"/>
            </a:xfrm>
          </p:grpSpPr>
          <p:sp>
            <p:nvSpPr>
              <p:cNvPr id="12186" name="Google Shape;12186;p7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87" name="Google Shape;12187;p7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88" name="Google Shape;12188;p74"/>
            <p:cNvGrpSpPr/>
            <p:nvPr/>
          </p:nvGrpSpPr>
          <p:grpSpPr>
            <a:xfrm>
              <a:off x="8951603" y="4363731"/>
              <a:ext cx="83763" cy="83541"/>
              <a:chOff x="3317703" y="1099656"/>
              <a:chExt cx="83763" cy="83541"/>
            </a:xfrm>
          </p:grpSpPr>
          <p:sp>
            <p:nvSpPr>
              <p:cNvPr id="12189" name="Google Shape;12189;p7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0" name="Google Shape;12190;p7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91" name="Google Shape;12191;p74"/>
            <p:cNvGrpSpPr/>
            <p:nvPr/>
          </p:nvGrpSpPr>
          <p:grpSpPr>
            <a:xfrm>
              <a:off x="5373177" y="4756118"/>
              <a:ext cx="147945" cy="134470"/>
              <a:chOff x="3477352" y="993181"/>
              <a:chExt cx="147945" cy="134470"/>
            </a:xfrm>
          </p:grpSpPr>
          <p:sp>
            <p:nvSpPr>
              <p:cNvPr id="12192" name="Google Shape;12192;p7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3" name="Google Shape;12193;p7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94" name="Google Shape;12194;p74"/>
            <p:cNvGrpSpPr/>
            <p:nvPr/>
          </p:nvGrpSpPr>
          <p:grpSpPr>
            <a:xfrm>
              <a:off x="7351402" y="263631"/>
              <a:ext cx="147945" cy="134470"/>
              <a:chOff x="3477352" y="993181"/>
              <a:chExt cx="147945" cy="134470"/>
            </a:xfrm>
          </p:grpSpPr>
          <p:sp>
            <p:nvSpPr>
              <p:cNvPr id="12195" name="Google Shape;12195;p7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6" name="Google Shape;12196;p7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197" name="Google Shape;12197;p74"/>
            <p:cNvGrpSpPr/>
            <p:nvPr/>
          </p:nvGrpSpPr>
          <p:grpSpPr>
            <a:xfrm>
              <a:off x="7018953" y="158906"/>
              <a:ext cx="83763" cy="83541"/>
              <a:chOff x="3317703" y="1099656"/>
              <a:chExt cx="83763" cy="83541"/>
            </a:xfrm>
          </p:grpSpPr>
          <p:sp>
            <p:nvSpPr>
              <p:cNvPr id="12198" name="Google Shape;12198;p7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99" name="Google Shape;12199;p7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00" name="Google Shape;12200;p74"/>
            <p:cNvGrpSpPr/>
            <p:nvPr/>
          </p:nvGrpSpPr>
          <p:grpSpPr>
            <a:xfrm>
              <a:off x="1083527" y="472768"/>
              <a:ext cx="147945" cy="134470"/>
              <a:chOff x="3477352" y="993181"/>
              <a:chExt cx="147945" cy="134470"/>
            </a:xfrm>
          </p:grpSpPr>
          <p:sp>
            <p:nvSpPr>
              <p:cNvPr id="12201" name="Google Shape;12201;p7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2" name="Google Shape;12202;p7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03" name="Google Shape;12203;p74"/>
            <p:cNvGrpSpPr/>
            <p:nvPr/>
          </p:nvGrpSpPr>
          <p:grpSpPr>
            <a:xfrm>
              <a:off x="861078" y="158906"/>
              <a:ext cx="83763" cy="83541"/>
              <a:chOff x="3317703" y="1099656"/>
              <a:chExt cx="83763" cy="83541"/>
            </a:xfrm>
          </p:grpSpPr>
          <p:sp>
            <p:nvSpPr>
              <p:cNvPr id="12204" name="Google Shape;12204;p7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05" name="Google Shape;12205;p7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2206" name="Shape 1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7" name="Google Shape;12207;p75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2208" name="Google Shape;12208;p75"/>
          <p:cNvSpPr txBox="1"/>
          <p:nvPr>
            <p:ph idx="1" type="body"/>
          </p:nvPr>
        </p:nvSpPr>
        <p:spPr>
          <a:xfrm>
            <a:off x="720000" y="1174500"/>
            <a:ext cx="7704000" cy="178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12209" name="Google Shape;12209;p75"/>
          <p:cNvGrpSpPr/>
          <p:nvPr/>
        </p:nvGrpSpPr>
        <p:grpSpPr>
          <a:xfrm>
            <a:off x="-158075" y="-80675"/>
            <a:ext cx="9472320" cy="5285381"/>
            <a:chOff x="-158075" y="-80675"/>
            <a:chExt cx="9472320" cy="5285381"/>
          </a:xfrm>
        </p:grpSpPr>
        <p:grpSp>
          <p:nvGrpSpPr>
            <p:cNvPr id="12210" name="Google Shape;12210;p75"/>
            <p:cNvGrpSpPr/>
            <p:nvPr/>
          </p:nvGrpSpPr>
          <p:grpSpPr>
            <a:xfrm>
              <a:off x="7149527" y="155893"/>
              <a:ext cx="147945" cy="134470"/>
              <a:chOff x="3477352" y="993181"/>
              <a:chExt cx="147945" cy="134470"/>
            </a:xfrm>
          </p:grpSpPr>
          <p:sp>
            <p:nvSpPr>
              <p:cNvPr id="12211" name="Google Shape;12211;p7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2" name="Google Shape;12212;p7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13" name="Google Shape;12213;p75"/>
            <p:cNvGrpSpPr/>
            <p:nvPr/>
          </p:nvGrpSpPr>
          <p:grpSpPr>
            <a:xfrm>
              <a:off x="6989878" y="262368"/>
              <a:ext cx="83763" cy="83541"/>
              <a:chOff x="3317703" y="1099656"/>
              <a:chExt cx="83763" cy="83541"/>
            </a:xfrm>
          </p:grpSpPr>
          <p:sp>
            <p:nvSpPr>
              <p:cNvPr id="12214" name="Google Shape;12214;p7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5" name="Google Shape;12215;p7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16" name="Google Shape;12216;p75"/>
            <p:cNvGrpSpPr/>
            <p:nvPr/>
          </p:nvGrpSpPr>
          <p:grpSpPr>
            <a:xfrm>
              <a:off x="2147991" y="111403"/>
              <a:ext cx="253123" cy="201815"/>
              <a:chOff x="1631216" y="1891228"/>
              <a:chExt cx="253123" cy="201815"/>
            </a:xfrm>
          </p:grpSpPr>
          <p:sp>
            <p:nvSpPr>
              <p:cNvPr id="12217" name="Google Shape;12217;p7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8" name="Google Shape;12218;p7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19" name="Google Shape;12219;p7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0" name="Google Shape;12220;p7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1" name="Google Shape;12221;p7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2" name="Google Shape;12222;p7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3" name="Google Shape;12223;p7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4" name="Google Shape;12224;p7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5" name="Google Shape;12225;p7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6" name="Google Shape;12226;p7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27" name="Google Shape;12227;p75"/>
            <p:cNvGrpSpPr/>
            <p:nvPr/>
          </p:nvGrpSpPr>
          <p:grpSpPr>
            <a:xfrm>
              <a:off x="4388185" y="138472"/>
              <a:ext cx="235599" cy="224844"/>
              <a:chOff x="1690685" y="2722372"/>
              <a:chExt cx="235599" cy="224844"/>
            </a:xfrm>
          </p:grpSpPr>
          <p:sp>
            <p:nvSpPr>
              <p:cNvPr id="12228" name="Google Shape;12228;p75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29" name="Google Shape;12229;p75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0" name="Google Shape;12230;p75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1" name="Google Shape;12231;p75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2" name="Google Shape;12232;p75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3" name="Google Shape;12233;p75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4" name="Google Shape;12234;p75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5" name="Google Shape;12235;p75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6" name="Google Shape;12236;p75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7" name="Google Shape;12237;p75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8" name="Google Shape;12238;p75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39" name="Google Shape;12239;p75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0" name="Google Shape;12240;p75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1" name="Google Shape;12241;p75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2" name="Google Shape;12242;p75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3" name="Google Shape;12243;p75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4" name="Google Shape;12244;p75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5" name="Google Shape;12245;p75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6" name="Google Shape;12246;p75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7" name="Google Shape;12247;p75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8" name="Google Shape;12248;p75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49" name="Google Shape;12249;p75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0" name="Google Shape;12250;p75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1" name="Google Shape;12251;p75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2" name="Google Shape;12252;p75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3" name="Google Shape;12253;p75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4" name="Google Shape;12254;p75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55" name="Google Shape;12255;p75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256" name="Google Shape;12256;p75"/>
            <p:cNvSpPr/>
            <p:nvPr/>
          </p:nvSpPr>
          <p:spPr>
            <a:xfrm>
              <a:off x="1982000" y="3820481"/>
              <a:ext cx="2850975" cy="1384225"/>
            </a:xfrm>
            <a:custGeom>
              <a:rect b="b" l="l" r="r" t="t"/>
              <a:pathLst>
                <a:path extrusionOk="0" h="55369" w="114039">
                  <a:moveTo>
                    <a:pt x="0" y="55369"/>
                  </a:moveTo>
                  <a:cubicBezTo>
                    <a:pt x="3245" y="48883"/>
                    <a:pt x="3917" y="39755"/>
                    <a:pt x="10214" y="36157"/>
                  </a:cubicBezTo>
                  <a:cubicBezTo>
                    <a:pt x="20180" y="30463"/>
                    <a:pt x="35365" y="39941"/>
                    <a:pt x="44504" y="32996"/>
                  </a:cubicBezTo>
                  <a:cubicBezTo>
                    <a:pt x="55818" y="24399"/>
                    <a:pt x="58361" y="-3627"/>
                    <a:pt x="71985" y="408"/>
                  </a:cubicBezTo>
                  <a:cubicBezTo>
                    <a:pt x="79639" y="2675"/>
                    <a:pt x="83502" y="12405"/>
                    <a:pt x="85604" y="20106"/>
                  </a:cubicBezTo>
                  <a:cubicBezTo>
                    <a:pt x="86947" y="25028"/>
                    <a:pt x="86180" y="31587"/>
                    <a:pt x="90224" y="34698"/>
                  </a:cubicBezTo>
                  <a:cubicBezTo>
                    <a:pt x="95346" y="38638"/>
                    <a:pt x="102791" y="38170"/>
                    <a:pt x="108464" y="41264"/>
                  </a:cubicBezTo>
                  <a:cubicBezTo>
                    <a:pt x="112654" y="43549"/>
                    <a:pt x="115078" y="50112"/>
                    <a:pt x="113571" y="5464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257" name="Google Shape;12257;p75"/>
            <p:cNvSpPr/>
            <p:nvPr/>
          </p:nvSpPr>
          <p:spPr>
            <a:xfrm>
              <a:off x="-158075" y="-44175"/>
              <a:ext cx="2017275" cy="1373050"/>
            </a:xfrm>
            <a:custGeom>
              <a:rect b="b" l="l" r="r" t="t"/>
              <a:pathLst>
                <a:path extrusionOk="0" h="54922" w="80691">
                  <a:moveTo>
                    <a:pt x="78064" y="0"/>
                  </a:moveTo>
                  <a:cubicBezTo>
                    <a:pt x="79618" y="4272"/>
                    <a:pt x="82666" y="11237"/>
                    <a:pt x="78794" y="13619"/>
                  </a:cubicBezTo>
                  <a:cubicBezTo>
                    <a:pt x="72349" y="17584"/>
                    <a:pt x="63576" y="17151"/>
                    <a:pt x="56177" y="15564"/>
                  </a:cubicBezTo>
                  <a:cubicBezTo>
                    <a:pt x="48523" y="13923"/>
                    <a:pt x="40786" y="6230"/>
                    <a:pt x="33560" y="9241"/>
                  </a:cubicBezTo>
                  <a:cubicBezTo>
                    <a:pt x="26248" y="12288"/>
                    <a:pt x="24849" y="24064"/>
                    <a:pt x="26265" y="31858"/>
                  </a:cubicBezTo>
                  <a:cubicBezTo>
                    <a:pt x="27381" y="38000"/>
                    <a:pt x="29568" y="45143"/>
                    <a:pt x="26508" y="50584"/>
                  </a:cubicBezTo>
                  <a:cubicBezTo>
                    <a:pt x="22112" y="58402"/>
                    <a:pt x="1111" y="54863"/>
                    <a:pt x="0" y="4596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258" name="Google Shape;12258;p75"/>
            <p:cNvSpPr/>
            <p:nvPr/>
          </p:nvSpPr>
          <p:spPr>
            <a:xfrm>
              <a:off x="7875445" y="-80675"/>
              <a:ext cx="1438800" cy="2906125"/>
            </a:xfrm>
            <a:custGeom>
              <a:rect b="b" l="l" r="r" t="t"/>
              <a:pathLst>
                <a:path extrusionOk="0" h="116245" w="57552">
                  <a:moveTo>
                    <a:pt x="1375" y="0"/>
                  </a:moveTo>
                  <a:cubicBezTo>
                    <a:pt x="-919" y="1527"/>
                    <a:pt x="186" y="5782"/>
                    <a:pt x="1375" y="8268"/>
                  </a:cubicBezTo>
                  <a:cubicBezTo>
                    <a:pt x="6084" y="18115"/>
                    <a:pt x="19792" y="20687"/>
                    <a:pt x="30314" y="23589"/>
                  </a:cubicBezTo>
                  <a:cubicBezTo>
                    <a:pt x="35582" y="25042"/>
                    <a:pt x="42796" y="27056"/>
                    <a:pt x="44176" y="32344"/>
                  </a:cubicBezTo>
                  <a:cubicBezTo>
                    <a:pt x="47323" y="44400"/>
                    <a:pt x="32175" y="55153"/>
                    <a:pt x="31774" y="67607"/>
                  </a:cubicBezTo>
                  <a:cubicBezTo>
                    <a:pt x="31183" y="85946"/>
                    <a:pt x="42867" y="105243"/>
                    <a:pt x="57552" y="11624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259" name="Google Shape;12259;p75"/>
            <p:cNvSpPr/>
            <p:nvPr/>
          </p:nvSpPr>
          <p:spPr>
            <a:xfrm>
              <a:off x="4894225" y="-41750"/>
              <a:ext cx="1623300" cy="475950"/>
            </a:xfrm>
            <a:custGeom>
              <a:rect b="b" l="l" r="r" t="t"/>
              <a:pathLst>
                <a:path extrusionOk="0" h="19038" w="64932">
                  <a:moveTo>
                    <a:pt x="0" y="0"/>
                  </a:moveTo>
                  <a:cubicBezTo>
                    <a:pt x="10443" y="15659"/>
                    <a:pt x="36448" y="23362"/>
                    <a:pt x="53989" y="16537"/>
                  </a:cubicBezTo>
                  <a:cubicBezTo>
                    <a:pt x="60149" y="14140"/>
                    <a:pt x="62844" y="6272"/>
                    <a:pt x="64932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260" name="Google Shape;12260;p75"/>
            <p:cNvGrpSpPr/>
            <p:nvPr/>
          </p:nvGrpSpPr>
          <p:grpSpPr>
            <a:xfrm>
              <a:off x="463952" y="4656081"/>
              <a:ext cx="147945" cy="134470"/>
              <a:chOff x="3477352" y="993181"/>
              <a:chExt cx="147945" cy="134470"/>
            </a:xfrm>
          </p:grpSpPr>
          <p:sp>
            <p:nvSpPr>
              <p:cNvPr id="12261" name="Google Shape;12261;p7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2" name="Google Shape;12262;p7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63" name="Google Shape;12263;p75"/>
            <p:cNvGrpSpPr/>
            <p:nvPr/>
          </p:nvGrpSpPr>
          <p:grpSpPr>
            <a:xfrm>
              <a:off x="304303" y="4762556"/>
              <a:ext cx="83763" cy="83541"/>
              <a:chOff x="3317703" y="1099656"/>
              <a:chExt cx="83763" cy="83541"/>
            </a:xfrm>
          </p:grpSpPr>
          <p:sp>
            <p:nvSpPr>
              <p:cNvPr id="12264" name="Google Shape;12264;p7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5" name="Google Shape;12265;p7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66" name="Google Shape;12266;p75"/>
            <p:cNvGrpSpPr/>
            <p:nvPr/>
          </p:nvGrpSpPr>
          <p:grpSpPr>
            <a:xfrm>
              <a:off x="4033953" y="209131"/>
              <a:ext cx="83763" cy="83541"/>
              <a:chOff x="3317703" y="1099656"/>
              <a:chExt cx="83763" cy="83541"/>
            </a:xfrm>
          </p:grpSpPr>
          <p:sp>
            <p:nvSpPr>
              <p:cNvPr id="12267" name="Google Shape;12267;p7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68" name="Google Shape;12268;p7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69" name="Google Shape;12269;p75"/>
            <p:cNvGrpSpPr/>
            <p:nvPr/>
          </p:nvGrpSpPr>
          <p:grpSpPr>
            <a:xfrm>
              <a:off x="368578" y="2741906"/>
              <a:ext cx="83763" cy="83541"/>
              <a:chOff x="3317703" y="1099656"/>
              <a:chExt cx="83763" cy="83541"/>
            </a:xfrm>
          </p:grpSpPr>
          <p:sp>
            <p:nvSpPr>
              <p:cNvPr id="12270" name="Google Shape;12270;p7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1" name="Google Shape;12271;p7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72" name="Google Shape;12272;p75"/>
            <p:cNvGrpSpPr/>
            <p:nvPr/>
          </p:nvGrpSpPr>
          <p:grpSpPr>
            <a:xfrm>
              <a:off x="220627" y="3317681"/>
              <a:ext cx="147945" cy="134470"/>
              <a:chOff x="3477352" y="993181"/>
              <a:chExt cx="147945" cy="134470"/>
            </a:xfrm>
          </p:grpSpPr>
          <p:sp>
            <p:nvSpPr>
              <p:cNvPr id="12273" name="Google Shape;12273;p7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4" name="Google Shape;12274;p7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275" name="Google Shape;12275;p75"/>
            <p:cNvGrpSpPr/>
            <p:nvPr/>
          </p:nvGrpSpPr>
          <p:grpSpPr>
            <a:xfrm>
              <a:off x="2610377" y="128993"/>
              <a:ext cx="147945" cy="134470"/>
              <a:chOff x="3477352" y="993181"/>
              <a:chExt cx="147945" cy="134470"/>
            </a:xfrm>
          </p:grpSpPr>
          <p:sp>
            <p:nvSpPr>
              <p:cNvPr id="12276" name="Google Shape;12276;p7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277" name="Google Shape;12277;p7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278" name="Google Shape;12278;p75"/>
          <p:cNvGrpSpPr/>
          <p:nvPr/>
        </p:nvGrpSpPr>
        <p:grpSpPr>
          <a:xfrm>
            <a:off x="5527452" y="4736081"/>
            <a:ext cx="147945" cy="134470"/>
            <a:chOff x="3477352" y="993181"/>
            <a:chExt cx="147945" cy="134470"/>
          </a:xfrm>
        </p:grpSpPr>
        <p:sp>
          <p:nvSpPr>
            <p:cNvPr id="12279" name="Google Shape;12279;p75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75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2281" name="Shape 1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2" name="Google Shape;12282;p76"/>
          <p:cNvSpPr txBox="1"/>
          <p:nvPr>
            <p:ph idx="1" type="subTitle"/>
          </p:nvPr>
        </p:nvSpPr>
        <p:spPr>
          <a:xfrm>
            <a:off x="1798463" y="2175114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3" name="Google Shape;12283;p76"/>
          <p:cNvSpPr txBox="1"/>
          <p:nvPr>
            <p:ph idx="2" type="subTitle"/>
          </p:nvPr>
        </p:nvSpPr>
        <p:spPr>
          <a:xfrm>
            <a:off x="5135738" y="217514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4" name="Google Shape;12284;p76"/>
          <p:cNvSpPr txBox="1"/>
          <p:nvPr>
            <p:ph type="title"/>
          </p:nvPr>
        </p:nvSpPr>
        <p:spPr>
          <a:xfrm>
            <a:off x="1798463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2285" name="Google Shape;12285;p76"/>
          <p:cNvSpPr txBox="1"/>
          <p:nvPr>
            <p:ph idx="3" type="title"/>
          </p:nvPr>
        </p:nvSpPr>
        <p:spPr>
          <a:xfrm>
            <a:off x="5135738" y="1796075"/>
            <a:ext cx="2505300" cy="467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2286" name="Google Shape;12286;p76"/>
          <p:cNvSpPr txBox="1"/>
          <p:nvPr>
            <p:ph idx="4" type="subTitle"/>
          </p:nvPr>
        </p:nvSpPr>
        <p:spPr>
          <a:xfrm>
            <a:off x="1798463" y="257984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7" name="Google Shape;12287;p76"/>
          <p:cNvSpPr txBox="1"/>
          <p:nvPr>
            <p:ph idx="5" type="subTitle"/>
          </p:nvPr>
        </p:nvSpPr>
        <p:spPr>
          <a:xfrm>
            <a:off x="5135738" y="2579871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8" name="Google Shape;12288;p76"/>
          <p:cNvSpPr txBox="1"/>
          <p:nvPr>
            <p:ph idx="6" type="subTitle"/>
          </p:nvPr>
        </p:nvSpPr>
        <p:spPr>
          <a:xfrm>
            <a:off x="1798463" y="2984568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89" name="Google Shape;12289;p76"/>
          <p:cNvSpPr txBox="1"/>
          <p:nvPr>
            <p:ph idx="7" type="subTitle"/>
          </p:nvPr>
        </p:nvSpPr>
        <p:spPr>
          <a:xfrm>
            <a:off x="5135738" y="2984597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0" name="Google Shape;12290;p76"/>
          <p:cNvSpPr txBox="1"/>
          <p:nvPr>
            <p:ph idx="8" type="subTitle"/>
          </p:nvPr>
        </p:nvSpPr>
        <p:spPr>
          <a:xfrm>
            <a:off x="1798463" y="3389295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1" name="Google Shape;12291;p76"/>
          <p:cNvSpPr txBox="1"/>
          <p:nvPr>
            <p:ph idx="9" type="subTitle"/>
          </p:nvPr>
        </p:nvSpPr>
        <p:spPr>
          <a:xfrm>
            <a:off x="5135738" y="338932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2" name="Google Shape;12292;p76"/>
          <p:cNvSpPr txBox="1"/>
          <p:nvPr>
            <p:ph idx="13" type="subTitle"/>
          </p:nvPr>
        </p:nvSpPr>
        <p:spPr>
          <a:xfrm>
            <a:off x="1798463" y="3794046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3" name="Google Shape;12293;p76"/>
          <p:cNvSpPr txBox="1"/>
          <p:nvPr>
            <p:ph idx="14" type="subTitle"/>
          </p:nvPr>
        </p:nvSpPr>
        <p:spPr>
          <a:xfrm>
            <a:off x="5135738" y="37940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4" name="Google Shape;12294;p76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5" name="Google Shape;12295;p76"/>
          <p:cNvSpPr txBox="1"/>
          <p:nvPr>
            <p:ph idx="16" type="subTitle"/>
          </p:nvPr>
        </p:nvSpPr>
        <p:spPr>
          <a:xfrm>
            <a:off x="1798463" y="4198773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6" name="Google Shape;12296;p76"/>
          <p:cNvSpPr txBox="1"/>
          <p:nvPr>
            <p:ph idx="17" type="subTitle"/>
          </p:nvPr>
        </p:nvSpPr>
        <p:spPr>
          <a:xfrm>
            <a:off x="5135738" y="4198799"/>
            <a:ext cx="2505300" cy="40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297" name="Google Shape;12297;p76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2298" name="Google Shape;12298;p76"/>
          <p:cNvGrpSpPr/>
          <p:nvPr/>
        </p:nvGrpSpPr>
        <p:grpSpPr>
          <a:xfrm>
            <a:off x="-304000" y="-7700"/>
            <a:ext cx="9727681" cy="5305200"/>
            <a:chOff x="-304000" y="-7700"/>
            <a:chExt cx="9727681" cy="5305200"/>
          </a:xfrm>
        </p:grpSpPr>
        <p:grpSp>
          <p:nvGrpSpPr>
            <p:cNvPr id="12299" name="Google Shape;12299;p76"/>
            <p:cNvGrpSpPr/>
            <p:nvPr/>
          </p:nvGrpSpPr>
          <p:grpSpPr>
            <a:xfrm>
              <a:off x="170238" y="835012"/>
              <a:ext cx="383702" cy="612816"/>
              <a:chOff x="6705988" y="1508474"/>
              <a:chExt cx="383702" cy="612816"/>
            </a:xfrm>
          </p:grpSpPr>
          <p:sp>
            <p:nvSpPr>
              <p:cNvPr id="12300" name="Google Shape;12300;p76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1" name="Google Shape;12301;p76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2" name="Google Shape;12302;p76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3" name="Google Shape;12303;p76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4" name="Google Shape;12304;p76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5" name="Google Shape;12305;p76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6" name="Google Shape;12306;p76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7" name="Google Shape;12307;p76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8" name="Google Shape;12308;p76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09" name="Google Shape;12309;p76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0" name="Google Shape;12310;p76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1" name="Google Shape;12311;p76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2" name="Google Shape;12312;p76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3" name="Google Shape;12313;p76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4" name="Google Shape;12314;p76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5" name="Google Shape;12315;p76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6" name="Google Shape;12316;p76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7" name="Google Shape;12317;p76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8" name="Google Shape;12318;p76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19" name="Google Shape;12319;p76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0" name="Google Shape;12320;p76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1" name="Google Shape;12321;p76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2" name="Google Shape;12322;p76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3" name="Google Shape;12323;p76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4" name="Google Shape;12324;p76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5" name="Google Shape;12325;p76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6" name="Google Shape;12326;p76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7" name="Google Shape;12327;p76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8" name="Google Shape;12328;p76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29" name="Google Shape;12329;p76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0" name="Google Shape;12330;p76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1" name="Google Shape;12331;p76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2" name="Google Shape;12332;p76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3" name="Google Shape;12333;p76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4" name="Google Shape;12334;p76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5" name="Google Shape;12335;p76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6" name="Google Shape;12336;p76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7" name="Google Shape;12337;p76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38" name="Google Shape;12338;p76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39" name="Google Shape;12339;p76"/>
            <p:cNvGrpSpPr/>
            <p:nvPr/>
          </p:nvGrpSpPr>
          <p:grpSpPr>
            <a:xfrm rot="-1193729">
              <a:off x="8358388" y="4307656"/>
              <a:ext cx="538566" cy="484159"/>
              <a:chOff x="6552823" y="3238298"/>
              <a:chExt cx="538575" cy="484167"/>
            </a:xfrm>
          </p:grpSpPr>
          <p:sp>
            <p:nvSpPr>
              <p:cNvPr id="12340" name="Google Shape;12340;p76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1" name="Google Shape;12341;p76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2" name="Google Shape;12342;p76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3" name="Google Shape;12343;p76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4" name="Google Shape;12344;p76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5" name="Google Shape;12345;p76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6" name="Google Shape;12346;p76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7" name="Google Shape;12347;p76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8" name="Google Shape;12348;p76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49" name="Google Shape;12349;p76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0" name="Google Shape;12350;p76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1" name="Google Shape;12351;p76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2" name="Google Shape;12352;p76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3" name="Google Shape;12353;p76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4" name="Google Shape;12354;p76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5" name="Google Shape;12355;p76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6" name="Google Shape;12356;p76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7" name="Google Shape;12357;p76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8" name="Google Shape;12358;p76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59" name="Google Shape;12359;p76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0" name="Google Shape;12360;p76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61" name="Google Shape;12361;p76"/>
            <p:cNvGrpSpPr/>
            <p:nvPr/>
          </p:nvGrpSpPr>
          <p:grpSpPr>
            <a:xfrm>
              <a:off x="8092202" y="4841681"/>
              <a:ext cx="147945" cy="134470"/>
              <a:chOff x="3477352" y="993181"/>
              <a:chExt cx="147945" cy="134470"/>
            </a:xfrm>
          </p:grpSpPr>
          <p:sp>
            <p:nvSpPr>
              <p:cNvPr id="12362" name="Google Shape;12362;p7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3" name="Google Shape;12363;p7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64" name="Google Shape;12364;p76"/>
            <p:cNvGrpSpPr/>
            <p:nvPr/>
          </p:nvGrpSpPr>
          <p:grpSpPr>
            <a:xfrm>
              <a:off x="7895778" y="4758131"/>
              <a:ext cx="83763" cy="83541"/>
              <a:chOff x="3317703" y="1099656"/>
              <a:chExt cx="83763" cy="83541"/>
            </a:xfrm>
          </p:grpSpPr>
          <p:sp>
            <p:nvSpPr>
              <p:cNvPr id="12365" name="Google Shape;12365;p7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6" name="Google Shape;12366;p7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67" name="Google Shape;12367;p76"/>
            <p:cNvGrpSpPr/>
            <p:nvPr/>
          </p:nvGrpSpPr>
          <p:grpSpPr>
            <a:xfrm>
              <a:off x="1667691" y="177065"/>
              <a:ext cx="253123" cy="201815"/>
              <a:chOff x="1631216" y="1891228"/>
              <a:chExt cx="253123" cy="201815"/>
            </a:xfrm>
          </p:grpSpPr>
          <p:sp>
            <p:nvSpPr>
              <p:cNvPr id="12368" name="Google Shape;12368;p76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69" name="Google Shape;12369;p76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0" name="Google Shape;12370;p76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1" name="Google Shape;12371;p76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2" name="Google Shape;12372;p76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3" name="Google Shape;12373;p76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4" name="Google Shape;12374;p76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5" name="Google Shape;12375;p76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6" name="Google Shape;12376;p76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77" name="Google Shape;12377;p76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378" name="Google Shape;12378;p76"/>
            <p:cNvGrpSpPr/>
            <p:nvPr/>
          </p:nvGrpSpPr>
          <p:grpSpPr>
            <a:xfrm rot="-876775">
              <a:off x="934571" y="98881"/>
              <a:ext cx="432849" cy="358193"/>
              <a:chOff x="1414755" y="1193288"/>
              <a:chExt cx="432828" cy="358175"/>
            </a:xfrm>
          </p:grpSpPr>
          <p:sp>
            <p:nvSpPr>
              <p:cNvPr id="12379" name="Google Shape;12379;p76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0" name="Google Shape;12380;p76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1" name="Google Shape;12381;p76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2" name="Google Shape;12382;p76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3" name="Google Shape;12383;p76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4" name="Google Shape;12384;p76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5" name="Google Shape;12385;p76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6" name="Google Shape;12386;p76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7" name="Google Shape;12387;p76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8" name="Google Shape;12388;p76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89" name="Google Shape;12389;p76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0" name="Google Shape;12390;p76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1" name="Google Shape;12391;p76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2" name="Google Shape;12392;p76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3" name="Google Shape;12393;p76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4" name="Google Shape;12394;p76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5" name="Google Shape;12395;p76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6" name="Google Shape;12396;p76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7" name="Google Shape;12397;p76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8" name="Google Shape;12398;p76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399" name="Google Shape;12399;p76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0" name="Google Shape;12400;p76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1" name="Google Shape;12401;p76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2" name="Google Shape;12402;p76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3" name="Google Shape;12403;p76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4" name="Google Shape;12404;p76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5" name="Google Shape;12405;p76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6" name="Google Shape;12406;p76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7" name="Google Shape;12407;p76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8" name="Google Shape;12408;p76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09" name="Google Shape;12409;p76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0" name="Google Shape;12410;p76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1" name="Google Shape;12411;p76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2" name="Google Shape;12412;p76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3" name="Google Shape;12413;p76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4" name="Google Shape;12414;p76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5" name="Google Shape;12415;p76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6" name="Google Shape;12416;p76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7" name="Google Shape;12417;p76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8" name="Google Shape;12418;p76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19" name="Google Shape;12419;p76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0" name="Google Shape;12420;p76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421" name="Google Shape;12421;p76"/>
            <p:cNvSpPr/>
            <p:nvPr/>
          </p:nvSpPr>
          <p:spPr>
            <a:xfrm>
              <a:off x="8092200" y="-7700"/>
              <a:ext cx="1331475" cy="4012650"/>
            </a:xfrm>
            <a:custGeom>
              <a:rect b="b" l="l" r="r" t="t"/>
              <a:pathLst>
                <a:path extrusionOk="0" h="160506" w="53259">
                  <a:moveTo>
                    <a:pt x="0" y="0"/>
                  </a:moveTo>
                  <a:cubicBezTo>
                    <a:pt x="683" y="6837"/>
                    <a:pt x="1625" y="14946"/>
                    <a:pt x="6809" y="19455"/>
                  </a:cubicBezTo>
                  <a:cubicBezTo>
                    <a:pt x="16674" y="28034"/>
                    <a:pt x="30834" y="34149"/>
                    <a:pt x="35263" y="46450"/>
                  </a:cubicBezTo>
                  <a:cubicBezTo>
                    <a:pt x="38093" y="54309"/>
                    <a:pt x="40049" y="64196"/>
                    <a:pt x="35992" y="71498"/>
                  </a:cubicBezTo>
                  <a:cubicBezTo>
                    <a:pt x="34168" y="74781"/>
                    <a:pt x="31486" y="77573"/>
                    <a:pt x="29912" y="80983"/>
                  </a:cubicBezTo>
                  <a:cubicBezTo>
                    <a:pt x="25791" y="89914"/>
                    <a:pt x="26885" y="100609"/>
                    <a:pt x="27724" y="110409"/>
                  </a:cubicBezTo>
                  <a:cubicBezTo>
                    <a:pt x="29323" y="129084"/>
                    <a:pt x="46291" y="143106"/>
                    <a:pt x="53259" y="16050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422" name="Google Shape;12422;p76"/>
            <p:cNvSpPr/>
            <p:nvPr/>
          </p:nvSpPr>
          <p:spPr>
            <a:xfrm>
              <a:off x="-304000" y="2695350"/>
              <a:ext cx="1528225" cy="2602150"/>
            </a:xfrm>
            <a:custGeom>
              <a:rect b="b" l="l" r="r" t="t"/>
              <a:pathLst>
                <a:path extrusionOk="0" h="104086" w="61129">
                  <a:moveTo>
                    <a:pt x="0" y="0"/>
                  </a:moveTo>
                  <a:cubicBezTo>
                    <a:pt x="10929" y="3638"/>
                    <a:pt x="26052" y="2511"/>
                    <a:pt x="32345" y="12159"/>
                  </a:cubicBezTo>
                  <a:cubicBezTo>
                    <a:pt x="34544" y="15530"/>
                    <a:pt x="35080" y="19734"/>
                    <a:pt x="36236" y="23589"/>
                  </a:cubicBezTo>
                  <a:cubicBezTo>
                    <a:pt x="37822" y="28878"/>
                    <a:pt x="39174" y="34966"/>
                    <a:pt x="37209" y="40127"/>
                  </a:cubicBezTo>
                  <a:cubicBezTo>
                    <a:pt x="33185" y="50692"/>
                    <a:pt x="24833" y="62333"/>
                    <a:pt x="28697" y="72957"/>
                  </a:cubicBezTo>
                  <a:cubicBezTo>
                    <a:pt x="31900" y="81764"/>
                    <a:pt x="42296" y="86691"/>
                    <a:pt x="51071" y="89981"/>
                  </a:cubicBezTo>
                  <a:cubicBezTo>
                    <a:pt x="54404" y="91231"/>
                    <a:pt x="58546" y="92241"/>
                    <a:pt x="60312" y="95331"/>
                  </a:cubicBezTo>
                  <a:cubicBezTo>
                    <a:pt x="61762" y="97869"/>
                    <a:pt x="60798" y="101163"/>
                    <a:pt x="60798" y="1040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423" name="Google Shape;12423;p76"/>
            <p:cNvSpPr/>
            <p:nvPr/>
          </p:nvSpPr>
          <p:spPr>
            <a:xfrm>
              <a:off x="4067375" y="4791699"/>
              <a:ext cx="2918300" cy="404175"/>
            </a:xfrm>
            <a:custGeom>
              <a:rect b="b" l="l" r="r" t="t"/>
              <a:pathLst>
                <a:path extrusionOk="0" h="16167" w="116732">
                  <a:moveTo>
                    <a:pt x="0" y="16167"/>
                  </a:moveTo>
                  <a:cubicBezTo>
                    <a:pt x="3459" y="9244"/>
                    <a:pt x="14092" y="4626"/>
                    <a:pt x="21401" y="7169"/>
                  </a:cubicBezTo>
                  <a:cubicBezTo>
                    <a:pt x="28085" y="9494"/>
                    <a:pt x="35467" y="12603"/>
                    <a:pt x="42315" y="10817"/>
                  </a:cubicBezTo>
                  <a:cubicBezTo>
                    <a:pt x="51122" y="8520"/>
                    <a:pt x="59180" y="3655"/>
                    <a:pt x="68094" y="1819"/>
                  </a:cubicBezTo>
                  <a:cubicBezTo>
                    <a:pt x="84563" y="-1573"/>
                    <a:pt x="116732" y="-1620"/>
                    <a:pt x="116732" y="151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424" name="Google Shape;12424;p76"/>
            <p:cNvGrpSpPr/>
            <p:nvPr/>
          </p:nvGrpSpPr>
          <p:grpSpPr>
            <a:xfrm>
              <a:off x="8568085" y="1951584"/>
              <a:ext cx="855596" cy="1926831"/>
              <a:chOff x="3638235" y="1149034"/>
              <a:chExt cx="855596" cy="1926831"/>
            </a:xfrm>
          </p:grpSpPr>
          <p:sp>
            <p:nvSpPr>
              <p:cNvPr id="12425" name="Google Shape;12425;p76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6" name="Google Shape;12426;p76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7" name="Google Shape;12427;p76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8" name="Google Shape;12428;p76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29" name="Google Shape;12429;p76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0" name="Google Shape;12430;p76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1" name="Google Shape;12431;p76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2" name="Google Shape;12432;p76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3" name="Google Shape;12433;p76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4" name="Google Shape;12434;p76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5" name="Google Shape;12435;p76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6" name="Google Shape;12436;p76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7" name="Google Shape;12437;p76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8" name="Google Shape;12438;p76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39" name="Google Shape;12439;p76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0" name="Google Shape;12440;p76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1" name="Google Shape;12441;p76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2" name="Google Shape;12442;p76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3" name="Google Shape;12443;p76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4" name="Google Shape;12444;p76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5" name="Google Shape;12445;p76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6" name="Google Shape;12446;p76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7" name="Google Shape;12447;p76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8" name="Google Shape;12448;p76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49" name="Google Shape;12449;p76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0" name="Google Shape;12450;p76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1" name="Google Shape;12451;p76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2" name="Google Shape;12452;p76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3" name="Google Shape;12453;p76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4" name="Google Shape;12454;p76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5" name="Google Shape;12455;p76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6" name="Google Shape;12456;p76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7" name="Google Shape;12457;p76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8" name="Google Shape;12458;p76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59" name="Google Shape;12459;p76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0" name="Google Shape;12460;p76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1" name="Google Shape;12461;p76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2" name="Google Shape;12462;p76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3" name="Google Shape;12463;p76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4" name="Google Shape;12464;p76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5" name="Google Shape;12465;p76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6" name="Google Shape;12466;p76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7" name="Google Shape;12467;p76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8" name="Google Shape;12468;p76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69" name="Google Shape;12469;p76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0" name="Google Shape;12470;p76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1" name="Google Shape;12471;p76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2" name="Google Shape;12472;p76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3" name="Google Shape;12473;p76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4" name="Google Shape;12474;p76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5" name="Google Shape;12475;p76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6" name="Google Shape;12476;p76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7" name="Google Shape;12477;p76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8" name="Google Shape;12478;p76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79" name="Google Shape;12479;p76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0" name="Google Shape;12480;p76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1" name="Google Shape;12481;p76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2" name="Google Shape;12482;p76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3" name="Google Shape;12483;p76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4" name="Google Shape;12484;p76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5" name="Google Shape;12485;p76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6" name="Google Shape;12486;p76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7" name="Google Shape;12487;p76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8" name="Google Shape;12488;p76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89" name="Google Shape;12489;p76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0" name="Google Shape;12490;p76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1" name="Google Shape;12491;p76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2" name="Google Shape;12492;p76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3" name="Google Shape;12493;p76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4" name="Google Shape;12494;p76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5" name="Google Shape;12495;p76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6" name="Google Shape;12496;p76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7" name="Google Shape;12497;p76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8" name="Google Shape;12498;p76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499" name="Google Shape;12499;p76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0" name="Google Shape;12500;p76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1" name="Google Shape;12501;p76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2" name="Google Shape;12502;p76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3" name="Google Shape;12503;p76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4" name="Google Shape;12504;p76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5" name="Google Shape;12505;p76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6" name="Google Shape;12506;p76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7" name="Google Shape;12507;p76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8" name="Google Shape;12508;p76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09" name="Google Shape;12509;p76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0" name="Google Shape;12510;p76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1" name="Google Shape;12511;p76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2" name="Google Shape;12512;p76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3" name="Google Shape;12513;p76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4" name="Google Shape;12514;p76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5" name="Google Shape;12515;p76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6" name="Google Shape;12516;p76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7" name="Google Shape;12517;p76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8" name="Google Shape;12518;p76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19" name="Google Shape;12519;p76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0" name="Google Shape;12520;p76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1" name="Google Shape;12521;p76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2" name="Google Shape;12522;p76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3" name="Google Shape;12523;p76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4" name="Google Shape;12524;p76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5" name="Google Shape;12525;p76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6" name="Google Shape;12526;p76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7" name="Google Shape;12527;p76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8" name="Google Shape;12528;p76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29" name="Google Shape;12529;p76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0" name="Google Shape;12530;p76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1" name="Google Shape;12531;p76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2" name="Google Shape;12532;p76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3" name="Google Shape;12533;p76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4" name="Google Shape;12534;p76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5" name="Google Shape;12535;p76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6" name="Google Shape;12536;p76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7" name="Google Shape;12537;p76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8" name="Google Shape;12538;p76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39" name="Google Shape;12539;p76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0" name="Google Shape;12540;p76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1" name="Google Shape;12541;p76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42" name="Google Shape;12542;p76"/>
            <p:cNvGrpSpPr/>
            <p:nvPr/>
          </p:nvGrpSpPr>
          <p:grpSpPr>
            <a:xfrm>
              <a:off x="401283" y="3008960"/>
              <a:ext cx="255401" cy="462657"/>
              <a:chOff x="4718359" y="1577085"/>
              <a:chExt cx="255401" cy="462657"/>
            </a:xfrm>
          </p:grpSpPr>
          <p:sp>
            <p:nvSpPr>
              <p:cNvPr id="12543" name="Google Shape;12543;p76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4" name="Google Shape;12544;p76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5" name="Google Shape;12545;p76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6" name="Google Shape;12546;p76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7" name="Google Shape;12547;p76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48" name="Google Shape;12548;p76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49" name="Google Shape;12549;p76"/>
            <p:cNvGrpSpPr/>
            <p:nvPr/>
          </p:nvGrpSpPr>
          <p:grpSpPr>
            <a:xfrm>
              <a:off x="7493102" y="244406"/>
              <a:ext cx="147945" cy="134470"/>
              <a:chOff x="3477352" y="993181"/>
              <a:chExt cx="147945" cy="134470"/>
            </a:xfrm>
          </p:grpSpPr>
          <p:sp>
            <p:nvSpPr>
              <p:cNvPr id="12550" name="Google Shape;12550;p7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1" name="Google Shape;12551;p7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52" name="Google Shape;12552;p76"/>
            <p:cNvGrpSpPr/>
            <p:nvPr/>
          </p:nvGrpSpPr>
          <p:grpSpPr>
            <a:xfrm>
              <a:off x="290378" y="334006"/>
              <a:ext cx="83763" cy="83541"/>
              <a:chOff x="3317703" y="1099656"/>
              <a:chExt cx="83763" cy="83541"/>
            </a:xfrm>
          </p:grpSpPr>
          <p:sp>
            <p:nvSpPr>
              <p:cNvPr id="12553" name="Google Shape;12553;p7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4" name="Google Shape;12554;p7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55" name="Google Shape;12555;p76"/>
            <p:cNvGrpSpPr/>
            <p:nvPr/>
          </p:nvGrpSpPr>
          <p:grpSpPr>
            <a:xfrm>
              <a:off x="170252" y="472768"/>
              <a:ext cx="147945" cy="134470"/>
              <a:chOff x="3477352" y="993181"/>
              <a:chExt cx="147945" cy="134470"/>
            </a:xfrm>
          </p:grpSpPr>
          <p:sp>
            <p:nvSpPr>
              <p:cNvPr id="12556" name="Google Shape;12556;p7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57" name="Google Shape;12557;p7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58" name="Google Shape;12558;p76"/>
            <p:cNvGrpSpPr/>
            <p:nvPr/>
          </p:nvGrpSpPr>
          <p:grpSpPr>
            <a:xfrm>
              <a:off x="320216" y="3581006"/>
              <a:ext cx="83763" cy="83541"/>
              <a:chOff x="3317703" y="1099656"/>
              <a:chExt cx="83763" cy="83541"/>
            </a:xfrm>
          </p:grpSpPr>
          <p:sp>
            <p:nvSpPr>
              <p:cNvPr id="12559" name="Google Shape;12559;p7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0" name="Google Shape;12560;p7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61" name="Google Shape;12561;p76"/>
            <p:cNvGrpSpPr/>
            <p:nvPr/>
          </p:nvGrpSpPr>
          <p:grpSpPr>
            <a:xfrm>
              <a:off x="455002" y="2504518"/>
              <a:ext cx="147945" cy="134470"/>
              <a:chOff x="3477352" y="993181"/>
              <a:chExt cx="147945" cy="134470"/>
            </a:xfrm>
          </p:grpSpPr>
          <p:sp>
            <p:nvSpPr>
              <p:cNvPr id="12562" name="Google Shape;12562;p7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3" name="Google Shape;12563;p7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64" name="Google Shape;12564;p76"/>
            <p:cNvGrpSpPr/>
            <p:nvPr/>
          </p:nvGrpSpPr>
          <p:grpSpPr>
            <a:xfrm>
              <a:off x="7264703" y="207131"/>
              <a:ext cx="83763" cy="83541"/>
              <a:chOff x="3317703" y="1099656"/>
              <a:chExt cx="83763" cy="83541"/>
            </a:xfrm>
          </p:grpSpPr>
          <p:sp>
            <p:nvSpPr>
              <p:cNvPr id="12565" name="Google Shape;12565;p7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66" name="Google Shape;12566;p7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2567" name="Shape 1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8" name="Google Shape;12568;p77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2569" name="Google Shape;12569;p77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12570" name="Google Shape;12570;p77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12571" name="Google Shape;12571;p77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2" name="Google Shape;12572;p77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3" name="Google Shape;12573;p77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4" name="Google Shape;12574;p77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5" name="Google Shape;12575;p77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6" name="Google Shape;12576;p77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7" name="Google Shape;12577;p77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8" name="Google Shape;12578;p77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79" name="Google Shape;12579;p77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0" name="Google Shape;12580;p77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1" name="Google Shape;12581;p77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2" name="Google Shape;12582;p77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3" name="Google Shape;12583;p77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4" name="Google Shape;12584;p77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5" name="Google Shape;12585;p77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6" name="Google Shape;12586;p77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7" name="Google Shape;12587;p77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8" name="Google Shape;12588;p77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89" name="Google Shape;12589;p77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0" name="Google Shape;12590;p77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1" name="Google Shape;12591;p77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2" name="Google Shape;12592;p77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3" name="Google Shape;12593;p77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4" name="Google Shape;12594;p77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5" name="Google Shape;12595;p77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6" name="Google Shape;12596;p77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7" name="Google Shape;12597;p77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598" name="Google Shape;12598;p77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599" name="Google Shape;12599;p77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12600" name="Google Shape;12600;p77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1" name="Google Shape;12601;p77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2" name="Google Shape;12602;p77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3" name="Google Shape;12603;p77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4" name="Google Shape;12604;p77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5" name="Google Shape;12605;p77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6" name="Google Shape;12606;p77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7" name="Google Shape;12607;p77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8" name="Google Shape;12608;p77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09" name="Google Shape;12609;p77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0" name="Google Shape;12610;p77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1" name="Google Shape;12611;p77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2" name="Google Shape;12612;p77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3" name="Google Shape;12613;p77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4" name="Google Shape;12614;p77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5" name="Google Shape;12615;p77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6" name="Google Shape;12616;p77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7" name="Google Shape;12617;p77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8" name="Google Shape;12618;p77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19" name="Google Shape;12619;p77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0" name="Google Shape;12620;p77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1" name="Google Shape;12621;p77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622" name="Google Shape;12622;p77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12623" name="Google Shape;12623;p77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4" name="Google Shape;12624;p77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5" name="Google Shape;12625;p77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6" name="Google Shape;12626;p77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7" name="Google Shape;12627;p77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8" name="Google Shape;12628;p77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29" name="Google Shape;12629;p77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0" name="Google Shape;12630;p77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1" name="Google Shape;12631;p77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2" name="Google Shape;12632;p77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3" name="Google Shape;12633;p77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4" name="Google Shape;12634;p77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5" name="Google Shape;12635;p77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6" name="Google Shape;12636;p77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7" name="Google Shape;12637;p77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8" name="Google Shape;12638;p77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39" name="Google Shape;12639;p77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0" name="Google Shape;12640;p77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1" name="Google Shape;12641;p77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2" name="Google Shape;12642;p77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3" name="Google Shape;12643;p77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4" name="Google Shape;12644;p77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5" name="Google Shape;12645;p77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6" name="Google Shape;12646;p77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47" name="Google Shape;12647;p77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648" name="Google Shape;12648;p77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12649" name="Google Shape;12649;p77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0" name="Google Shape;12650;p77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1" name="Google Shape;12651;p77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2" name="Google Shape;12652;p77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3" name="Google Shape;12653;p77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4" name="Google Shape;12654;p77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5" name="Google Shape;12655;p77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6" name="Google Shape;12656;p77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7" name="Google Shape;12657;p77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8" name="Google Shape;12658;p77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59" name="Google Shape;12659;p77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0" name="Google Shape;12660;p77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1" name="Google Shape;12661;p77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2" name="Google Shape;12662;p77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3" name="Google Shape;12663;p77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4" name="Google Shape;12664;p77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5" name="Google Shape;12665;p77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6" name="Google Shape;12666;p77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7" name="Google Shape;12667;p77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8" name="Google Shape;12668;p77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69" name="Google Shape;12669;p77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0" name="Google Shape;12670;p77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1" name="Google Shape;12671;p77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2" name="Google Shape;12672;p77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3" name="Google Shape;12673;p77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4" name="Google Shape;12674;p77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5" name="Google Shape;12675;p77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6" name="Google Shape;12676;p77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677" name="Google Shape;12677;p77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12678" name="Google Shape;12678;p77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79" name="Google Shape;12679;p77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0" name="Google Shape;12680;p77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1" name="Google Shape;12681;p77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2" name="Google Shape;12682;p77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3" name="Google Shape;12683;p77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4" name="Google Shape;12684;p77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5" name="Google Shape;12685;p77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6" name="Google Shape;12686;p77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7" name="Google Shape;12687;p77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8" name="Google Shape;12688;p77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89" name="Google Shape;12689;p77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0" name="Google Shape;12690;p77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1" name="Google Shape;12691;p77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2" name="Google Shape;12692;p77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3" name="Google Shape;12693;p77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4" name="Google Shape;12694;p77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5" name="Google Shape;12695;p77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6" name="Google Shape;12696;p77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7" name="Google Shape;12697;p77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8" name="Google Shape;12698;p77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699" name="Google Shape;12699;p77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0" name="Google Shape;12700;p77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1" name="Google Shape;12701;p77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2" name="Google Shape;12702;p77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3" name="Google Shape;12703;p77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4" name="Google Shape;12704;p77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5" name="Google Shape;12705;p77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6" name="Google Shape;12706;p77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7" name="Google Shape;12707;p77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8" name="Google Shape;12708;p77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09" name="Google Shape;12709;p77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0" name="Google Shape;12710;p77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1" name="Google Shape;12711;p77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2" name="Google Shape;12712;p77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3" name="Google Shape;12713;p77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4" name="Google Shape;12714;p77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15" name="Google Shape;12715;p77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716" name="Google Shape;12716;p77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717" name="Google Shape;12717;p77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718" name="Google Shape;12718;p77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2719" name="Google Shape;12719;p77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720" name="Google Shape;12720;p77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12721" name="Google Shape;12721;p77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2" name="Google Shape;12722;p77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3" name="Google Shape;12723;p77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4" name="Google Shape;12724;p77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5" name="Google Shape;12725;p77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6" name="Google Shape;12726;p77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7" name="Google Shape;12727;p77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8" name="Google Shape;12728;p77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29" name="Google Shape;12729;p77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0" name="Google Shape;12730;p77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1" name="Google Shape;12731;p77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2" name="Google Shape;12732;p77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3" name="Google Shape;12733;p77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4" name="Google Shape;12734;p77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5" name="Google Shape;12735;p77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6" name="Google Shape;12736;p77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7" name="Google Shape;12737;p77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8" name="Google Shape;12738;p77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39" name="Google Shape;12739;p77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0" name="Google Shape;12740;p77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1" name="Google Shape;12741;p77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2" name="Google Shape;12742;p77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3" name="Google Shape;12743;p77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4" name="Google Shape;12744;p77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5" name="Google Shape;12745;p77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6" name="Google Shape;12746;p77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7" name="Google Shape;12747;p77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8" name="Google Shape;12748;p77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49" name="Google Shape;12749;p77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0" name="Google Shape;12750;p77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1" name="Google Shape;12751;p77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2" name="Google Shape;12752;p77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3" name="Google Shape;12753;p77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4" name="Google Shape;12754;p77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5" name="Google Shape;12755;p77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6" name="Google Shape;12756;p77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7" name="Google Shape;12757;p77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8" name="Google Shape;12758;p77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59" name="Google Shape;12759;p77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0" name="Google Shape;12760;p77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1" name="Google Shape;12761;p77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2" name="Google Shape;12762;p77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3" name="Google Shape;12763;p77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4" name="Google Shape;12764;p77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5" name="Google Shape;12765;p77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6" name="Google Shape;12766;p77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7" name="Google Shape;12767;p77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8" name="Google Shape;12768;p77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69" name="Google Shape;12769;p77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0" name="Google Shape;12770;p77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1" name="Google Shape;12771;p77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2" name="Google Shape;12772;p77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773" name="Google Shape;12773;p77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12774" name="Google Shape;12774;p77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5" name="Google Shape;12775;p77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6" name="Google Shape;12776;p77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7" name="Google Shape;12777;p77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8" name="Google Shape;12778;p77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79" name="Google Shape;12779;p77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0" name="Google Shape;12780;p77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1" name="Google Shape;12781;p77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2" name="Google Shape;12782;p77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3" name="Google Shape;12783;p77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4" name="Google Shape;12784;p77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785" name="Google Shape;12785;p77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2786" name="Google Shape;12786;p77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12787" name="Google Shape;12787;p77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77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9" name="Google Shape;12789;p77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12790" name="Google Shape;12790;p77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77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2" name="Google Shape;12792;p77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12793" name="Google Shape;12793;p77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77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5" name="Google Shape;12795;p77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12796" name="Google Shape;12796;p77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77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2798" name="Shape 12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9" name="Google Shape;12799;p78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2800" name="Google Shape;12800;p78"/>
          <p:cNvSpPr txBox="1"/>
          <p:nvPr>
            <p:ph idx="1" type="subTitle"/>
          </p:nvPr>
        </p:nvSpPr>
        <p:spPr>
          <a:xfrm rot="-458">
            <a:off x="719995" y="2003973"/>
            <a:ext cx="4503600" cy="219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2801" name="Google Shape;12801;p78"/>
          <p:cNvSpPr txBox="1"/>
          <p:nvPr>
            <p:ph idx="2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2802" name="Google Shape;12802;p78"/>
          <p:cNvGrpSpPr/>
          <p:nvPr/>
        </p:nvGrpSpPr>
        <p:grpSpPr>
          <a:xfrm>
            <a:off x="-175225" y="-57875"/>
            <a:ext cx="9687950" cy="5253418"/>
            <a:chOff x="-175225" y="-57875"/>
            <a:chExt cx="9687950" cy="5253418"/>
          </a:xfrm>
        </p:grpSpPr>
        <p:sp>
          <p:nvSpPr>
            <p:cNvPr id="12803" name="Google Shape;12803;p78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804" name="Google Shape;12804;p78"/>
            <p:cNvGrpSpPr/>
            <p:nvPr/>
          </p:nvGrpSpPr>
          <p:grpSpPr>
            <a:xfrm>
              <a:off x="231229" y="1127651"/>
              <a:ext cx="457912" cy="846581"/>
              <a:chOff x="6600904" y="2246176"/>
              <a:chExt cx="457912" cy="846581"/>
            </a:xfrm>
          </p:grpSpPr>
          <p:sp>
            <p:nvSpPr>
              <p:cNvPr id="12805" name="Google Shape;12805;p78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6" name="Google Shape;12806;p78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7" name="Google Shape;12807;p78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8" name="Google Shape;12808;p78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09" name="Google Shape;12809;p78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0" name="Google Shape;12810;p78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1" name="Google Shape;12811;p78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2" name="Google Shape;12812;p78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3" name="Google Shape;12813;p78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4" name="Google Shape;12814;p78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5" name="Google Shape;12815;p78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6" name="Google Shape;12816;p78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7" name="Google Shape;12817;p78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8" name="Google Shape;12818;p78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19" name="Google Shape;12819;p78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0" name="Google Shape;12820;p78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1" name="Google Shape;12821;p78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2" name="Google Shape;12822;p78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23" name="Google Shape;12823;p78"/>
            <p:cNvGrpSpPr/>
            <p:nvPr/>
          </p:nvGrpSpPr>
          <p:grpSpPr>
            <a:xfrm>
              <a:off x="289359" y="3153499"/>
              <a:ext cx="310220" cy="298990"/>
              <a:chOff x="2049809" y="3045624"/>
              <a:chExt cx="310220" cy="298990"/>
            </a:xfrm>
          </p:grpSpPr>
          <p:sp>
            <p:nvSpPr>
              <p:cNvPr id="12824" name="Google Shape;12824;p78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5" name="Google Shape;12825;p78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6" name="Google Shape;12826;p78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7" name="Google Shape;12827;p78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8" name="Google Shape;12828;p78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29" name="Google Shape;12829;p78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30" name="Google Shape;12830;p78"/>
            <p:cNvGrpSpPr/>
            <p:nvPr/>
          </p:nvGrpSpPr>
          <p:grpSpPr>
            <a:xfrm>
              <a:off x="1895577" y="254756"/>
              <a:ext cx="147945" cy="134470"/>
              <a:chOff x="3477352" y="993181"/>
              <a:chExt cx="147945" cy="134470"/>
            </a:xfrm>
          </p:grpSpPr>
          <p:sp>
            <p:nvSpPr>
              <p:cNvPr id="12831" name="Google Shape;12831;p7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2" name="Google Shape;12832;p7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33" name="Google Shape;12833;p78"/>
            <p:cNvGrpSpPr/>
            <p:nvPr/>
          </p:nvGrpSpPr>
          <p:grpSpPr>
            <a:xfrm>
              <a:off x="1608528" y="280218"/>
              <a:ext cx="83763" cy="83541"/>
              <a:chOff x="3317703" y="1099656"/>
              <a:chExt cx="83763" cy="83541"/>
            </a:xfrm>
          </p:grpSpPr>
          <p:sp>
            <p:nvSpPr>
              <p:cNvPr id="12834" name="Google Shape;12834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5" name="Google Shape;12835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36" name="Google Shape;12836;p78"/>
            <p:cNvGrpSpPr/>
            <p:nvPr/>
          </p:nvGrpSpPr>
          <p:grpSpPr>
            <a:xfrm>
              <a:off x="289360" y="2430247"/>
              <a:ext cx="235599" cy="224844"/>
              <a:chOff x="1690685" y="2722372"/>
              <a:chExt cx="235599" cy="224844"/>
            </a:xfrm>
          </p:grpSpPr>
          <p:sp>
            <p:nvSpPr>
              <p:cNvPr id="12837" name="Google Shape;12837;p78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8" name="Google Shape;12838;p78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39" name="Google Shape;12839;p78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0" name="Google Shape;12840;p78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1" name="Google Shape;12841;p78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2" name="Google Shape;12842;p78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3" name="Google Shape;12843;p78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4" name="Google Shape;12844;p78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5" name="Google Shape;12845;p78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6" name="Google Shape;12846;p78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7" name="Google Shape;12847;p78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8" name="Google Shape;12848;p78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49" name="Google Shape;12849;p78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0" name="Google Shape;12850;p78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1" name="Google Shape;12851;p78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2" name="Google Shape;12852;p78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3" name="Google Shape;12853;p78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4" name="Google Shape;12854;p78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5" name="Google Shape;12855;p78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6" name="Google Shape;12856;p78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7" name="Google Shape;12857;p78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8" name="Google Shape;12858;p78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59" name="Google Shape;12859;p78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0" name="Google Shape;12860;p78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1" name="Google Shape;12861;p78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2" name="Google Shape;12862;p78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3" name="Google Shape;12863;p78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4" name="Google Shape;12864;p78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865" name="Google Shape;12865;p78"/>
            <p:cNvSpPr/>
            <p:nvPr/>
          </p:nvSpPr>
          <p:spPr>
            <a:xfrm>
              <a:off x="-175225" y="4441593"/>
              <a:ext cx="5228425" cy="753950"/>
            </a:xfrm>
            <a:custGeom>
              <a:rect b="b" l="l" r="r" t="t"/>
              <a:pathLst>
                <a:path extrusionOk="0" h="30158" w="209137">
                  <a:moveTo>
                    <a:pt x="0" y="18480"/>
                  </a:moveTo>
                  <a:cubicBezTo>
                    <a:pt x="12405" y="7912"/>
                    <a:pt x="31499" y="-5157"/>
                    <a:pt x="46074" y="2132"/>
                  </a:cubicBezTo>
                  <a:cubicBezTo>
                    <a:pt x="50177" y="4184"/>
                    <a:pt x="52839" y="8496"/>
                    <a:pt x="56902" y="10624"/>
                  </a:cubicBezTo>
                  <a:cubicBezTo>
                    <a:pt x="70383" y="17686"/>
                    <a:pt x="87209" y="22188"/>
                    <a:pt x="101914" y="18268"/>
                  </a:cubicBezTo>
                  <a:cubicBezTo>
                    <a:pt x="114441" y="14929"/>
                    <a:pt x="124629" y="3248"/>
                    <a:pt x="137584" y="2769"/>
                  </a:cubicBezTo>
                  <a:cubicBezTo>
                    <a:pt x="146975" y="2422"/>
                    <a:pt x="154319" y="13938"/>
                    <a:pt x="163700" y="13385"/>
                  </a:cubicBezTo>
                  <a:cubicBezTo>
                    <a:pt x="170988" y="12955"/>
                    <a:pt x="177942" y="7726"/>
                    <a:pt x="185144" y="8926"/>
                  </a:cubicBezTo>
                  <a:cubicBezTo>
                    <a:pt x="195678" y="10681"/>
                    <a:pt x="209137" y="19479"/>
                    <a:pt x="209137" y="3015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2866" name="Google Shape;12866;p78"/>
            <p:cNvGrpSpPr/>
            <p:nvPr/>
          </p:nvGrpSpPr>
          <p:grpSpPr>
            <a:xfrm>
              <a:off x="8709577" y="3019031"/>
              <a:ext cx="147945" cy="134470"/>
              <a:chOff x="3477352" y="993181"/>
              <a:chExt cx="147945" cy="134470"/>
            </a:xfrm>
          </p:grpSpPr>
          <p:sp>
            <p:nvSpPr>
              <p:cNvPr id="12867" name="Google Shape;12867;p7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68" name="Google Shape;12868;p7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69" name="Google Shape;12869;p78"/>
            <p:cNvGrpSpPr/>
            <p:nvPr/>
          </p:nvGrpSpPr>
          <p:grpSpPr>
            <a:xfrm>
              <a:off x="3353328" y="145743"/>
              <a:ext cx="83763" cy="83541"/>
              <a:chOff x="3317703" y="1099656"/>
              <a:chExt cx="83763" cy="83541"/>
            </a:xfrm>
          </p:grpSpPr>
          <p:sp>
            <p:nvSpPr>
              <p:cNvPr id="12870" name="Google Shape;12870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1" name="Google Shape;12871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72" name="Google Shape;12872;p78"/>
            <p:cNvGrpSpPr/>
            <p:nvPr/>
          </p:nvGrpSpPr>
          <p:grpSpPr>
            <a:xfrm>
              <a:off x="141402" y="3739681"/>
              <a:ext cx="147945" cy="134470"/>
              <a:chOff x="3477352" y="993181"/>
              <a:chExt cx="147945" cy="134470"/>
            </a:xfrm>
          </p:grpSpPr>
          <p:sp>
            <p:nvSpPr>
              <p:cNvPr id="12873" name="Google Shape;12873;p7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4" name="Google Shape;12874;p7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75" name="Google Shape;12875;p78"/>
            <p:cNvGrpSpPr/>
            <p:nvPr/>
          </p:nvGrpSpPr>
          <p:grpSpPr>
            <a:xfrm>
              <a:off x="8773753" y="1308906"/>
              <a:ext cx="83763" cy="83541"/>
              <a:chOff x="3317703" y="1099656"/>
              <a:chExt cx="83763" cy="83541"/>
            </a:xfrm>
          </p:grpSpPr>
          <p:sp>
            <p:nvSpPr>
              <p:cNvPr id="12876" name="Google Shape;12876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77" name="Google Shape;12877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78" name="Google Shape;12878;p78"/>
            <p:cNvGrpSpPr/>
            <p:nvPr/>
          </p:nvGrpSpPr>
          <p:grpSpPr>
            <a:xfrm>
              <a:off x="402578" y="3905281"/>
              <a:ext cx="83763" cy="83541"/>
              <a:chOff x="3317703" y="1099656"/>
              <a:chExt cx="83763" cy="83541"/>
            </a:xfrm>
          </p:grpSpPr>
          <p:sp>
            <p:nvSpPr>
              <p:cNvPr id="12879" name="Google Shape;12879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0" name="Google Shape;12880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81" name="Google Shape;12881;p78"/>
            <p:cNvGrpSpPr/>
            <p:nvPr/>
          </p:nvGrpSpPr>
          <p:grpSpPr>
            <a:xfrm>
              <a:off x="8561627" y="1488006"/>
              <a:ext cx="147945" cy="134470"/>
              <a:chOff x="3477352" y="993181"/>
              <a:chExt cx="147945" cy="134470"/>
            </a:xfrm>
          </p:grpSpPr>
          <p:sp>
            <p:nvSpPr>
              <p:cNvPr id="12882" name="Google Shape;12882;p7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3" name="Google Shape;12883;p7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84" name="Google Shape;12884;p78"/>
            <p:cNvGrpSpPr/>
            <p:nvPr/>
          </p:nvGrpSpPr>
          <p:grpSpPr>
            <a:xfrm>
              <a:off x="8625803" y="3296356"/>
              <a:ext cx="83763" cy="83541"/>
              <a:chOff x="3317703" y="1099656"/>
              <a:chExt cx="83763" cy="83541"/>
            </a:xfrm>
          </p:grpSpPr>
          <p:sp>
            <p:nvSpPr>
              <p:cNvPr id="12885" name="Google Shape;12885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6" name="Google Shape;12886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87" name="Google Shape;12887;p78"/>
            <p:cNvGrpSpPr/>
            <p:nvPr/>
          </p:nvGrpSpPr>
          <p:grpSpPr>
            <a:xfrm>
              <a:off x="3660752" y="120281"/>
              <a:ext cx="147945" cy="134470"/>
              <a:chOff x="3477352" y="993181"/>
              <a:chExt cx="147945" cy="134470"/>
            </a:xfrm>
          </p:grpSpPr>
          <p:sp>
            <p:nvSpPr>
              <p:cNvPr id="12888" name="Google Shape;12888;p7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89" name="Google Shape;12889;p7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890" name="Google Shape;12890;p78"/>
            <p:cNvGrpSpPr/>
            <p:nvPr/>
          </p:nvGrpSpPr>
          <p:grpSpPr>
            <a:xfrm>
              <a:off x="6149828" y="4722706"/>
              <a:ext cx="83763" cy="83541"/>
              <a:chOff x="3317703" y="1099656"/>
              <a:chExt cx="83763" cy="83541"/>
            </a:xfrm>
          </p:grpSpPr>
          <p:sp>
            <p:nvSpPr>
              <p:cNvPr id="12891" name="Google Shape;12891;p7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2" name="Google Shape;12892;p7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2893" name="Shape 12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4" name="Google Shape;12894;p79"/>
          <p:cNvGrpSpPr/>
          <p:nvPr/>
        </p:nvGrpSpPr>
        <p:grpSpPr>
          <a:xfrm>
            <a:off x="-302625" y="-59091"/>
            <a:ext cx="9591648" cy="5382357"/>
            <a:chOff x="-302625" y="-70000"/>
            <a:chExt cx="9591648" cy="5382357"/>
          </a:xfrm>
        </p:grpSpPr>
        <p:grpSp>
          <p:nvGrpSpPr>
            <p:cNvPr id="12895" name="Google Shape;12895;p79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12896" name="Google Shape;12896;p79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7" name="Google Shape;12897;p79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8" name="Google Shape;12898;p79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899" name="Google Shape;12899;p79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0" name="Google Shape;12900;p79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1" name="Google Shape;12901;p79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2" name="Google Shape;12902;p79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3" name="Google Shape;12903;p79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4" name="Google Shape;12904;p79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5" name="Google Shape;12905;p79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6" name="Google Shape;12906;p79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7" name="Google Shape;12907;p79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8" name="Google Shape;12908;p79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09" name="Google Shape;12909;p79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0" name="Google Shape;12910;p79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1" name="Google Shape;12911;p79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2" name="Google Shape;12912;p79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3" name="Google Shape;12913;p79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4" name="Google Shape;12914;p79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5" name="Google Shape;12915;p79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6" name="Google Shape;12916;p79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17" name="Google Shape;12917;p79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18" name="Google Shape;12918;p79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12919" name="Google Shape;12919;p79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0" name="Google Shape;12920;p79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1" name="Google Shape;12921;p79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2" name="Google Shape;12922;p79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3" name="Google Shape;12923;p79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4" name="Google Shape;12924;p79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5" name="Google Shape;12925;p79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6" name="Google Shape;12926;p79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7" name="Google Shape;12927;p79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8" name="Google Shape;12928;p79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29" name="Google Shape;12929;p79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0" name="Google Shape;12930;p79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1" name="Google Shape;12931;p79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2" name="Google Shape;12932;p79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3" name="Google Shape;12933;p79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4" name="Google Shape;12934;p79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5" name="Google Shape;12935;p79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6" name="Google Shape;12936;p79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37" name="Google Shape;12937;p79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38" name="Google Shape;12938;p79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12939" name="Google Shape;12939;p79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0" name="Google Shape;12940;p79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1" name="Google Shape;12941;p79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2" name="Google Shape;12942;p79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43" name="Google Shape;12943;p79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12944" name="Google Shape;12944;p79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5" name="Google Shape;12945;p79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6" name="Google Shape;12946;p79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7" name="Google Shape;12947;p79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8" name="Google Shape;12948;p79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49" name="Google Shape;12949;p79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0" name="Google Shape;12950;p79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1" name="Google Shape;12951;p79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2" name="Google Shape;12952;p79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3" name="Google Shape;12953;p79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4" name="Google Shape;12954;p79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5" name="Google Shape;12955;p79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6" name="Google Shape;12956;p79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7" name="Google Shape;12957;p79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8" name="Google Shape;12958;p79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59" name="Google Shape;12959;p79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0" name="Google Shape;12960;p79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1" name="Google Shape;12961;p79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2" name="Google Shape;12962;p79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3" name="Google Shape;12963;p79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4" name="Google Shape;12964;p79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5" name="Google Shape;12965;p79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6" name="Google Shape;12966;p79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7" name="Google Shape;12967;p79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8" name="Google Shape;12968;p79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69" name="Google Shape;12969;p79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0" name="Google Shape;12970;p79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1" name="Google Shape;12971;p79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2" name="Google Shape;12972;p79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3" name="Google Shape;12973;p79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4" name="Google Shape;12974;p79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5" name="Google Shape;12975;p79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6" name="Google Shape;12976;p79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7" name="Google Shape;12977;p79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8" name="Google Shape;12978;p79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79" name="Google Shape;12979;p79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0" name="Google Shape;12980;p79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1" name="Google Shape;12981;p79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2" name="Google Shape;12982;p79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2983" name="Google Shape;12983;p79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12984" name="Google Shape;12984;p79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5" name="Google Shape;12985;p79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6" name="Google Shape;12986;p79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7" name="Google Shape;12987;p79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8" name="Google Shape;12988;p79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89" name="Google Shape;12989;p79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0" name="Google Shape;12990;p79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1" name="Google Shape;12991;p79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2" name="Google Shape;12992;p79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3" name="Google Shape;12993;p79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4" name="Google Shape;12994;p79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5" name="Google Shape;12995;p79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6" name="Google Shape;12996;p79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7" name="Google Shape;12997;p79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8" name="Google Shape;12998;p79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999" name="Google Shape;12999;p79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0" name="Google Shape;13000;p79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1" name="Google Shape;13001;p79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002" name="Google Shape;13002;p79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13003" name="Google Shape;13003;p79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4" name="Google Shape;13004;p79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5" name="Google Shape;13005;p79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6" name="Google Shape;13006;p79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7" name="Google Shape;13007;p79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8" name="Google Shape;13008;p79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09" name="Google Shape;13009;p79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0" name="Google Shape;13010;p79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1" name="Google Shape;13011;p79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2" name="Google Shape;13012;p79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3" name="Google Shape;13013;p79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4" name="Google Shape;13014;p79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5" name="Google Shape;13015;p79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6" name="Google Shape;13016;p79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7" name="Google Shape;13017;p79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8" name="Google Shape;13018;p79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19" name="Google Shape;13019;p79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0" name="Google Shape;13020;p79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1" name="Google Shape;13021;p79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2" name="Google Shape;13022;p79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3" name="Google Shape;13023;p79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024" name="Google Shape;13024;p79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13025" name="Google Shape;13025;p79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6" name="Google Shape;13026;p79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7" name="Google Shape;13027;p79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8" name="Google Shape;13028;p79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29" name="Google Shape;13029;p79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0" name="Google Shape;13030;p79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1" name="Google Shape;13031;p79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2" name="Google Shape;13032;p79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3" name="Google Shape;13033;p79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4" name="Google Shape;13034;p79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5" name="Google Shape;13035;p79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6" name="Google Shape;13036;p79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7" name="Google Shape;13037;p79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8" name="Google Shape;13038;p79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39" name="Google Shape;13039;p79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0" name="Google Shape;13040;p79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1" name="Google Shape;13041;p79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2" name="Google Shape;13042;p79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3" name="Google Shape;13043;p79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4" name="Google Shape;13044;p79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5" name="Google Shape;13045;p79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6" name="Google Shape;13046;p79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7" name="Google Shape;13047;p79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8" name="Google Shape;13048;p79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49" name="Google Shape;13049;p79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0" name="Google Shape;13050;p79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1" name="Google Shape;13051;p79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2" name="Google Shape;13052;p79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3" name="Google Shape;13053;p79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4" name="Google Shape;13054;p79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5" name="Google Shape;13055;p79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6" name="Google Shape;13056;p79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7" name="Google Shape;13057;p79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8" name="Google Shape;13058;p79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59" name="Google Shape;13059;p79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0" name="Google Shape;13060;p79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1" name="Google Shape;13061;p79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2" name="Google Shape;13062;p79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3" name="Google Shape;13063;p79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4" name="Google Shape;13064;p79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5" name="Google Shape;13065;p79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6" name="Google Shape;13066;p79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7" name="Google Shape;13067;p79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8" name="Google Shape;13068;p79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69" name="Google Shape;13069;p79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0" name="Google Shape;13070;p79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1" name="Google Shape;13071;p79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2" name="Google Shape;13072;p79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3" name="Google Shape;13073;p79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4" name="Google Shape;13074;p79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5" name="Google Shape;13075;p79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6" name="Google Shape;13076;p79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7" name="Google Shape;13077;p79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8" name="Google Shape;13078;p79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79" name="Google Shape;13079;p79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0" name="Google Shape;13080;p79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1" name="Google Shape;13081;p79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2" name="Google Shape;13082;p79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3" name="Google Shape;13083;p79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4" name="Google Shape;13084;p79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5" name="Google Shape;13085;p79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6" name="Google Shape;13086;p79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7" name="Google Shape;13087;p79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8" name="Google Shape;13088;p79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89" name="Google Shape;13089;p79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0" name="Google Shape;13090;p79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1" name="Google Shape;13091;p79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2" name="Google Shape;13092;p79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3" name="Google Shape;13093;p79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4" name="Google Shape;13094;p79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5" name="Google Shape;13095;p79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096" name="Google Shape;13096;p79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13097" name="Google Shape;13097;p79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8" name="Google Shape;13098;p79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099" name="Google Shape;13099;p79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0" name="Google Shape;13100;p79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1" name="Google Shape;13101;p79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2" name="Google Shape;13102;p79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3" name="Google Shape;13103;p79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4" name="Google Shape;13104;p79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5" name="Google Shape;13105;p79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6" name="Google Shape;13106;p79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7" name="Google Shape;13107;p79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8" name="Google Shape;13108;p79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9" name="Google Shape;13109;p79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0" name="Google Shape;13110;p79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1" name="Google Shape;13111;p79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2" name="Google Shape;13112;p79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3" name="Google Shape;13113;p79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4" name="Google Shape;13114;p79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5" name="Google Shape;13115;p79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6" name="Google Shape;13116;p79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7" name="Google Shape;13117;p79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8" name="Google Shape;13118;p79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9" name="Google Shape;13119;p79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0" name="Google Shape;13120;p79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1" name="Google Shape;13121;p79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122" name="Google Shape;13122;p79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13123" name="Google Shape;13123;p79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4" name="Google Shape;13124;p79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5" name="Google Shape;13125;p79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6" name="Google Shape;13126;p79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7" name="Google Shape;13127;p79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8" name="Google Shape;13128;p79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9" name="Google Shape;13129;p79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0" name="Google Shape;13130;p79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1" name="Google Shape;13131;p79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2" name="Google Shape;13132;p79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3" name="Google Shape;13133;p79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4" name="Google Shape;13134;p79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5" name="Google Shape;13135;p79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6" name="Google Shape;13136;p79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7" name="Google Shape;13137;p79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8" name="Google Shape;13138;p79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9" name="Google Shape;13139;p79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0" name="Google Shape;13140;p79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1" name="Google Shape;13141;p79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2" name="Google Shape;13142;p79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3" name="Google Shape;13143;p79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4" name="Google Shape;13144;p79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5" name="Google Shape;13145;p79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6" name="Google Shape;13146;p79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7" name="Google Shape;13147;p79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148" name="Google Shape;13148;p79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13149" name="Google Shape;13149;p79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0" name="Google Shape;13150;p79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1" name="Google Shape;13151;p79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2" name="Google Shape;13152;p79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3" name="Google Shape;13153;p79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4" name="Google Shape;13154;p79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5" name="Google Shape;13155;p79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6" name="Google Shape;13156;p79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7" name="Google Shape;13157;p79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8" name="Google Shape;13158;p79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9" name="Google Shape;13159;p79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0" name="Google Shape;13160;p79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1" name="Google Shape;13161;p79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2" name="Google Shape;13162;p79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3" name="Google Shape;13163;p79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4" name="Google Shape;13164;p79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5" name="Google Shape;13165;p79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6" name="Google Shape;13166;p79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7" name="Google Shape;13167;p79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8" name="Google Shape;13168;p79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9" name="Google Shape;13169;p79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0" name="Google Shape;13170;p79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1" name="Google Shape;13171;p79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2" name="Google Shape;13172;p79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3" name="Google Shape;13173;p79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4" name="Google Shape;13174;p79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5" name="Google Shape;13175;p79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6" name="Google Shape;13176;p79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177" name="Google Shape;13177;p79"/>
            <p:cNvSpPr/>
            <p:nvPr/>
          </p:nvSpPr>
          <p:spPr>
            <a:xfrm>
              <a:off x="2567012" y="4537902"/>
              <a:ext cx="4009981" cy="605601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79"/>
            <p:cNvSpPr/>
            <p:nvPr/>
          </p:nvSpPr>
          <p:spPr>
            <a:xfrm>
              <a:off x="2060226" y="4707002"/>
              <a:ext cx="4009734" cy="60535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79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180" name="Google Shape;13180;p79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181" name="Google Shape;13181;p79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182" name="Google Shape;13182;p79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  <p:sp>
        <p:nvSpPr>
          <p:cNvPr id="13183" name="Google Shape;13183;p79"/>
          <p:cNvSpPr txBox="1"/>
          <p:nvPr>
            <p:ph type="title"/>
          </p:nvPr>
        </p:nvSpPr>
        <p:spPr>
          <a:xfrm>
            <a:off x="1629600" y="1147625"/>
            <a:ext cx="5884800" cy="2848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3184" name="Shape 13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5" name="Google Shape;13185;p80"/>
          <p:cNvSpPr txBox="1"/>
          <p:nvPr>
            <p:ph type="title"/>
          </p:nvPr>
        </p:nvSpPr>
        <p:spPr>
          <a:xfrm>
            <a:off x="766238" y="1027475"/>
            <a:ext cx="4572000" cy="1985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3186" name="Google Shape;13186;p80"/>
          <p:cNvSpPr txBox="1"/>
          <p:nvPr>
            <p:ph idx="1" type="subTitle"/>
          </p:nvPr>
        </p:nvSpPr>
        <p:spPr>
          <a:xfrm>
            <a:off x="766163" y="3012925"/>
            <a:ext cx="4572000" cy="11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187" name="Google Shape;13187;p80"/>
          <p:cNvGrpSpPr/>
          <p:nvPr/>
        </p:nvGrpSpPr>
        <p:grpSpPr>
          <a:xfrm>
            <a:off x="-97349" y="-38100"/>
            <a:ext cx="9454201" cy="5355673"/>
            <a:chOff x="-97349" y="-38100"/>
            <a:chExt cx="9454201" cy="5355673"/>
          </a:xfrm>
        </p:grpSpPr>
        <p:sp>
          <p:nvSpPr>
            <p:cNvPr id="13188" name="Google Shape;13188;p80"/>
            <p:cNvSpPr/>
            <p:nvPr/>
          </p:nvSpPr>
          <p:spPr>
            <a:xfrm>
              <a:off x="6095524" y="4537023"/>
              <a:ext cx="2282325" cy="780550"/>
            </a:xfrm>
            <a:custGeom>
              <a:rect b="b" l="l" r="r" t="t"/>
              <a:pathLst>
                <a:path extrusionOk="0" h="31222" w="91293">
                  <a:moveTo>
                    <a:pt x="1080" y="27485"/>
                  </a:moveTo>
                  <a:cubicBezTo>
                    <a:pt x="-6540" y="22824"/>
                    <a:pt x="29737" y="-76"/>
                    <a:pt x="44612" y="5"/>
                  </a:cubicBezTo>
                  <a:cubicBezTo>
                    <a:pt x="59487" y="86"/>
                    <a:pt x="97587" y="23392"/>
                    <a:pt x="90332" y="27972"/>
                  </a:cubicBezTo>
                  <a:cubicBezTo>
                    <a:pt x="83077" y="32552"/>
                    <a:pt x="8700" y="32146"/>
                    <a:pt x="1080" y="274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  <p:grpSp>
          <p:nvGrpSpPr>
            <p:cNvPr id="13189" name="Google Shape;13189;p80"/>
            <p:cNvGrpSpPr/>
            <p:nvPr/>
          </p:nvGrpSpPr>
          <p:grpSpPr>
            <a:xfrm>
              <a:off x="1167317" y="219165"/>
              <a:ext cx="400341" cy="492138"/>
              <a:chOff x="8582017" y="3605615"/>
              <a:chExt cx="400341" cy="492138"/>
            </a:xfrm>
          </p:grpSpPr>
          <p:sp>
            <p:nvSpPr>
              <p:cNvPr id="13190" name="Google Shape;13190;p80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1" name="Google Shape;13191;p80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2" name="Google Shape;13192;p80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3" name="Google Shape;13193;p80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4" name="Google Shape;13194;p80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5" name="Google Shape;13195;p80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6" name="Google Shape;13196;p80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7" name="Google Shape;13197;p80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8" name="Google Shape;13198;p80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99" name="Google Shape;13199;p80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0" name="Google Shape;13200;p80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1" name="Google Shape;13201;p80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2" name="Google Shape;13202;p80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3" name="Google Shape;13203;p80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4" name="Google Shape;13204;p80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5" name="Google Shape;13205;p80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6" name="Google Shape;13206;p80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7" name="Google Shape;13207;p80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8" name="Google Shape;13208;p80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09" name="Google Shape;13209;p80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0" name="Google Shape;13210;p80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1" name="Google Shape;13211;p80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12" name="Google Shape;13212;p80"/>
            <p:cNvGrpSpPr/>
            <p:nvPr/>
          </p:nvGrpSpPr>
          <p:grpSpPr>
            <a:xfrm>
              <a:off x="8057813" y="308613"/>
              <a:ext cx="606933" cy="684559"/>
              <a:chOff x="4761063" y="821638"/>
              <a:chExt cx="606933" cy="684559"/>
            </a:xfrm>
          </p:grpSpPr>
          <p:sp>
            <p:nvSpPr>
              <p:cNvPr id="13213" name="Google Shape;13213;p80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4" name="Google Shape;13214;p80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5" name="Google Shape;13215;p80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6" name="Google Shape;13216;p80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7" name="Google Shape;13217;p80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8" name="Google Shape;13218;p80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9" name="Google Shape;13219;p80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0" name="Google Shape;13220;p80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1" name="Google Shape;13221;p80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2" name="Google Shape;13222;p80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3" name="Google Shape;13223;p80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4" name="Google Shape;13224;p80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5" name="Google Shape;13225;p80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6" name="Google Shape;13226;p80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7" name="Google Shape;13227;p80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8" name="Google Shape;13228;p80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9" name="Google Shape;13229;p80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0" name="Google Shape;13230;p80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1" name="Google Shape;13231;p80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2" name="Google Shape;13232;p80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3" name="Google Shape;13233;p80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4" name="Google Shape;13234;p80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5" name="Google Shape;13235;p80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6" name="Google Shape;13236;p80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7" name="Google Shape;13237;p80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8" name="Google Shape;13238;p80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9" name="Google Shape;13239;p80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0" name="Google Shape;13240;p80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1" name="Google Shape;13241;p80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2" name="Google Shape;13242;p80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3" name="Google Shape;13243;p80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4" name="Google Shape;13244;p80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5" name="Google Shape;13245;p80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6" name="Google Shape;13246;p80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7" name="Google Shape;13247;p80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8" name="Google Shape;13248;p80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49" name="Google Shape;13249;p80"/>
            <p:cNvGrpSpPr/>
            <p:nvPr/>
          </p:nvGrpSpPr>
          <p:grpSpPr>
            <a:xfrm rot="-4938383">
              <a:off x="2047446" y="4259577"/>
              <a:ext cx="293799" cy="976809"/>
              <a:chOff x="4912361" y="3048535"/>
              <a:chExt cx="186410" cy="619807"/>
            </a:xfrm>
          </p:grpSpPr>
          <p:sp>
            <p:nvSpPr>
              <p:cNvPr id="13250" name="Google Shape;13250;p80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1" name="Google Shape;13251;p80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2" name="Google Shape;13252;p80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3" name="Google Shape;13253;p80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4" name="Google Shape;13254;p80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5" name="Google Shape;13255;p80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6" name="Google Shape;13256;p80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7" name="Google Shape;13257;p80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8" name="Google Shape;13258;p80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59" name="Google Shape;13259;p80"/>
            <p:cNvGrpSpPr/>
            <p:nvPr/>
          </p:nvGrpSpPr>
          <p:grpSpPr>
            <a:xfrm>
              <a:off x="3653677" y="370231"/>
              <a:ext cx="147945" cy="134470"/>
              <a:chOff x="3477352" y="993181"/>
              <a:chExt cx="147945" cy="134470"/>
            </a:xfrm>
          </p:grpSpPr>
          <p:sp>
            <p:nvSpPr>
              <p:cNvPr id="13260" name="Google Shape;13260;p8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1" name="Google Shape;13261;p8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62" name="Google Shape;13262;p80"/>
            <p:cNvGrpSpPr/>
            <p:nvPr/>
          </p:nvGrpSpPr>
          <p:grpSpPr>
            <a:xfrm>
              <a:off x="3494028" y="476706"/>
              <a:ext cx="83763" cy="83541"/>
              <a:chOff x="3317703" y="1099656"/>
              <a:chExt cx="83763" cy="83541"/>
            </a:xfrm>
          </p:grpSpPr>
          <p:sp>
            <p:nvSpPr>
              <p:cNvPr id="13263" name="Google Shape;13263;p8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4" name="Google Shape;13264;p8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65" name="Google Shape;13265;p80"/>
            <p:cNvGrpSpPr/>
            <p:nvPr/>
          </p:nvGrpSpPr>
          <p:grpSpPr>
            <a:xfrm>
              <a:off x="7570291" y="188878"/>
              <a:ext cx="253123" cy="201815"/>
              <a:chOff x="1631216" y="1891228"/>
              <a:chExt cx="253123" cy="201815"/>
            </a:xfrm>
          </p:grpSpPr>
          <p:sp>
            <p:nvSpPr>
              <p:cNvPr id="13266" name="Google Shape;13266;p80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7" name="Google Shape;13267;p80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8" name="Google Shape;13268;p80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9" name="Google Shape;13269;p80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0" name="Google Shape;13270;p80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1" name="Google Shape;13271;p80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2" name="Google Shape;13272;p80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3" name="Google Shape;13273;p80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4" name="Google Shape;13274;p80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5" name="Google Shape;13275;p80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76" name="Google Shape;13276;p80"/>
            <p:cNvGrpSpPr/>
            <p:nvPr/>
          </p:nvGrpSpPr>
          <p:grpSpPr>
            <a:xfrm>
              <a:off x="1234644" y="4701372"/>
              <a:ext cx="265681" cy="257583"/>
              <a:chOff x="1987619" y="2413322"/>
              <a:chExt cx="265681" cy="257583"/>
            </a:xfrm>
          </p:grpSpPr>
          <p:sp>
            <p:nvSpPr>
              <p:cNvPr id="13277" name="Google Shape;13277;p80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8" name="Google Shape;13278;p80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9" name="Google Shape;13279;p80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0" name="Google Shape;13280;p80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1" name="Google Shape;13281;p80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2" name="Google Shape;13282;p80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3" name="Google Shape;13283;p80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4" name="Google Shape;13284;p80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5" name="Google Shape;13285;p80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6" name="Google Shape;13286;p80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7" name="Google Shape;13287;p80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8" name="Google Shape;13288;p80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89" name="Google Shape;13289;p80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0" name="Google Shape;13290;p80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1" name="Google Shape;13291;p80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2" name="Google Shape;13292;p80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3" name="Google Shape;13293;p80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4" name="Google Shape;13294;p80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5" name="Google Shape;13295;p80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6" name="Google Shape;13296;p80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7" name="Google Shape;13297;p80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8" name="Google Shape;13298;p80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99" name="Google Shape;13299;p80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0" name="Google Shape;13300;p80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1" name="Google Shape;13301;p80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2" name="Google Shape;13302;p80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3" name="Google Shape;13303;p80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4" name="Google Shape;13304;p80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305" name="Google Shape;13305;p80"/>
            <p:cNvGrpSpPr/>
            <p:nvPr/>
          </p:nvGrpSpPr>
          <p:grpSpPr>
            <a:xfrm>
              <a:off x="8664760" y="1304772"/>
              <a:ext cx="235599" cy="224844"/>
              <a:chOff x="1690685" y="2722372"/>
              <a:chExt cx="235599" cy="224844"/>
            </a:xfrm>
          </p:grpSpPr>
          <p:sp>
            <p:nvSpPr>
              <p:cNvPr id="13306" name="Google Shape;13306;p80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7" name="Google Shape;13307;p80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8" name="Google Shape;13308;p80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9" name="Google Shape;13309;p80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0" name="Google Shape;13310;p80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1" name="Google Shape;13311;p80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2" name="Google Shape;13312;p80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3" name="Google Shape;13313;p80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4" name="Google Shape;13314;p80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5" name="Google Shape;13315;p80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6" name="Google Shape;13316;p80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7" name="Google Shape;13317;p80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8" name="Google Shape;13318;p80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9" name="Google Shape;13319;p80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0" name="Google Shape;13320;p80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1" name="Google Shape;13321;p80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2" name="Google Shape;13322;p80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3" name="Google Shape;13323;p80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4" name="Google Shape;13324;p80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5" name="Google Shape;13325;p80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6" name="Google Shape;13326;p80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7" name="Google Shape;13327;p80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8" name="Google Shape;13328;p80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9" name="Google Shape;13329;p80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0" name="Google Shape;13330;p80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1" name="Google Shape;13331;p80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2" name="Google Shape;13332;p80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3" name="Google Shape;13333;p80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334" name="Google Shape;13334;p80"/>
            <p:cNvGrpSpPr/>
            <p:nvPr/>
          </p:nvGrpSpPr>
          <p:grpSpPr>
            <a:xfrm>
              <a:off x="1926268" y="237883"/>
              <a:ext cx="603548" cy="604230"/>
              <a:chOff x="1016818" y="4103795"/>
              <a:chExt cx="603548" cy="604230"/>
            </a:xfrm>
          </p:grpSpPr>
          <p:sp>
            <p:nvSpPr>
              <p:cNvPr id="13335" name="Google Shape;13335;p80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6" name="Google Shape;13336;p80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7" name="Google Shape;13337;p80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8" name="Google Shape;13338;p80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9" name="Google Shape;13339;p80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0" name="Google Shape;13340;p80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1" name="Google Shape;13341;p80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2" name="Google Shape;13342;p80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3" name="Google Shape;13343;p80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4" name="Google Shape;13344;p80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5" name="Google Shape;13345;p80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6" name="Google Shape;13346;p80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7" name="Google Shape;13347;p80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8" name="Google Shape;13348;p80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9" name="Google Shape;13349;p80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0" name="Google Shape;13350;p80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1" name="Google Shape;13351;p80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2" name="Google Shape;13352;p80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3" name="Google Shape;13353;p80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4" name="Google Shape;13354;p80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5" name="Google Shape;13355;p80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6" name="Google Shape;13356;p80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7" name="Google Shape;13357;p80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8" name="Google Shape;13358;p80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9" name="Google Shape;13359;p80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0" name="Google Shape;13360;p80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1" name="Google Shape;13361;p80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2" name="Google Shape;13362;p80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3" name="Google Shape;13363;p80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4" name="Google Shape;13364;p80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5" name="Google Shape;13365;p80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6" name="Google Shape;13366;p80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7" name="Google Shape;13367;p80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8" name="Google Shape;13368;p80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9" name="Google Shape;13369;p80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0" name="Google Shape;13370;p80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1" name="Google Shape;13371;p80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2" name="Google Shape;13372;p80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3" name="Google Shape;13373;p80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4" name="Google Shape;13374;p80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5" name="Google Shape;13375;p80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6" name="Google Shape;13376;p80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7" name="Google Shape;13377;p80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8" name="Google Shape;13378;p80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79" name="Google Shape;13379;p80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0" name="Google Shape;13380;p80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1" name="Google Shape;13381;p80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2" name="Google Shape;13382;p80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3" name="Google Shape;13383;p80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4" name="Google Shape;13384;p80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5" name="Google Shape;13385;p80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6" name="Google Shape;13386;p80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7" name="Google Shape;13387;p80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8" name="Google Shape;13388;p80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89" name="Google Shape;13389;p80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0" name="Google Shape;13390;p80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1" name="Google Shape;13391;p80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2" name="Google Shape;13392;p80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3" name="Google Shape;13393;p80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4" name="Google Shape;13394;p80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5" name="Google Shape;13395;p80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6" name="Google Shape;13396;p80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7" name="Google Shape;13397;p80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8" name="Google Shape;13398;p80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9" name="Google Shape;13399;p80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0" name="Google Shape;13400;p80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1" name="Google Shape;13401;p80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2" name="Google Shape;13402;p80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3" name="Google Shape;13403;p80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4" name="Google Shape;13404;p80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5" name="Google Shape;13405;p80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6" name="Google Shape;13406;p80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7" name="Google Shape;13407;p80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8" name="Google Shape;13408;p80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409" name="Google Shape;13409;p80"/>
            <p:cNvSpPr/>
            <p:nvPr/>
          </p:nvSpPr>
          <p:spPr>
            <a:xfrm>
              <a:off x="-97349" y="-38100"/>
              <a:ext cx="790275" cy="5252925"/>
            </a:xfrm>
            <a:custGeom>
              <a:rect b="b" l="l" r="r" t="t"/>
              <a:pathLst>
                <a:path extrusionOk="0" h="210117" w="31611">
                  <a:moveTo>
                    <a:pt x="14109" y="0"/>
                  </a:moveTo>
                  <a:cubicBezTo>
                    <a:pt x="20851" y="6130"/>
                    <a:pt x="27278" y="13485"/>
                    <a:pt x="30159" y="22130"/>
                  </a:cubicBezTo>
                  <a:cubicBezTo>
                    <a:pt x="33125" y="31030"/>
                    <a:pt x="31193" y="41706"/>
                    <a:pt x="26998" y="50097"/>
                  </a:cubicBezTo>
                  <a:cubicBezTo>
                    <a:pt x="23469" y="57156"/>
                    <a:pt x="19446" y="64216"/>
                    <a:pt x="13866" y="69796"/>
                  </a:cubicBezTo>
                  <a:cubicBezTo>
                    <a:pt x="7047" y="76615"/>
                    <a:pt x="-2653" y="86544"/>
                    <a:pt x="733" y="95574"/>
                  </a:cubicBezTo>
                  <a:cubicBezTo>
                    <a:pt x="6172" y="110078"/>
                    <a:pt x="17334" y="123156"/>
                    <a:pt x="18243" y="138619"/>
                  </a:cubicBezTo>
                  <a:cubicBezTo>
                    <a:pt x="18898" y="149769"/>
                    <a:pt x="7398" y="159992"/>
                    <a:pt x="9488" y="170964"/>
                  </a:cubicBezTo>
                  <a:cubicBezTo>
                    <a:pt x="11155" y="179714"/>
                    <a:pt x="21132" y="184446"/>
                    <a:pt x="26998" y="191149"/>
                  </a:cubicBezTo>
                  <a:cubicBezTo>
                    <a:pt x="31238" y="195994"/>
                    <a:pt x="32208" y="203871"/>
                    <a:pt x="30646" y="21011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10" name="Google Shape;13410;p80"/>
            <p:cNvSpPr/>
            <p:nvPr/>
          </p:nvSpPr>
          <p:spPr>
            <a:xfrm>
              <a:off x="4164650" y="-36475"/>
              <a:ext cx="2337925" cy="563800"/>
            </a:xfrm>
            <a:custGeom>
              <a:rect b="b" l="l" r="r" t="t"/>
              <a:pathLst>
                <a:path extrusionOk="0" h="22552" w="93517">
                  <a:moveTo>
                    <a:pt x="0" y="0"/>
                  </a:moveTo>
                  <a:cubicBezTo>
                    <a:pt x="0" y="5869"/>
                    <a:pt x="3675" y="14004"/>
                    <a:pt x="9485" y="14835"/>
                  </a:cubicBezTo>
                  <a:cubicBezTo>
                    <a:pt x="20545" y="16416"/>
                    <a:pt x="31703" y="9907"/>
                    <a:pt x="42802" y="11187"/>
                  </a:cubicBezTo>
                  <a:cubicBezTo>
                    <a:pt x="56808" y="12802"/>
                    <a:pt x="69800" y="24726"/>
                    <a:pt x="83658" y="22130"/>
                  </a:cubicBezTo>
                  <a:cubicBezTo>
                    <a:pt x="91249" y="20708"/>
                    <a:pt x="96207" y="6915"/>
                    <a:pt x="91927" y="48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11" name="Google Shape;13411;p80"/>
            <p:cNvSpPr/>
            <p:nvPr/>
          </p:nvSpPr>
          <p:spPr>
            <a:xfrm>
              <a:off x="8546877" y="2910755"/>
              <a:ext cx="809975" cy="2004475"/>
            </a:xfrm>
            <a:custGeom>
              <a:rect b="b" l="l" r="r" t="t"/>
              <a:pathLst>
                <a:path extrusionOk="0" h="80179" w="32399">
                  <a:moveTo>
                    <a:pt x="28749" y="59"/>
                  </a:moveTo>
                  <a:cubicBezTo>
                    <a:pt x="20747" y="-411"/>
                    <a:pt x="9853" y="3799"/>
                    <a:pt x="7591" y="11489"/>
                  </a:cubicBezTo>
                  <a:cubicBezTo>
                    <a:pt x="4493" y="22023"/>
                    <a:pt x="11414" y="33400"/>
                    <a:pt x="10266" y="44320"/>
                  </a:cubicBezTo>
                  <a:cubicBezTo>
                    <a:pt x="9822" y="48540"/>
                    <a:pt x="3944" y="50085"/>
                    <a:pt x="1511" y="53561"/>
                  </a:cubicBezTo>
                  <a:cubicBezTo>
                    <a:pt x="-40" y="55778"/>
                    <a:pt x="-127" y="58914"/>
                    <a:pt x="295" y="61586"/>
                  </a:cubicBezTo>
                  <a:cubicBezTo>
                    <a:pt x="1610" y="69909"/>
                    <a:pt x="9685" y="78552"/>
                    <a:pt x="18048" y="79582"/>
                  </a:cubicBezTo>
                  <a:cubicBezTo>
                    <a:pt x="24204" y="80340"/>
                    <a:pt x="24265" y="80276"/>
                    <a:pt x="30451" y="79826"/>
                  </a:cubicBezTo>
                  <a:cubicBezTo>
                    <a:pt x="32118" y="79705"/>
                    <a:pt x="33100" y="75821"/>
                    <a:pt x="31667" y="749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12" name="Google Shape;13412;p80"/>
            <p:cNvSpPr/>
            <p:nvPr/>
          </p:nvSpPr>
          <p:spPr>
            <a:xfrm>
              <a:off x="3258775" y="4781938"/>
              <a:ext cx="1659775" cy="421950"/>
            </a:xfrm>
            <a:custGeom>
              <a:rect b="b" l="l" r="r" t="t"/>
              <a:pathLst>
                <a:path extrusionOk="0" h="16878" w="66391">
                  <a:moveTo>
                    <a:pt x="0" y="16878"/>
                  </a:moveTo>
                  <a:cubicBezTo>
                    <a:pt x="3636" y="-4953"/>
                    <a:pt x="66391" y="-5984"/>
                    <a:pt x="66391" y="1614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3413" name="Google Shape;13413;p80"/>
            <p:cNvGrpSpPr/>
            <p:nvPr/>
          </p:nvGrpSpPr>
          <p:grpSpPr>
            <a:xfrm>
              <a:off x="1778327" y="134756"/>
              <a:ext cx="147945" cy="134470"/>
              <a:chOff x="3477352" y="993181"/>
              <a:chExt cx="147945" cy="134470"/>
            </a:xfrm>
          </p:grpSpPr>
          <p:sp>
            <p:nvSpPr>
              <p:cNvPr id="13414" name="Google Shape;13414;p8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5" name="Google Shape;13415;p8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416" name="Google Shape;13416;p80"/>
            <p:cNvGrpSpPr/>
            <p:nvPr/>
          </p:nvGrpSpPr>
          <p:grpSpPr>
            <a:xfrm>
              <a:off x="936053" y="248018"/>
              <a:ext cx="83763" cy="83541"/>
              <a:chOff x="3317703" y="1099656"/>
              <a:chExt cx="83763" cy="83541"/>
            </a:xfrm>
          </p:grpSpPr>
          <p:sp>
            <p:nvSpPr>
              <p:cNvPr id="13417" name="Google Shape;13417;p8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8" name="Google Shape;13418;p8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419" name="Google Shape;13419;p80"/>
            <p:cNvGrpSpPr/>
            <p:nvPr/>
          </p:nvGrpSpPr>
          <p:grpSpPr>
            <a:xfrm>
              <a:off x="2978202" y="4566906"/>
              <a:ext cx="147945" cy="134470"/>
              <a:chOff x="3477352" y="993181"/>
              <a:chExt cx="147945" cy="134470"/>
            </a:xfrm>
          </p:grpSpPr>
          <p:sp>
            <p:nvSpPr>
              <p:cNvPr id="13420" name="Google Shape;13420;p8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1" name="Google Shape;13421;p8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1"/>
        </a:solidFill>
      </p:bgPr>
    </p:bg>
    <p:spTree>
      <p:nvGrpSpPr>
        <p:cNvPr id="13422" name="Shape 1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3" name="Google Shape;13423;p81"/>
          <p:cNvSpPr txBox="1"/>
          <p:nvPr>
            <p:ph type="title"/>
          </p:nvPr>
        </p:nvSpPr>
        <p:spPr>
          <a:xfrm>
            <a:off x="720000" y="4046825"/>
            <a:ext cx="7704000" cy="556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3424" name="Google Shape;13424;p81"/>
          <p:cNvGrpSpPr/>
          <p:nvPr/>
        </p:nvGrpSpPr>
        <p:grpSpPr>
          <a:xfrm>
            <a:off x="0" y="-51625"/>
            <a:ext cx="9528650" cy="5273375"/>
            <a:chOff x="0" y="-51625"/>
            <a:chExt cx="9528650" cy="5273375"/>
          </a:xfrm>
        </p:grpSpPr>
        <p:sp>
          <p:nvSpPr>
            <p:cNvPr id="13425" name="Google Shape;13425;p81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26" name="Google Shape;13426;p81"/>
            <p:cNvSpPr/>
            <p:nvPr/>
          </p:nvSpPr>
          <p:spPr>
            <a:xfrm>
              <a:off x="0" y="2612925"/>
              <a:ext cx="881650" cy="2575175"/>
            </a:xfrm>
            <a:custGeom>
              <a:rect b="b" l="l" r="r" t="t"/>
              <a:pathLst>
                <a:path extrusionOk="0" h="103007" w="35266">
                  <a:moveTo>
                    <a:pt x="0" y="0"/>
                  </a:moveTo>
                  <a:cubicBezTo>
                    <a:pt x="11927" y="4685"/>
                    <a:pt x="29132" y="5579"/>
                    <a:pt x="34336" y="17289"/>
                  </a:cubicBezTo>
                  <a:cubicBezTo>
                    <a:pt x="39906" y="29822"/>
                    <a:pt x="18166" y="39659"/>
                    <a:pt x="12419" y="52112"/>
                  </a:cubicBezTo>
                  <a:cubicBezTo>
                    <a:pt x="10683" y="55874"/>
                    <a:pt x="9737" y="61017"/>
                    <a:pt x="11932" y="64531"/>
                  </a:cubicBezTo>
                  <a:cubicBezTo>
                    <a:pt x="14558" y="68734"/>
                    <a:pt x="18686" y="72348"/>
                    <a:pt x="19725" y="77194"/>
                  </a:cubicBezTo>
                  <a:cubicBezTo>
                    <a:pt x="20998" y="83132"/>
                    <a:pt x="21046" y="90644"/>
                    <a:pt x="17046" y="95214"/>
                  </a:cubicBezTo>
                  <a:cubicBezTo>
                    <a:pt x="14471" y="98156"/>
                    <a:pt x="10029" y="99511"/>
                    <a:pt x="8279" y="103007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27" name="Google Shape;13427;p81"/>
            <p:cNvSpPr/>
            <p:nvPr/>
          </p:nvSpPr>
          <p:spPr>
            <a:xfrm>
              <a:off x="8424000" y="2792700"/>
              <a:ext cx="1016675" cy="2429050"/>
            </a:xfrm>
            <a:custGeom>
              <a:rect b="b" l="l" r="r" t="t"/>
              <a:pathLst>
                <a:path extrusionOk="0" h="97162" w="40667">
                  <a:moveTo>
                    <a:pt x="40667" y="0"/>
                  </a:moveTo>
                  <a:cubicBezTo>
                    <a:pt x="36838" y="0"/>
                    <a:pt x="33825" y="3586"/>
                    <a:pt x="30927" y="6088"/>
                  </a:cubicBezTo>
                  <a:cubicBezTo>
                    <a:pt x="23856" y="12195"/>
                    <a:pt x="18309" y="21182"/>
                    <a:pt x="17046" y="30439"/>
                  </a:cubicBezTo>
                  <a:cubicBezTo>
                    <a:pt x="15366" y="42751"/>
                    <a:pt x="21057" y="55589"/>
                    <a:pt x="18264" y="67697"/>
                  </a:cubicBezTo>
                  <a:cubicBezTo>
                    <a:pt x="16691" y="74516"/>
                    <a:pt x="8709" y="78112"/>
                    <a:pt x="5357" y="84256"/>
                  </a:cubicBezTo>
                  <a:cubicBezTo>
                    <a:pt x="4084" y="86590"/>
                    <a:pt x="2491" y="88741"/>
                    <a:pt x="1218" y="91075"/>
                  </a:cubicBezTo>
                  <a:cubicBezTo>
                    <a:pt x="227" y="92891"/>
                    <a:pt x="1964" y="96509"/>
                    <a:pt x="0" y="97162"/>
                  </a:cubicBezTo>
                </a:path>
              </a:pathLst>
            </a:custGeom>
            <a:noFill/>
            <a:ln cap="rnd" cmpd="sng" w="9525">
              <a:solidFill>
                <a:schemeClr val="dk2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3428" name="Shape 1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9" name="Google Shape;13429;p82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13430" name="Google Shape;13430;p82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31" name="Google Shape;13431;p82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432" name="Google Shape;13432;p82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3433" name="Google Shape;13433;p82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13434" name="Google Shape;13434;p82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5" name="Google Shape;13435;p82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6" name="Google Shape;13436;p82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7" name="Google Shape;13437;p82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8" name="Google Shape;13438;p82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9" name="Google Shape;13439;p82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0" name="Google Shape;13440;p82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1" name="Google Shape;13441;p82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2" name="Google Shape;13442;p82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3" name="Google Shape;13443;p82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4" name="Google Shape;13444;p82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5" name="Google Shape;13445;p82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6" name="Google Shape;13446;p82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7" name="Google Shape;13447;p82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8" name="Google Shape;13448;p82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9" name="Google Shape;13449;p82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0" name="Google Shape;13450;p82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1" name="Google Shape;13451;p82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452" name="Google Shape;13452;p82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13453" name="Google Shape;13453;p82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4" name="Google Shape;13454;p82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5" name="Google Shape;13455;p82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6" name="Google Shape;13456;p82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7" name="Google Shape;13457;p82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8" name="Google Shape;13458;p82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9" name="Google Shape;13459;p82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0" name="Google Shape;13460;p82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1" name="Google Shape;13461;p82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462" name="Google Shape;13462;p82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13463" name="Google Shape;13463;p82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4" name="Google Shape;13464;p82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5" name="Google Shape;13465;p82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6" name="Google Shape;13466;p82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7" name="Google Shape;13467;p82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8" name="Google Shape;13468;p82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69" name="Google Shape;13469;p82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0" name="Google Shape;13470;p82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1" name="Google Shape;13471;p82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2" name="Google Shape;13472;p82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3" name="Google Shape;13473;p82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4" name="Google Shape;13474;p82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5" name="Google Shape;13475;p82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6" name="Google Shape;13476;p82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7" name="Google Shape;13477;p82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8" name="Google Shape;13478;p82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79" name="Google Shape;13479;p82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0" name="Google Shape;13480;p82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1" name="Google Shape;13481;p82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2" name="Google Shape;13482;p82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3" name="Google Shape;13483;p82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4" name="Google Shape;13484;p82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5" name="Google Shape;13485;p82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6" name="Google Shape;13486;p82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7" name="Google Shape;13487;p82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8" name="Google Shape;13488;p82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9" name="Google Shape;13489;p82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0" name="Google Shape;13490;p82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1" name="Google Shape;13491;p82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2" name="Google Shape;13492;p82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3" name="Google Shape;13493;p82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4" name="Google Shape;13494;p82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5" name="Google Shape;13495;p82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6" name="Google Shape;13496;p82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7" name="Google Shape;13497;p82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8" name="Google Shape;13498;p82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9" name="Google Shape;13499;p82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0" name="Google Shape;13500;p82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1" name="Google Shape;13501;p82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2" name="Google Shape;13502;p82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3" name="Google Shape;13503;p82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4" name="Google Shape;13504;p82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5" name="Google Shape;13505;p82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6" name="Google Shape;13506;p82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7" name="Google Shape;13507;p82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8" name="Google Shape;13508;p82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9" name="Google Shape;13509;p82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0" name="Google Shape;13510;p82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1" name="Google Shape;13511;p82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2" name="Google Shape;13512;p82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3" name="Google Shape;13513;p82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4" name="Google Shape;13514;p82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5" name="Google Shape;13515;p82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6" name="Google Shape;13516;p82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7" name="Google Shape;13517;p82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8" name="Google Shape;13518;p82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19" name="Google Shape;13519;p82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0" name="Google Shape;13520;p82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1" name="Google Shape;13521;p82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2" name="Google Shape;13522;p82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3" name="Google Shape;13523;p82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4" name="Google Shape;13524;p82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5" name="Google Shape;13525;p82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6" name="Google Shape;13526;p82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7" name="Google Shape;13527;p82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8" name="Google Shape;13528;p82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29" name="Google Shape;13529;p82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0" name="Google Shape;13530;p82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1" name="Google Shape;13531;p82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2" name="Google Shape;13532;p82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3" name="Google Shape;13533;p82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34" name="Google Shape;13534;p82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13535" name="Google Shape;13535;p82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6" name="Google Shape;13536;p82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7" name="Google Shape;13537;p82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8" name="Google Shape;13538;p82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9" name="Google Shape;13539;p82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0" name="Google Shape;13540;p82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541" name="Google Shape;13541;p82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542" name="Google Shape;13542;p82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13543" name="Google Shape;13543;p8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4" name="Google Shape;13544;p8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45" name="Google Shape;13545;p82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13546" name="Google Shape;13546;p8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7" name="Google Shape;13547;p8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48" name="Google Shape;13548;p82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13549" name="Google Shape;13549;p82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0" name="Google Shape;13550;p82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1" name="Google Shape;13551;p82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2" name="Google Shape;13552;p82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3" name="Google Shape;13553;p82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4" name="Google Shape;13554;p82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5" name="Google Shape;13555;p82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6" name="Google Shape;13556;p82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7" name="Google Shape;13557;p82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8" name="Google Shape;13558;p82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59" name="Google Shape;13559;p82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0" name="Google Shape;13560;p82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61" name="Google Shape;13561;p82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13562" name="Google Shape;13562;p82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3" name="Google Shape;13563;p82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4" name="Google Shape;13564;p82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5" name="Google Shape;13565;p82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6" name="Google Shape;13566;p82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7" name="Google Shape;13567;p82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8" name="Google Shape;13568;p82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69" name="Google Shape;13569;p82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0" name="Google Shape;13570;p82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1" name="Google Shape;13571;p82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2" name="Google Shape;13572;p82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3" name="Google Shape;13573;p82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4" name="Google Shape;13574;p82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5" name="Google Shape;13575;p82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76" name="Google Shape;13576;p82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13577" name="Google Shape;13577;p8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78" name="Google Shape;13578;p8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79" name="Google Shape;13579;p82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13580" name="Google Shape;13580;p8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1" name="Google Shape;13581;p8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82" name="Google Shape;13582;p82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13583" name="Google Shape;13583;p8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4" name="Google Shape;13584;p8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85" name="Google Shape;13585;p82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13586" name="Google Shape;13586;p8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87" name="Google Shape;13587;p8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88" name="Google Shape;13588;p82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13589" name="Google Shape;13589;p8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0" name="Google Shape;13590;p8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591" name="Google Shape;13591;p82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13592" name="Google Shape;13592;p8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93" name="Google Shape;13593;p8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594" name="Google Shape;13594;p82"/>
          <p:cNvSpPr txBox="1"/>
          <p:nvPr>
            <p:ph idx="1" type="subTitle"/>
          </p:nvPr>
        </p:nvSpPr>
        <p:spPr>
          <a:xfrm>
            <a:off x="991715" y="3155675"/>
            <a:ext cx="7161300" cy="44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3595" name="Google Shape;13595;p82"/>
          <p:cNvSpPr txBox="1"/>
          <p:nvPr>
            <p:ph hasCustomPrompt="1" type="title"/>
          </p:nvPr>
        </p:nvSpPr>
        <p:spPr>
          <a:xfrm rot="288">
            <a:off x="991667" y="1547738"/>
            <a:ext cx="7161300" cy="1455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13596" name="Shape 135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13597" name="Shape 13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8" name="Google Shape;13598;p84"/>
          <p:cNvSpPr txBox="1"/>
          <p:nvPr>
            <p:ph hasCustomPrompt="1" type="title"/>
          </p:nvPr>
        </p:nvSpPr>
        <p:spPr>
          <a:xfrm rot="2718">
            <a:off x="150865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599" name="Google Shape;13599;p84"/>
          <p:cNvSpPr txBox="1"/>
          <p:nvPr>
            <p:ph idx="2" type="title"/>
          </p:nvPr>
        </p:nvSpPr>
        <p:spPr>
          <a:xfrm>
            <a:off x="7200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3600" name="Google Shape;13600;p84"/>
          <p:cNvSpPr txBox="1"/>
          <p:nvPr>
            <p:ph idx="1" type="subTitle"/>
          </p:nvPr>
        </p:nvSpPr>
        <p:spPr>
          <a:xfrm>
            <a:off x="7200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01" name="Google Shape;13601;p84"/>
          <p:cNvSpPr txBox="1"/>
          <p:nvPr>
            <p:ph hasCustomPrompt="1" idx="3" type="title"/>
          </p:nvPr>
        </p:nvSpPr>
        <p:spPr>
          <a:xfrm rot="2718">
            <a:off x="150865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602" name="Google Shape;13602;p84"/>
          <p:cNvSpPr txBox="1"/>
          <p:nvPr>
            <p:ph idx="4" type="title"/>
          </p:nvPr>
        </p:nvSpPr>
        <p:spPr>
          <a:xfrm>
            <a:off x="7200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3603" name="Google Shape;13603;p84"/>
          <p:cNvSpPr txBox="1"/>
          <p:nvPr>
            <p:ph idx="5" type="subTitle"/>
          </p:nvPr>
        </p:nvSpPr>
        <p:spPr>
          <a:xfrm>
            <a:off x="7200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04" name="Google Shape;13604;p84"/>
          <p:cNvSpPr txBox="1"/>
          <p:nvPr>
            <p:ph hasCustomPrompt="1" idx="6" type="title"/>
          </p:nvPr>
        </p:nvSpPr>
        <p:spPr>
          <a:xfrm rot="1359">
            <a:off x="4192500" y="1388176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605" name="Google Shape;13605;p84"/>
          <p:cNvSpPr txBox="1"/>
          <p:nvPr>
            <p:ph idx="7" type="title"/>
          </p:nvPr>
        </p:nvSpPr>
        <p:spPr>
          <a:xfrm>
            <a:off x="34038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3606" name="Google Shape;13606;p84"/>
          <p:cNvSpPr txBox="1"/>
          <p:nvPr>
            <p:ph idx="8" type="subTitle"/>
          </p:nvPr>
        </p:nvSpPr>
        <p:spPr>
          <a:xfrm>
            <a:off x="34038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07" name="Google Shape;13607;p84"/>
          <p:cNvSpPr txBox="1"/>
          <p:nvPr>
            <p:ph hasCustomPrompt="1" idx="9" type="title"/>
          </p:nvPr>
        </p:nvSpPr>
        <p:spPr>
          <a:xfrm rot="2718">
            <a:off x="6876300" y="138825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608" name="Google Shape;13608;p84"/>
          <p:cNvSpPr txBox="1"/>
          <p:nvPr>
            <p:ph idx="13" type="title"/>
          </p:nvPr>
        </p:nvSpPr>
        <p:spPr>
          <a:xfrm>
            <a:off x="6087600" y="199065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3609" name="Google Shape;13609;p84"/>
          <p:cNvSpPr txBox="1"/>
          <p:nvPr>
            <p:ph idx="14" type="subTitle"/>
          </p:nvPr>
        </p:nvSpPr>
        <p:spPr>
          <a:xfrm>
            <a:off x="60876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610" name="Google Shape;13610;p84"/>
          <p:cNvSpPr txBox="1"/>
          <p:nvPr>
            <p:ph hasCustomPrompt="1" idx="15" type="title"/>
          </p:nvPr>
        </p:nvSpPr>
        <p:spPr>
          <a:xfrm rot="2718">
            <a:off x="6876300" y="3102700"/>
            <a:ext cx="759000" cy="6021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611" name="Google Shape;13611;p84"/>
          <p:cNvSpPr txBox="1"/>
          <p:nvPr>
            <p:ph idx="16" type="title"/>
          </p:nvPr>
        </p:nvSpPr>
        <p:spPr>
          <a:xfrm>
            <a:off x="6087600" y="3705302"/>
            <a:ext cx="2336400" cy="447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3612" name="Google Shape;13612;p84"/>
          <p:cNvSpPr txBox="1"/>
          <p:nvPr>
            <p:ph idx="17" type="subTitle"/>
          </p:nvPr>
        </p:nvSpPr>
        <p:spPr>
          <a:xfrm>
            <a:off x="6087600" y="400080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613" name="Google Shape;13613;p84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13614" name="Google Shape;13614;p84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84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84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84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84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84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84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84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84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84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84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84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84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84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84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84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84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84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84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84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84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35" name="Google Shape;13635;p84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13636" name="Google Shape;13636;p84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84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84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84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84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84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84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84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84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84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84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84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84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84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84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84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84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84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84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84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84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84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84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84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84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61" name="Google Shape;13661;p84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13662" name="Google Shape;13662;p84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84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64" name="Google Shape;13664;p84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13665" name="Google Shape;13665;p84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84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67" name="Google Shape;13667;p84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13668" name="Google Shape;13668;p84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84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84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84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84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84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84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84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84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84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84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84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84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84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84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84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84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84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86" name="Google Shape;13686;p84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13687" name="Google Shape;13687;p84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84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84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84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84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84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84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84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84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84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84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84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84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84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01" name="Google Shape;13701;p84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13702" name="Google Shape;13702;p84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84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84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84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84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84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84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84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84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84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84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84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84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84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84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84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84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84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84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84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84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84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84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84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84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84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84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84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30" name="Google Shape;13730;p84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13731" name="Google Shape;13731;p84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84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84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84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84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84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84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84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84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84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84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84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84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84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84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84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84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84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84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84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84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84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84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84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84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84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84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84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59" name="Google Shape;13759;p84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3760" name="Google Shape;13760;p84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3761" name="Google Shape;13761;p84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3762" name="Google Shape;13762;p84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13763" name="Google Shape;13763;p84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84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65" name="Google Shape;13765;p84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13766" name="Google Shape;13766;p84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84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68" name="Google Shape;13768;p84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3769" name="Google Shape;13769;p84"/>
          <p:cNvSpPr txBox="1"/>
          <p:nvPr>
            <p:ph idx="18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13770" name="Shape 1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1" name="Google Shape;13771;p85"/>
          <p:cNvSpPr txBox="1"/>
          <p:nvPr>
            <p:ph hasCustomPrompt="1" type="title"/>
          </p:nvPr>
        </p:nvSpPr>
        <p:spPr>
          <a:xfrm>
            <a:off x="2038613" y="12504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772" name="Google Shape;13772;p85"/>
          <p:cNvSpPr txBox="1"/>
          <p:nvPr>
            <p:ph idx="1" type="subTitle"/>
          </p:nvPr>
        </p:nvSpPr>
        <p:spPr>
          <a:xfrm rot="246">
            <a:off x="720000" y="3485188"/>
            <a:ext cx="4187400" cy="40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773" name="Google Shape;13773;p85"/>
          <p:cNvSpPr txBox="1"/>
          <p:nvPr>
            <p:ph idx="2" type="title"/>
          </p:nvPr>
        </p:nvSpPr>
        <p:spPr>
          <a:xfrm>
            <a:off x="720000" y="2634963"/>
            <a:ext cx="4187400" cy="85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13774" name="Google Shape;13774;p85"/>
          <p:cNvGrpSpPr/>
          <p:nvPr/>
        </p:nvGrpSpPr>
        <p:grpSpPr>
          <a:xfrm>
            <a:off x="-292000" y="-73150"/>
            <a:ext cx="9904540" cy="5487481"/>
            <a:chOff x="-292000" y="-73150"/>
            <a:chExt cx="9904540" cy="5487481"/>
          </a:xfrm>
        </p:grpSpPr>
        <p:grpSp>
          <p:nvGrpSpPr>
            <p:cNvPr id="13775" name="Google Shape;13775;p85"/>
            <p:cNvGrpSpPr/>
            <p:nvPr/>
          </p:nvGrpSpPr>
          <p:grpSpPr>
            <a:xfrm>
              <a:off x="430616" y="1676412"/>
              <a:ext cx="477493" cy="336159"/>
              <a:chOff x="6463366" y="1152387"/>
              <a:chExt cx="477493" cy="336159"/>
            </a:xfrm>
          </p:grpSpPr>
          <p:sp>
            <p:nvSpPr>
              <p:cNvPr id="13776" name="Google Shape;13776;p85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7" name="Google Shape;13777;p85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8" name="Google Shape;13778;p85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9" name="Google Shape;13779;p85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0" name="Google Shape;13780;p85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1" name="Google Shape;13781;p85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2" name="Google Shape;13782;p85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3" name="Google Shape;13783;p85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4" name="Google Shape;13784;p85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5" name="Google Shape;13785;p85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6" name="Google Shape;13786;p85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7" name="Google Shape;13787;p85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8" name="Google Shape;13788;p85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9" name="Google Shape;13789;p85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0" name="Google Shape;13790;p85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1" name="Google Shape;13791;p85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2" name="Google Shape;13792;p85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3" name="Google Shape;13793;p85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4" name="Google Shape;13794;p85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95" name="Google Shape;13795;p85"/>
            <p:cNvGrpSpPr/>
            <p:nvPr/>
          </p:nvGrpSpPr>
          <p:grpSpPr>
            <a:xfrm>
              <a:off x="3880680" y="369057"/>
              <a:ext cx="717520" cy="678074"/>
              <a:chOff x="8426480" y="2078207"/>
              <a:chExt cx="717520" cy="678074"/>
            </a:xfrm>
          </p:grpSpPr>
          <p:sp>
            <p:nvSpPr>
              <p:cNvPr id="13796" name="Google Shape;13796;p8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7" name="Google Shape;13797;p8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8" name="Google Shape;13798;p8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99" name="Google Shape;13799;p8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0" name="Google Shape;13800;p8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1" name="Google Shape;13801;p8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2" name="Google Shape;13802;p8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3" name="Google Shape;13803;p8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4" name="Google Shape;13804;p8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5" name="Google Shape;13805;p8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6" name="Google Shape;13806;p8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7" name="Google Shape;13807;p8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8" name="Google Shape;13808;p8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09" name="Google Shape;13809;p8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0" name="Google Shape;13810;p8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1" name="Google Shape;13811;p8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2" name="Google Shape;13812;p8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3" name="Google Shape;13813;p8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4" name="Google Shape;13814;p8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5" name="Google Shape;13815;p8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6" name="Google Shape;13816;p8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7" name="Google Shape;13817;p8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8" name="Google Shape;13818;p8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9" name="Google Shape;13819;p8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0" name="Google Shape;13820;p8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1" name="Google Shape;13821;p8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2" name="Google Shape;13822;p8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3" name="Google Shape;13823;p8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4" name="Google Shape;13824;p8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5" name="Google Shape;13825;p8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6" name="Google Shape;13826;p8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7" name="Google Shape;13827;p8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8" name="Google Shape;13828;p8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9" name="Google Shape;13829;p8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0" name="Google Shape;13830;p8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1" name="Google Shape;13831;p8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2" name="Google Shape;13832;p8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3" name="Google Shape;13833;p8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4" name="Google Shape;13834;p8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5" name="Google Shape;13835;p8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6" name="Google Shape;13836;p8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7" name="Google Shape;13837;p8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8" name="Google Shape;13838;p8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39" name="Google Shape;13839;p8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0" name="Google Shape;13840;p8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1" name="Google Shape;13841;p8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2" name="Google Shape;13842;p8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3" name="Google Shape;13843;p8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4" name="Google Shape;13844;p8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5" name="Google Shape;13845;p8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6" name="Google Shape;13846;p8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7" name="Google Shape;13847;p8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8" name="Google Shape;13848;p8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49" name="Google Shape;13849;p8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0" name="Google Shape;13850;p8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1" name="Google Shape;13851;p8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2" name="Google Shape;13852;p8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3" name="Google Shape;13853;p8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4" name="Google Shape;13854;p8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5" name="Google Shape;13855;p8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6" name="Google Shape;13856;p8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7" name="Google Shape;13857;p8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8" name="Google Shape;13858;p8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9" name="Google Shape;13859;p8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0" name="Google Shape;13860;p8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1" name="Google Shape;13861;p8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2" name="Google Shape;13862;p8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3" name="Google Shape;13863;p8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4" name="Google Shape;13864;p8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5" name="Google Shape;13865;p8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6" name="Google Shape;13866;p8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867" name="Google Shape;13867;p85"/>
            <p:cNvGrpSpPr/>
            <p:nvPr/>
          </p:nvGrpSpPr>
          <p:grpSpPr>
            <a:xfrm>
              <a:off x="845703" y="732961"/>
              <a:ext cx="505424" cy="321038"/>
              <a:chOff x="8553516" y="3053786"/>
              <a:chExt cx="505424" cy="321038"/>
            </a:xfrm>
          </p:grpSpPr>
          <p:sp>
            <p:nvSpPr>
              <p:cNvPr id="13868" name="Google Shape;13868;p85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9" name="Google Shape;13869;p85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0" name="Google Shape;13870;p85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1" name="Google Shape;13871;p85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2" name="Google Shape;13872;p85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3" name="Google Shape;13873;p85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4" name="Google Shape;13874;p85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5" name="Google Shape;13875;p85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6" name="Google Shape;13876;p85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7" name="Google Shape;13877;p85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8" name="Google Shape;13878;p85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79" name="Google Shape;13879;p85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0" name="Google Shape;13880;p85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1" name="Google Shape;13881;p85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2" name="Google Shape;13882;p85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3" name="Google Shape;13883;p85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4" name="Google Shape;13884;p85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5" name="Google Shape;13885;p85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6" name="Google Shape;13886;p85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7" name="Google Shape;13887;p85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8" name="Google Shape;13888;p85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89" name="Google Shape;13889;p85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0" name="Google Shape;13890;p85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1" name="Google Shape;13891;p85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2" name="Google Shape;13892;p85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3" name="Google Shape;13893;p85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4" name="Google Shape;13894;p85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95" name="Google Shape;13895;p85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3896" name="Google Shape;13896;p85"/>
            <p:cNvSpPr/>
            <p:nvPr/>
          </p:nvSpPr>
          <p:spPr>
            <a:xfrm>
              <a:off x="4923004" y="4629992"/>
              <a:ext cx="4689536" cy="708273"/>
            </a:xfrm>
            <a:custGeom>
              <a:rect b="b" l="l" r="r" t="t"/>
              <a:pathLst>
                <a:path extrusionOk="0" h="2457" w="16268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5"/>
                    <a:pt x="3990" y="1295"/>
                  </a:cubicBezTo>
                  <a:cubicBezTo>
                    <a:pt x="3983" y="1295"/>
                    <a:pt x="3975" y="1295"/>
                    <a:pt x="3967" y="1295"/>
                  </a:cubicBezTo>
                  <a:cubicBezTo>
                    <a:pt x="3011" y="1273"/>
                    <a:pt x="2656" y="264"/>
                    <a:pt x="2656" y="264"/>
                  </a:cubicBezTo>
                  <a:cubicBezTo>
                    <a:pt x="2656" y="264"/>
                    <a:pt x="1961" y="1651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4" y="1382"/>
                    <a:pt x="13724" y="301"/>
                  </a:cubicBezTo>
                  <a:lnTo>
                    <a:pt x="13724" y="301"/>
                  </a:lnTo>
                  <a:cubicBezTo>
                    <a:pt x="13724" y="308"/>
                    <a:pt x="13029" y="1517"/>
                    <a:pt x="11747" y="1517"/>
                  </a:cubicBezTo>
                  <a:cubicBezTo>
                    <a:pt x="11495" y="1517"/>
                    <a:pt x="11221" y="1471"/>
                    <a:pt x="10925" y="1359"/>
                  </a:cubicBezTo>
                  <a:cubicBezTo>
                    <a:pt x="9719" y="907"/>
                    <a:pt x="9447" y="287"/>
                    <a:pt x="9447" y="287"/>
                  </a:cubicBezTo>
                  <a:cubicBezTo>
                    <a:pt x="9447" y="287"/>
                    <a:pt x="8844" y="1275"/>
                    <a:pt x="7716" y="1275"/>
                  </a:cubicBezTo>
                  <a:cubicBezTo>
                    <a:pt x="7656" y="1275"/>
                    <a:pt x="7595" y="1272"/>
                    <a:pt x="7533" y="1266"/>
                  </a:cubicBezTo>
                  <a:cubicBezTo>
                    <a:pt x="6287" y="1150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85"/>
            <p:cNvSpPr/>
            <p:nvPr/>
          </p:nvSpPr>
          <p:spPr>
            <a:xfrm>
              <a:off x="4542152" y="4706346"/>
              <a:ext cx="4689247" cy="707985"/>
            </a:xfrm>
            <a:custGeom>
              <a:rect b="b" l="l" r="r" t="t"/>
              <a:pathLst>
                <a:path extrusionOk="0" h="2456" w="16267">
                  <a:moveTo>
                    <a:pt x="13724" y="301"/>
                  </a:moveTo>
                  <a:cubicBezTo>
                    <a:pt x="13724" y="301"/>
                    <a:pt x="13724" y="301"/>
                    <a:pt x="13724" y="301"/>
                  </a:cubicBezTo>
                  <a:lnTo>
                    <a:pt x="13724" y="301"/>
                  </a:lnTo>
                  <a:cubicBezTo>
                    <a:pt x="13724" y="301"/>
                    <a:pt x="13724" y="301"/>
                    <a:pt x="13724" y="301"/>
                  </a:cubicBezTo>
                  <a:close/>
                  <a:moveTo>
                    <a:pt x="5720" y="0"/>
                  </a:moveTo>
                  <a:cubicBezTo>
                    <a:pt x="5720" y="0"/>
                    <a:pt x="4938" y="1294"/>
                    <a:pt x="3990" y="1294"/>
                  </a:cubicBezTo>
                  <a:cubicBezTo>
                    <a:pt x="3982" y="1294"/>
                    <a:pt x="3975" y="1293"/>
                    <a:pt x="3967" y="1293"/>
                  </a:cubicBezTo>
                  <a:cubicBezTo>
                    <a:pt x="3009" y="1272"/>
                    <a:pt x="2655" y="262"/>
                    <a:pt x="2655" y="262"/>
                  </a:cubicBezTo>
                  <a:cubicBezTo>
                    <a:pt x="2655" y="262"/>
                    <a:pt x="1961" y="1650"/>
                    <a:pt x="1" y="2456"/>
                  </a:cubicBezTo>
                  <a:lnTo>
                    <a:pt x="16267" y="2456"/>
                  </a:lnTo>
                  <a:cubicBezTo>
                    <a:pt x="16267" y="2456"/>
                    <a:pt x="14173" y="1382"/>
                    <a:pt x="13724" y="301"/>
                  </a:cubicBezTo>
                  <a:lnTo>
                    <a:pt x="13724" y="301"/>
                  </a:lnTo>
                  <a:cubicBezTo>
                    <a:pt x="13723" y="306"/>
                    <a:pt x="13030" y="1515"/>
                    <a:pt x="11746" y="1515"/>
                  </a:cubicBezTo>
                  <a:cubicBezTo>
                    <a:pt x="11495" y="1515"/>
                    <a:pt x="11220" y="1469"/>
                    <a:pt x="10924" y="1358"/>
                  </a:cubicBezTo>
                  <a:cubicBezTo>
                    <a:pt x="9717" y="905"/>
                    <a:pt x="9445" y="287"/>
                    <a:pt x="9445" y="287"/>
                  </a:cubicBezTo>
                  <a:cubicBezTo>
                    <a:pt x="9445" y="287"/>
                    <a:pt x="8844" y="1273"/>
                    <a:pt x="7718" y="1273"/>
                  </a:cubicBezTo>
                  <a:cubicBezTo>
                    <a:pt x="7658" y="1273"/>
                    <a:pt x="7596" y="1271"/>
                    <a:pt x="7532" y="1265"/>
                  </a:cubicBezTo>
                  <a:cubicBezTo>
                    <a:pt x="6287" y="1149"/>
                    <a:pt x="5720" y="0"/>
                    <a:pt x="57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85"/>
            <p:cNvSpPr/>
            <p:nvPr/>
          </p:nvSpPr>
          <p:spPr>
            <a:xfrm>
              <a:off x="-100925" y="3564546"/>
              <a:ext cx="2462950" cy="1622575"/>
            </a:xfrm>
            <a:custGeom>
              <a:rect b="b" l="l" r="r" t="t"/>
              <a:pathLst>
                <a:path extrusionOk="0" h="64903" w="98518">
                  <a:moveTo>
                    <a:pt x="0" y="6302"/>
                  </a:moveTo>
                  <a:cubicBezTo>
                    <a:pt x="1891" y="-3142"/>
                    <a:pt x="24390" y="-1160"/>
                    <a:pt x="28876" y="7364"/>
                  </a:cubicBezTo>
                  <a:cubicBezTo>
                    <a:pt x="31257" y="11889"/>
                    <a:pt x="32150" y="17945"/>
                    <a:pt x="30150" y="22651"/>
                  </a:cubicBezTo>
                  <a:cubicBezTo>
                    <a:pt x="27474" y="28947"/>
                    <a:pt x="18033" y="35532"/>
                    <a:pt x="21657" y="41335"/>
                  </a:cubicBezTo>
                  <a:cubicBezTo>
                    <a:pt x="26579" y="49217"/>
                    <a:pt x="40699" y="40177"/>
                    <a:pt x="49471" y="43246"/>
                  </a:cubicBezTo>
                  <a:cubicBezTo>
                    <a:pt x="56140" y="45579"/>
                    <a:pt x="58232" y="56207"/>
                    <a:pt x="65183" y="57472"/>
                  </a:cubicBezTo>
                  <a:cubicBezTo>
                    <a:pt x="71452" y="58612"/>
                    <a:pt x="77937" y="51107"/>
                    <a:pt x="83867" y="53437"/>
                  </a:cubicBezTo>
                  <a:cubicBezTo>
                    <a:pt x="89639" y="55705"/>
                    <a:pt x="95076" y="59744"/>
                    <a:pt x="98518" y="649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899" name="Google Shape;13899;p85"/>
            <p:cNvSpPr/>
            <p:nvPr/>
          </p:nvSpPr>
          <p:spPr>
            <a:xfrm>
              <a:off x="5100975" y="-73150"/>
              <a:ext cx="2123225" cy="597900"/>
            </a:xfrm>
            <a:custGeom>
              <a:rect b="b" l="l" r="r" t="t"/>
              <a:pathLst>
                <a:path extrusionOk="0" h="23916" w="84929">
                  <a:moveTo>
                    <a:pt x="0" y="637"/>
                  </a:moveTo>
                  <a:cubicBezTo>
                    <a:pt x="0" y="6837"/>
                    <a:pt x="189" y="15958"/>
                    <a:pt x="5945" y="18260"/>
                  </a:cubicBezTo>
                  <a:cubicBezTo>
                    <a:pt x="15280" y="21993"/>
                    <a:pt x="26142" y="15987"/>
                    <a:pt x="36095" y="17410"/>
                  </a:cubicBezTo>
                  <a:cubicBezTo>
                    <a:pt x="47487" y="19039"/>
                    <a:pt x="58714" y="25460"/>
                    <a:pt x="70066" y="23568"/>
                  </a:cubicBezTo>
                  <a:cubicBezTo>
                    <a:pt x="79227" y="22041"/>
                    <a:pt x="84929" y="9288"/>
                    <a:pt x="849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900" name="Google Shape;13900;p85"/>
            <p:cNvSpPr/>
            <p:nvPr/>
          </p:nvSpPr>
          <p:spPr>
            <a:xfrm>
              <a:off x="8771441" y="667775"/>
              <a:ext cx="544100" cy="1581800"/>
            </a:xfrm>
            <a:custGeom>
              <a:rect b="b" l="l" r="r" t="t"/>
              <a:pathLst>
                <a:path extrusionOk="0" h="63272" w="21764">
                  <a:moveTo>
                    <a:pt x="21764" y="0"/>
                  </a:moveTo>
                  <a:cubicBezTo>
                    <a:pt x="12669" y="652"/>
                    <a:pt x="2941" y="8252"/>
                    <a:pt x="320" y="16986"/>
                  </a:cubicBezTo>
                  <a:cubicBezTo>
                    <a:pt x="-1611" y="23421"/>
                    <a:pt x="6847" y="29182"/>
                    <a:pt x="7327" y="35883"/>
                  </a:cubicBezTo>
                  <a:cubicBezTo>
                    <a:pt x="7707" y="41190"/>
                    <a:pt x="2215" y="46220"/>
                    <a:pt x="3505" y="51382"/>
                  </a:cubicBezTo>
                  <a:cubicBezTo>
                    <a:pt x="4939" y="57118"/>
                    <a:pt x="10756" y="63272"/>
                    <a:pt x="16669" y="632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3901" name="Google Shape;13901;p85"/>
            <p:cNvSpPr/>
            <p:nvPr/>
          </p:nvSpPr>
          <p:spPr>
            <a:xfrm>
              <a:off x="-292000" y="-59425"/>
              <a:ext cx="1013075" cy="1735750"/>
            </a:xfrm>
            <a:custGeom>
              <a:rect b="b" l="l" r="r" t="t"/>
              <a:pathLst>
                <a:path extrusionOk="0" h="69430" w="40523">
                  <a:moveTo>
                    <a:pt x="38005" y="0"/>
                  </a:moveTo>
                  <a:cubicBezTo>
                    <a:pt x="40958" y="7086"/>
                    <a:pt x="42420" y="18908"/>
                    <a:pt x="35882" y="22931"/>
                  </a:cubicBezTo>
                  <a:cubicBezTo>
                    <a:pt x="29893" y="26617"/>
                    <a:pt x="19603" y="24243"/>
                    <a:pt x="16136" y="30362"/>
                  </a:cubicBezTo>
                  <a:cubicBezTo>
                    <a:pt x="13392" y="35204"/>
                    <a:pt x="12739" y="41505"/>
                    <a:pt x="14013" y="46923"/>
                  </a:cubicBezTo>
                  <a:cubicBezTo>
                    <a:pt x="15231" y="52099"/>
                    <a:pt x="18640" y="57656"/>
                    <a:pt x="16773" y="62635"/>
                  </a:cubicBezTo>
                  <a:cubicBezTo>
                    <a:pt x="14655" y="68283"/>
                    <a:pt x="6032" y="69430"/>
                    <a:pt x="0" y="6943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3902" name="Google Shape;13902;p85"/>
            <p:cNvGrpSpPr/>
            <p:nvPr/>
          </p:nvGrpSpPr>
          <p:grpSpPr>
            <a:xfrm>
              <a:off x="1635452" y="292531"/>
              <a:ext cx="147945" cy="134470"/>
              <a:chOff x="3477352" y="993181"/>
              <a:chExt cx="147945" cy="134470"/>
            </a:xfrm>
          </p:grpSpPr>
          <p:sp>
            <p:nvSpPr>
              <p:cNvPr id="13903" name="Google Shape;13903;p8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4" name="Google Shape;13904;p8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05" name="Google Shape;13905;p85"/>
            <p:cNvGrpSpPr/>
            <p:nvPr/>
          </p:nvGrpSpPr>
          <p:grpSpPr>
            <a:xfrm>
              <a:off x="1475803" y="399006"/>
              <a:ext cx="83763" cy="83541"/>
              <a:chOff x="3317703" y="1099656"/>
              <a:chExt cx="83763" cy="83541"/>
            </a:xfrm>
          </p:grpSpPr>
          <p:sp>
            <p:nvSpPr>
              <p:cNvPr id="13906" name="Google Shape;13906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07" name="Google Shape;13907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08" name="Google Shape;13908;p85"/>
            <p:cNvGrpSpPr/>
            <p:nvPr/>
          </p:nvGrpSpPr>
          <p:grpSpPr>
            <a:xfrm>
              <a:off x="5015128" y="551406"/>
              <a:ext cx="83763" cy="83541"/>
              <a:chOff x="3317703" y="1099656"/>
              <a:chExt cx="83763" cy="83541"/>
            </a:xfrm>
          </p:grpSpPr>
          <p:sp>
            <p:nvSpPr>
              <p:cNvPr id="13909" name="Google Shape;13909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0" name="Google Shape;13910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11" name="Google Shape;13911;p85"/>
            <p:cNvGrpSpPr/>
            <p:nvPr/>
          </p:nvGrpSpPr>
          <p:grpSpPr>
            <a:xfrm>
              <a:off x="3238778" y="316806"/>
              <a:ext cx="83763" cy="83541"/>
              <a:chOff x="3317703" y="1099656"/>
              <a:chExt cx="83763" cy="83541"/>
            </a:xfrm>
          </p:grpSpPr>
          <p:sp>
            <p:nvSpPr>
              <p:cNvPr id="13912" name="Google Shape;13912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3" name="Google Shape;13913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14" name="Google Shape;13914;p85"/>
            <p:cNvGrpSpPr/>
            <p:nvPr/>
          </p:nvGrpSpPr>
          <p:grpSpPr>
            <a:xfrm>
              <a:off x="3492452" y="234581"/>
              <a:ext cx="147945" cy="134470"/>
              <a:chOff x="3477352" y="993181"/>
              <a:chExt cx="147945" cy="134470"/>
            </a:xfrm>
          </p:grpSpPr>
          <p:sp>
            <p:nvSpPr>
              <p:cNvPr id="13915" name="Google Shape;13915;p8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6" name="Google Shape;13916;p8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17" name="Google Shape;13917;p85"/>
            <p:cNvGrpSpPr/>
            <p:nvPr/>
          </p:nvGrpSpPr>
          <p:grpSpPr>
            <a:xfrm>
              <a:off x="487678" y="2659406"/>
              <a:ext cx="83763" cy="83541"/>
              <a:chOff x="3317703" y="1099656"/>
              <a:chExt cx="83763" cy="83541"/>
            </a:xfrm>
          </p:grpSpPr>
          <p:sp>
            <p:nvSpPr>
              <p:cNvPr id="13918" name="Google Shape;13918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19" name="Google Shape;13919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20" name="Google Shape;13920;p85"/>
            <p:cNvGrpSpPr/>
            <p:nvPr/>
          </p:nvGrpSpPr>
          <p:grpSpPr>
            <a:xfrm>
              <a:off x="4786752" y="703806"/>
              <a:ext cx="147945" cy="134470"/>
              <a:chOff x="3477352" y="993181"/>
              <a:chExt cx="147945" cy="134470"/>
            </a:xfrm>
          </p:grpSpPr>
          <p:sp>
            <p:nvSpPr>
              <p:cNvPr id="13921" name="Google Shape;13921;p8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2" name="Google Shape;13922;p8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23" name="Google Shape;13923;p85"/>
            <p:cNvGrpSpPr/>
            <p:nvPr/>
          </p:nvGrpSpPr>
          <p:grpSpPr>
            <a:xfrm>
              <a:off x="1711978" y="4255606"/>
              <a:ext cx="83763" cy="83541"/>
              <a:chOff x="3317703" y="1099656"/>
              <a:chExt cx="83763" cy="83541"/>
            </a:xfrm>
          </p:grpSpPr>
          <p:sp>
            <p:nvSpPr>
              <p:cNvPr id="13924" name="Google Shape;13924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5" name="Google Shape;13925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26" name="Google Shape;13926;p85"/>
            <p:cNvGrpSpPr/>
            <p:nvPr/>
          </p:nvGrpSpPr>
          <p:grpSpPr>
            <a:xfrm>
              <a:off x="282677" y="2215456"/>
              <a:ext cx="147945" cy="134470"/>
              <a:chOff x="3477352" y="993181"/>
              <a:chExt cx="147945" cy="134470"/>
            </a:xfrm>
          </p:grpSpPr>
          <p:sp>
            <p:nvSpPr>
              <p:cNvPr id="13927" name="Google Shape;13927;p8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28" name="Google Shape;13928;p8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29" name="Google Shape;13929;p85"/>
            <p:cNvGrpSpPr/>
            <p:nvPr/>
          </p:nvGrpSpPr>
          <p:grpSpPr>
            <a:xfrm>
              <a:off x="3080253" y="4816706"/>
              <a:ext cx="83763" cy="83541"/>
              <a:chOff x="3317703" y="1099656"/>
              <a:chExt cx="83763" cy="83541"/>
            </a:xfrm>
          </p:grpSpPr>
          <p:sp>
            <p:nvSpPr>
              <p:cNvPr id="13930" name="Google Shape;13930;p8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1" name="Google Shape;13931;p8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32" name="Google Shape;13932;p85"/>
            <p:cNvGrpSpPr/>
            <p:nvPr/>
          </p:nvGrpSpPr>
          <p:grpSpPr>
            <a:xfrm>
              <a:off x="2866802" y="4495531"/>
              <a:ext cx="147945" cy="134470"/>
              <a:chOff x="3477352" y="993181"/>
              <a:chExt cx="147945" cy="134470"/>
            </a:xfrm>
          </p:grpSpPr>
          <p:sp>
            <p:nvSpPr>
              <p:cNvPr id="13933" name="Google Shape;13933;p8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4" name="Google Shape;13934;p8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13935" name="Shape 1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6" name="Google Shape;13936;p86"/>
          <p:cNvSpPr txBox="1"/>
          <p:nvPr>
            <p:ph hasCustomPrompt="1" type="title"/>
          </p:nvPr>
        </p:nvSpPr>
        <p:spPr>
          <a:xfrm>
            <a:off x="3797013" y="1248242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937" name="Google Shape;13937;p86"/>
          <p:cNvSpPr txBox="1"/>
          <p:nvPr>
            <p:ph idx="1" type="subTitle"/>
          </p:nvPr>
        </p:nvSpPr>
        <p:spPr>
          <a:xfrm rot="257">
            <a:off x="2562075" y="3488299"/>
            <a:ext cx="4020000" cy="40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938" name="Google Shape;13938;p86"/>
          <p:cNvSpPr txBox="1"/>
          <p:nvPr>
            <p:ph idx="2" type="title"/>
          </p:nvPr>
        </p:nvSpPr>
        <p:spPr>
          <a:xfrm>
            <a:off x="2562075" y="2632750"/>
            <a:ext cx="4020000" cy="85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13939" name="Google Shape;13939;p86"/>
          <p:cNvGrpSpPr/>
          <p:nvPr/>
        </p:nvGrpSpPr>
        <p:grpSpPr>
          <a:xfrm>
            <a:off x="-228300" y="-46675"/>
            <a:ext cx="9719025" cy="5228623"/>
            <a:chOff x="-228300" y="-46675"/>
            <a:chExt cx="9719025" cy="5228623"/>
          </a:xfrm>
        </p:grpSpPr>
        <p:grpSp>
          <p:nvGrpSpPr>
            <p:cNvPr id="13940" name="Google Shape;13940;p86"/>
            <p:cNvGrpSpPr/>
            <p:nvPr/>
          </p:nvGrpSpPr>
          <p:grpSpPr>
            <a:xfrm>
              <a:off x="2089054" y="3668726"/>
              <a:ext cx="457912" cy="846581"/>
              <a:chOff x="6600904" y="2246176"/>
              <a:chExt cx="457912" cy="846581"/>
            </a:xfrm>
          </p:grpSpPr>
          <p:sp>
            <p:nvSpPr>
              <p:cNvPr id="13941" name="Google Shape;13941;p86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2" name="Google Shape;13942;p86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3" name="Google Shape;13943;p86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4" name="Google Shape;13944;p86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5" name="Google Shape;13945;p86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6" name="Google Shape;13946;p86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7" name="Google Shape;13947;p86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8" name="Google Shape;13948;p86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49" name="Google Shape;13949;p86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0" name="Google Shape;13950;p86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1" name="Google Shape;13951;p86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2" name="Google Shape;13952;p86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3" name="Google Shape;13953;p86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4" name="Google Shape;13954;p86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5" name="Google Shape;13955;p86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6" name="Google Shape;13956;p86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7" name="Google Shape;13957;p86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58" name="Google Shape;13958;p86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59" name="Google Shape;13959;p86"/>
            <p:cNvGrpSpPr/>
            <p:nvPr/>
          </p:nvGrpSpPr>
          <p:grpSpPr>
            <a:xfrm>
              <a:off x="6502525" y="1420738"/>
              <a:ext cx="282162" cy="368614"/>
              <a:chOff x="7792375" y="3990551"/>
              <a:chExt cx="282162" cy="368614"/>
            </a:xfrm>
          </p:grpSpPr>
          <p:sp>
            <p:nvSpPr>
              <p:cNvPr id="13960" name="Google Shape;13960;p86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1" name="Google Shape;13961;p86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2" name="Google Shape;13962;p86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3" name="Google Shape;13963;p86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4" name="Google Shape;13964;p86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5" name="Google Shape;13965;p86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6" name="Google Shape;13966;p86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7" name="Google Shape;13967;p86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8" name="Google Shape;13968;p86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9" name="Google Shape;13969;p86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0" name="Google Shape;13970;p86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1" name="Google Shape;13971;p86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2" name="Google Shape;13972;p86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3" name="Google Shape;13973;p86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4" name="Google Shape;13974;p86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5" name="Google Shape;13975;p86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6" name="Google Shape;13976;p86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7" name="Google Shape;13977;p86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8" name="Google Shape;13978;p86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79" name="Google Shape;13979;p86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0" name="Google Shape;13980;p86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1" name="Google Shape;13981;p86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2" name="Google Shape;13982;p86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3" name="Google Shape;13983;p86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4" name="Google Shape;13984;p86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85" name="Google Shape;13985;p86"/>
            <p:cNvGrpSpPr/>
            <p:nvPr/>
          </p:nvGrpSpPr>
          <p:grpSpPr>
            <a:xfrm>
              <a:off x="1162865" y="4422061"/>
              <a:ext cx="320564" cy="362888"/>
              <a:chOff x="6672615" y="4049261"/>
              <a:chExt cx="320564" cy="362888"/>
            </a:xfrm>
          </p:grpSpPr>
          <p:sp>
            <p:nvSpPr>
              <p:cNvPr id="13986" name="Google Shape;13986;p86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7" name="Google Shape;13987;p86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8" name="Google Shape;13988;p86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89" name="Google Shape;13989;p86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0" name="Google Shape;13990;p86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1" name="Google Shape;13991;p86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2" name="Google Shape;13992;p86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3" name="Google Shape;13993;p86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4" name="Google Shape;13994;p86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5" name="Google Shape;13995;p86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6" name="Google Shape;13996;p86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7" name="Google Shape;13997;p86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8" name="Google Shape;13998;p86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9" name="Google Shape;13999;p86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0" name="Google Shape;14000;p86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1" name="Google Shape;14001;p86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2" name="Google Shape;14002;p86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3" name="Google Shape;14003;p86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4" name="Google Shape;14004;p86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5" name="Google Shape;14005;p86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6" name="Google Shape;14006;p86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7" name="Google Shape;14007;p86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8" name="Google Shape;14008;p86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09" name="Google Shape;14009;p86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0" name="Google Shape;14010;p86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011" name="Google Shape;14011;p86"/>
            <p:cNvSpPr/>
            <p:nvPr/>
          </p:nvSpPr>
          <p:spPr>
            <a:xfrm>
              <a:off x="7999712" y="33306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012" name="Google Shape;14012;p86"/>
            <p:cNvGrpSpPr/>
            <p:nvPr/>
          </p:nvGrpSpPr>
          <p:grpSpPr>
            <a:xfrm>
              <a:off x="5372327" y="4334556"/>
              <a:ext cx="147945" cy="134470"/>
              <a:chOff x="3477352" y="993181"/>
              <a:chExt cx="147945" cy="134470"/>
            </a:xfrm>
          </p:grpSpPr>
          <p:sp>
            <p:nvSpPr>
              <p:cNvPr id="14013" name="Google Shape;14013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4" name="Google Shape;14014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15" name="Google Shape;14015;p86"/>
            <p:cNvGrpSpPr/>
            <p:nvPr/>
          </p:nvGrpSpPr>
          <p:grpSpPr>
            <a:xfrm>
              <a:off x="636228" y="3414568"/>
              <a:ext cx="83763" cy="83541"/>
              <a:chOff x="3317703" y="1099656"/>
              <a:chExt cx="83763" cy="83541"/>
            </a:xfrm>
          </p:grpSpPr>
          <p:sp>
            <p:nvSpPr>
              <p:cNvPr id="14016" name="Google Shape;14016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17" name="Google Shape;14017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18" name="Google Shape;14018;p86"/>
            <p:cNvGrpSpPr/>
            <p:nvPr/>
          </p:nvGrpSpPr>
          <p:grpSpPr>
            <a:xfrm>
              <a:off x="7200119" y="817322"/>
              <a:ext cx="265681" cy="257583"/>
              <a:chOff x="1987619" y="2413322"/>
              <a:chExt cx="265681" cy="257583"/>
            </a:xfrm>
          </p:grpSpPr>
          <p:sp>
            <p:nvSpPr>
              <p:cNvPr id="14019" name="Google Shape;14019;p86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0" name="Google Shape;14020;p86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1" name="Google Shape;14021;p86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2" name="Google Shape;14022;p86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3" name="Google Shape;14023;p86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4" name="Google Shape;14024;p86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5" name="Google Shape;14025;p86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6" name="Google Shape;14026;p86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7" name="Google Shape;14027;p86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8" name="Google Shape;14028;p86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9" name="Google Shape;14029;p86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0" name="Google Shape;14030;p86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1" name="Google Shape;14031;p86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2" name="Google Shape;14032;p86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3" name="Google Shape;14033;p86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4" name="Google Shape;14034;p86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5" name="Google Shape;14035;p86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6" name="Google Shape;14036;p86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7" name="Google Shape;14037;p86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8" name="Google Shape;14038;p86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39" name="Google Shape;14039;p86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0" name="Google Shape;14040;p86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1" name="Google Shape;14041;p86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2" name="Google Shape;14042;p86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3" name="Google Shape;14043;p86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4" name="Google Shape;14044;p86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5" name="Google Shape;14045;p86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6" name="Google Shape;14046;p86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47" name="Google Shape;14047;p86"/>
            <p:cNvGrpSpPr/>
            <p:nvPr/>
          </p:nvGrpSpPr>
          <p:grpSpPr>
            <a:xfrm>
              <a:off x="1504885" y="1492622"/>
              <a:ext cx="235599" cy="224844"/>
              <a:chOff x="1690685" y="2722372"/>
              <a:chExt cx="235599" cy="224844"/>
            </a:xfrm>
          </p:grpSpPr>
          <p:sp>
            <p:nvSpPr>
              <p:cNvPr id="14048" name="Google Shape;14048;p86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49" name="Google Shape;14049;p86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0" name="Google Shape;14050;p86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1" name="Google Shape;14051;p86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2" name="Google Shape;14052;p86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3" name="Google Shape;14053;p86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4" name="Google Shape;14054;p86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5" name="Google Shape;14055;p86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6" name="Google Shape;14056;p86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7" name="Google Shape;14057;p86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8" name="Google Shape;14058;p86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59" name="Google Shape;14059;p86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0" name="Google Shape;14060;p86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1" name="Google Shape;14061;p86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2" name="Google Shape;14062;p86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3" name="Google Shape;14063;p86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4" name="Google Shape;14064;p86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5" name="Google Shape;14065;p86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6" name="Google Shape;14066;p86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7" name="Google Shape;14067;p86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8" name="Google Shape;14068;p86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69" name="Google Shape;14069;p86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0" name="Google Shape;14070;p86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1" name="Google Shape;14071;p86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2" name="Google Shape;14072;p86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3" name="Google Shape;14073;p86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4" name="Google Shape;14074;p86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5" name="Google Shape;14075;p86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76" name="Google Shape;14076;p86"/>
            <p:cNvGrpSpPr/>
            <p:nvPr/>
          </p:nvGrpSpPr>
          <p:grpSpPr>
            <a:xfrm>
              <a:off x="5641527" y="4165881"/>
              <a:ext cx="147945" cy="134470"/>
              <a:chOff x="3477352" y="993181"/>
              <a:chExt cx="147945" cy="134470"/>
            </a:xfrm>
          </p:grpSpPr>
          <p:sp>
            <p:nvSpPr>
              <p:cNvPr id="14077" name="Google Shape;14077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78" name="Google Shape;14078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79" name="Google Shape;14079;p86"/>
            <p:cNvGrpSpPr/>
            <p:nvPr/>
          </p:nvGrpSpPr>
          <p:grpSpPr>
            <a:xfrm>
              <a:off x="3530303" y="418681"/>
              <a:ext cx="83763" cy="83541"/>
              <a:chOff x="3317703" y="1099656"/>
              <a:chExt cx="83763" cy="83541"/>
            </a:xfrm>
          </p:grpSpPr>
          <p:sp>
            <p:nvSpPr>
              <p:cNvPr id="14080" name="Google Shape;14080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1" name="Google Shape;14081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82" name="Google Shape;14082;p86"/>
            <p:cNvGrpSpPr/>
            <p:nvPr/>
          </p:nvGrpSpPr>
          <p:grpSpPr>
            <a:xfrm>
              <a:off x="3178952" y="4469031"/>
              <a:ext cx="147945" cy="134470"/>
              <a:chOff x="3477352" y="993181"/>
              <a:chExt cx="147945" cy="134470"/>
            </a:xfrm>
          </p:grpSpPr>
          <p:sp>
            <p:nvSpPr>
              <p:cNvPr id="14083" name="Google Shape;14083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4" name="Google Shape;14084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85" name="Google Shape;14085;p86"/>
            <p:cNvGrpSpPr/>
            <p:nvPr/>
          </p:nvGrpSpPr>
          <p:grpSpPr>
            <a:xfrm>
              <a:off x="7879578" y="1221981"/>
              <a:ext cx="83763" cy="83541"/>
              <a:chOff x="3317703" y="1099656"/>
              <a:chExt cx="83763" cy="83541"/>
            </a:xfrm>
          </p:grpSpPr>
          <p:sp>
            <p:nvSpPr>
              <p:cNvPr id="14086" name="Google Shape;14086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87" name="Google Shape;14087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88" name="Google Shape;14088;p86"/>
            <p:cNvGrpSpPr/>
            <p:nvPr/>
          </p:nvGrpSpPr>
          <p:grpSpPr>
            <a:xfrm>
              <a:off x="7548477" y="3817931"/>
              <a:ext cx="147945" cy="134470"/>
              <a:chOff x="3477352" y="993181"/>
              <a:chExt cx="147945" cy="134470"/>
            </a:xfrm>
          </p:grpSpPr>
          <p:sp>
            <p:nvSpPr>
              <p:cNvPr id="14089" name="Google Shape;14089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0" name="Google Shape;14090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91" name="Google Shape;14091;p86"/>
            <p:cNvGrpSpPr/>
            <p:nvPr/>
          </p:nvGrpSpPr>
          <p:grpSpPr>
            <a:xfrm>
              <a:off x="7760603" y="4115356"/>
              <a:ext cx="83763" cy="83541"/>
              <a:chOff x="3317703" y="1099656"/>
              <a:chExt cx="83763" cy="83541"/>
            </a:xfrm>
          </p:grpSpPr>
          <p:sp>
            <p:nvSpPr>
              <p:cNvPr id="14092" name="Google Shape;14092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3" name="Google Shape;14093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94" name="Google Shape;14094;p86"/>
            <p:cNvGrpSpPr/>
            <p:nvPr/>
          </p:nvGrpSpPr>
          <p:grpSpPr>
            <a:xfrm>
              <a:off x="7696427" y="1386543"/>
              <a:ext cx="147945" cy="134470"/>
              <a:chOff x="3477352" y="993181"/>
              <a:chExt cx="147945" cy="134470"/>
            </a:xfrm>
          </p:grpSpPr>
          <p:sp>
            <p:nvSpPr>
              <p:cNvPr id="14095" name="Google Shape;14095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6" name="Google Shape;14096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97" name="Google Shape;14097;p86"/>
            <p:cNvGrpSpPr/>
            <p:nvPr/>
          </p:nvGrpSpPr>
          <p:grpSpPr>
            <a:xfrm>
              <a:off x="6952903" y="2309081"/>
              <a:ext cx="83763" cy="83541"/>
              <a:chOff x="3317703" y="1099656"/>
              <a:chExt cx="83763" cy="83541"/>
            </a:xfrm>
          </p:grpSpPr>
          <p:sp>
            <p:nvSpPr>
              <p:cNvPr id="14098" name="Google Shape;14098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99" name="Google Shape;14099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00" name="Google Shape;14100;p86"/>
            <p:cNvGrpSpPr/>
            <p:nvPr/>
          </p:nvGrpSpPr>
          <p:grpSpPr>
            <a:xfrm>
              <a:off x="6727890" y="2025906"/>
              <a:ext cx="147945" cy="134470"/>
              <a:chOff x="3477352" y="993181"/>
              <a:chExt cx="147945" cy="134470"/>
            </a:xfrm>
          </p:grpSpPr>
          <p:sp>
            <p:nvSpPr>
              <p:cNvPr id="14101" name="Google Shape;14101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2" name="Google Shape;14102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03" name="Google Shape;14103;p86"/>
            <p:cNvGrpSpPr/>
            <p:nvPr/>
          </p:nvGrpSpPr>
          <p:grpSpPr>
            <a:xfrm>
              <a:off x="5673616" y="4603506"/>
              <a:ext cx="83763" cy="83541"/>
              <a:chOff x="3317703" y="1099656"/>
              <a:chExt cx="83763" cy="83541"/>
            </a:xfrm>
          </p:grpSpPr>
          <p:sp>
            <p:nvSpPr>
              <p:cNvPr id="14104" name="Google Shape;14104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5" name="Google Shape;14105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06" name="Google Shape;14106;p86"/>
            <p:cNvGrpSpPr/>
            <p:nvPr/>
          </p:nvGrpSpPr>
          <p:grpSpPr>
            <a:xfrm>
              <a:off x="1140752" y="1305531"/>
              <a:ext cx="147945" cy="134470"/>
              <a:chOff x="3477352" y="993181"/>
              <a:chExt cx="147945" cy="134470"/>
            </a:xfrm>
          </p:grpSpPr>
          <p:sp>
            <p:nvSpPr>
              <p:cNvPr id="14107" name="Google Shape;14107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08" name="Google Shape;14108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09" name="Google Shape;14109;p86"/>
            <p:cNvGrpSpPr/>
            <p:nvPr/>
          </p:nvGrpSpPr>
          <p:grpSpPr>
            <a:xfrm>
              <a:off x="3446528" y="4334556"/>
              <a:ext cx="83763" cy="83541"/>
              <a:chOff x="3317703" y="1099656"/>
              <a:chExt cx="83763" cy="83541"/>
            </a:xfrm>
          </p:grpSpPr>
          <p:sp>
            <p:nvSpPr>
              <p:cNvPr id="14110" name="Google Shape;14110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1" name="Google Shape;14111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12" name="Google Shape;14112;p86"/>
            <p:cNvGrpSpPr/>
            <p:nvPr/>
          </p:nvGrpSpPr>
          <p:grpSpPr>
            <a:xfrm>
              <a:off x="414502" y="3137531"/>
              <a:ext cx="147945" cy="134470"/>
              <a:chOff x="3477352" y="993181"/>
              <a:chExt cx="147945" cy="134470"/>
            </a:xfrm>
          </p:grpSpPr>
          <p:sp>
            <p:nvSpPr>
              <p:cNvPr id="14113" name="Google Shape;14113;p86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4" name="Google Shape;14114;p86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15" name="Google Shape;14115;p86"/>
            <p:cNvGrpSpPr/>
            <p:nvPr/>
          </p:nvGrpSpPr>
          <p:grpSpPr>
            <a:xfrm>
              <a:off x="1258053" y="1038356"/>
              <a:ext cx="83763" cy="83541"/>
              <a:chOff x="3317703" y="1099656"/>
              <a:chExt cx="83763" cy="83541"/>
            </a:xfrm>
          </p:grpSpPr>
          <p:sp>
            <p:nvSpPr>
              <p:cNvPr id="14116" name="Google Shape;14116;p86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17" name="Google Shape;14117;p86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118" name="Google Shape;14118;p86"/>
            <p:cNvSpPr/>
            <p:nvPr/>
          </p:nvSpPr>
          <p:spPr>
            <a:xfrm>
              <a:off x="5270825" y="-46675"/>
              <a:ext cx="4119050" cy="1680675"/>
            </a:xfrm>
            <a:custGeom>
              <a:rect b="b" l="l" r="r" t="t"/>
              <a:pathLst>
                <a:path extrusionOk="0" h="67227" w="164762">
                  <a:moveTo>
                    <a:pt x="0" y="0"/>
                  </a:moveTo>
                  <a:cubicBezTo>
                    <a:pt x="1637" y="9820"/>
                    <a:pt x="6244" y="22943"/>
                    <a:pt x="15924" y="25266"/>
                  </a:cubicBezTo>
                  <a:cubicBezTo>
                    <a:pt x="20398" y="26340"/>
                    <a:pt x="25383" y="27000"/>
                    <a:pt x="29725" y="25479"/>
                  </a:cubicBezTo>
                  <a:cubicBezTo>
                    <a:pt x="36785" y="23007"/>
                    <a:pt x="41151" y="13741"/>
                    <a:pt x="48622" y="13376"/>
                  </a:cubicBezTo>
                  <a:cubicBezTo>
                    <a:pt x="58663" y="12886"/>
                    <a:pt x="68311" y="17883"/>
                    <a:pt x="78347" y="18472"/>
                  </a:cubicBezTo>
                  <a:cubicBezTo>
                    <a:pt x="89589" y="19132"/>
                    <a:pt x="101064" y="14990"/>
                    <a:pt x="112106" y="17198"/>
                  </a:cubicBezTo>
                  <a:cubicBezTo>
                    <a:pt x="116382" y="18053"/>
                    <a:pt x="118906" y="22707"/>
                    <a:pt x="121873" y="25903"/>
                  </a:cubicBezTo>
                  <a:cubicBezTo>
                    <a:pt x="124666" y="28912"/>
                    <a:pt x="128202" y="31874"/>
                    <a:pt x="129092" y="35882"/>
                  </a:cubicBezTo>
                  <a:cubicBezTo>
                    <a:pt x="130715" y="43190"/>
                    <a:pt x="130947" y="51269"/>
                    <a:pt x="135037" y="57539"/>
                  </a:cubicBezTo>
                  <a:cubicBezTo>
                    <a:pt x="137583" y="61443"/>
                    <a:pt x="140871" y="65967"/>
                    <a:pt x="145441" y="66881"/>
                  </a:cubicBezTo>
                  <a:cubicBezTo>
                    <a:pt x="151775" y="68148"/>
                    <a:pt x="158303" y="65395"/>
                    <a:pt x="164762" y="6539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119" name="Google Shape;14119;p86"/>
            <p:cNvSpPr/>
            <p:nvPr/>
          </p:nvSpPr>
          <p:spPr>
            <a:xfrm>
              <a:off x="-228300" y="-36025"/>
              <a:ext cx="3128800" cy="2717725"/>
            </a:xfrm>
            <a:custGeom>
              <a:rect b="b" l="l" r="r" t="t"/>
              <a:pathLst>
                <a:path extrusionOk="0" h="108709" w="125152">
                  <a:moveTo>
                    <a:pt x="120174" y="0"/>
                  </a:moveTo>
                  <a:cubicBezTo>
                    <a:pt x="123130" y="5911"/>
                    <a:pt x="127479" y="14204"/>
                    <a:pt x="123571" y="19533"/>
                  </a:cubicBezTo>
                  <a:cubicBezTo>
                    <a:pt x="116625" y="29004"/>
                    <a:pt x="100853" y="28428"/>
                    <a:pt x="89175" y="27177"/>
                  </a:cubicBezTo>
                  <a:cubicBezTo>
                    <a:pt x="82716" y="26485"/>
                    <a:pt x="77626" y="21178"/>
                    <a:pt x="72189" y="17623"/>
                  </a:cubicBezTo>
                  <a:cubicBezTo>
                    <a:pt x="63753" y="12108"/>
                    <a:pt x="49379" y="6249"/>
                    <a:pt x="42252" y="13376"/>
                  </a:cubicBezTo>
                  <a:cubicBezTo>
                    <a:pt x="35260" y="20368"/>
                    <a:pt x="32670" y="32343"/>
                    <a:pt x="34608" y="42040"/>
                  </a:cubicBezTo>
                  <a:cubicBezTo>
                    <a:pt x="35965" y="48827"/>
                    <a:pt x="43703" y="55948"/>
                    <a:pt x="40341" y="61998"/>
                  </a:cubicBezTo>
                  <a:cubicBezTo>
                    <a:pt x="36295" y="69279"/>
                    <a:pt x="22242" y="65472"/>
                    <a:pt x="17622" y="72402"/>
                  </a:cubicBezTo>
                  <a:cubicBezTo>
                    <a:pt x="12614" y="79914"/>
                    <a:pt x="19246" y="90386"/>
                    <a:pt x="20170" y="99367"/>
                  </a:cubicBezTo>
                  <a:cubicBezTo>
                    <a:pt x="20427" y="101864"/>
                    <a:pt x="16575" y="102934"/>
                    <a:pt x="14437" y="104250"/>
                  </a:cubicBezTo>
                  <a:cubicBezTo>
                    <a:pt x="10148" y="106890"/>
                    <a:pt x="5037" y="108709"/>
                    <a:pt x="0" y="10870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120" name="Google Shape;14120;p86"/>
            <p:cNvSpPr/>
            <p:nvPr/>
          </p:nvSpPr>
          <p:spPr>
            <a:xfrm>
              <a:off x="6300600" y="4108598"/>
              <a:ext cx="3190125" cy="1073350"/>
            </a:xfrm>
            <a:custGeom>
              <a:rect b="b" l="l" r="r" t="t"/>
              <a:pathLst>
                <a:path extrusionOk="0" h="42934" w="127605">
                  <a:moveTo>
                    <a:pt x="127605" y="25963"/>
                  </a:moveTo>
                  <a:cubicBezTo>
                    <a:pt x="121911" y="20269"/>
                    <a:pt x="111386" y="17362"/>
                    <a:pt x="104038" y="20655"/>
                  </a:cubicBezTo>
                  <a:cubicBezTo>
                    <a:pt x="96095" y="24215"/>
                    <a:pt x="89146" y="34364"/>
                    <a:pt x="80682" y="32333"/>
                  </a:cubicBezTo>
                  <a:cubicBezTo>
                    <a:pt x="68402" y="29386"/>
                    <a:pt x="59998" y="17829"/>
                    <a:pt x="49895" y="10252"/>
                  </a:cubicBezTo>
                  <a:cubicBezTo>
                    <a:pt x="40212" y="2989"/>
                    <a:pt x="26706" y="-1797"/>
                    <a:pt x="14862" y="697"/>
                  </a:cubicBezTo>
                  <a:cubicBezTo>
                    <a:pt x="691" y="3681"/>
                    <a:pt x="1698" y="27618"/>
                    <a:pt x="1698" y="42100"/>
                  </a:cubicBezTo>
                  <a:cubicBezTo>
                    <a:pt x="1698" y="42705"/>
                    <a:pt x="459" y="43130"/>
                    <a:pt x="0" y="4273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121" name="Google Shape;14121;p86"/>
            <p:cNvSpPr/>
            <p:nvPr/>
          </p:nvSpPr>
          <p:spPr>
            <a:xfrm>
              <a:off x="3126375" y="4357045"/>
              <a:ext cx="2029200" cy="819425"/>
            </a:xfrm>
            <a:custGeom>
              <a:rect b="b" l="l" r="r" t="t"/>
              <a:pathLst>
                <a:path extrusionOk="0" h="32777" w="81168">
                  <a:moveTo>
                    <a:pt x="80045" y="32565"/>
                  </a:moveTo>
                  <a:cubicBezTo>
                    <a:pt x="81649" y="27434"/>
                    <a:pt x="81902" y="19723"/>
                    <a:pt x="77498" y="16641"/>
                  </a:cubicBezTo>
                  <a:cubicBezTo>
                    <a:pt x="73838" y="14079"/>
                    <a:pt x="67414" y="18810"/>
                    <a:pt x="64121" y="15791"/>
                  </a:cubicBezTo>
                  <a:cubicBezTo>
                    <a:pt x="60969" y="12902"/>
                    <a:pt x="61339" y="7163"/>
                    <a:pt x="57964" y="4538"/>
                  </a:cubicBezTo>
                  <a:cubicBezTo>
                    <a:pt x="53098" y="754"/>
                    <a:pt x="45923" y="-882"/>
                    <a:pt x="39917" y="504"/>
                  </a:cubicBezTo>
                  <a:cubicBezTo>
                    <a:pt x="31096" y="2540"/>
                    <a:pt x="34427" y="18520"/>
                    <a:pt x="28026" y="24921"/>
                  </a:cubicBezTo>
                  <a:cubicBezTo>
                    <a:pt x="23063" y="29884"/>
                    <a:pt x="13890" y="24818"/>
                    <a:pt x="7007" y="26195"/>
                  </a:cubicBezTo>
                  <a:cubicBezTo>
                    <a:pt x="3865" y="26823"/>
                    <a:pt x="2666" y="30998"/>
                    <a:pt x="0" y="3277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SECTION_HEADER_1_1_1">
    <p:spTree>
      <p:nvGrpSpPr>
        <p:cNvPr id="14122" name="Shape 14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3" name="Google Shape;14123;p87"/>
          <p:cNvSpPr txBox="1"/>
          <p:nvPr>
            <p:ph hasCustomPrompt="1" type="title"/>
          </p:nvPr>
        </p:nvSpPr>
        <p:spPr>
          <a:xfrm>
            <a:off x="1660850" y="187950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124" name="Google Shape;14124;p87"/>
          <p:cNvSpPr txBox="1"/>
          <p:nvPr>
            <p:ph idx="1" type="subTitle"/>
          </p:nvPr>
        </p:nvSpPr>
        <p:spPr>
          <a:xfrm rot="247">
            <a:off x="3314650" y="2762400"/>
            <a:ext cx="4168500" cy="41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125" name="Google Shape;14125;p87"/>
          <p:cNvSpPr txBox="1"/>
          <p:nvPr>
            <p:ph idx="2" type="title"/>
          </p:nvPr>
        </p:nvSpPr>
        <p:spPr>
          <a:xfrm>
            <a:off x="3314650" y="1961250"/>
            <a:ext cx="4168500" cy="801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14126" name="Google Shape;14126;p87"/>
          <p:cNvGrpSpPr/>
          <p:nvPr/>
        </p:nvGrpSpPr>
        <p:grpSpPr>
          <a:xfrm>
            <a:off x="-438298" y="-41300"/>
            <a:ext cx="10233254" cy="5244261"/>
            <a:chOff x="-438298" y="-41300"/>
            <a:chExt cx="10233254" cy="5244261"/>
          </a:xfrm>
        </p:grpSpPr>
        <p:grpSp>
          <p:nvGrpSpPr>
            <p:cNvPr id="14127" name="Google Shape;14127;p87"/>
            <p:cNvGrpSpPr/>
            <p:nvPr/>
          </p:nvGrpSpPr>
          <p:grpSpPr>
            <a:xfrm>
              <a:off x="6768447" y="3645543"/>
              <a:ext cx="966783" cy="1090434"/>
              <a:chOff x="4761063" y="821638"/>
              <a:chExt cx="606933" cy="684559"/>
            </a:xfrm>
          </p:grpSpPr>
          <p:sp>
            <p:nvSpPr>
              <p:cNvPr id="14128" name="Google Shape;14128;p87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29" name="Google Shape;14129;p87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0" name="Google Shape;14130;p87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1" name="Google Shape;14131;p87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2" name="Google Shape;14132;p87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3" name="Google Shape;14133;p87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4" name="Google Shape;14134;p87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5" name="Google Shape;14135;p87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6" name="Google Shape;14136;p87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7" name="Google Shape;14137;p87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8" name="Google Shape;14138;p87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39" name="Google Shape;14139;p87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0" name="Google Shape;14140;p87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1" name="Google Shape;14141;p87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2" name="Google Shape;14142;p87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3" name="Google Shape;14143;p87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4" name="Google Shape;14144;p87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5" name="Google Shape;14145;p87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6" name="Google Shape;14146;p87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7" name="Google Shape;14147;p87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8" name="Google Shape;14148;p87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49" name="Google Shape;14149;p87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0" name="Google Shape;14150;p87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1" name="Google Shape;14151;p87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2" name="Google Shape;14152;p87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3" name="Google Shape;14153;p87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4" name="Google Shape;14154;p87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5" name="Google Shape;14155;p87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6" name="Google Shape;14156;p87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7" name="Google Shape;14157;p87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8" name="Google Shape;14158;p87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59" name="Google Shape;14159;p87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0" name="Google Shape;14160;p87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1" name="Google Shape;14161;p87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2" name="Google Shape;14162;p87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3" name="Google Shape;14163;p87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164" name="Google Shape;14164;p87"/>
            <p:cNvGrpSpPr/>
            <p:nvPr/>
          </p:nvGrpSpPr>
          <p:grpSpPr>
            <a:xfrm>
              <a:off x="6858594" y="412546"/>
              <a:ext cx="624552" cy="997481"/>
              <a:chOff x="6705988" y="1508474"/>
              <a:chExt cx="383702" cy="612816"/>
            </a:xfrm>
          </p:grpSpPr>
          <p:sp>
            <p:nvSpPr>
              <p:cNvPr id="14165" name="Google Shape;14165;p87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6" name="Google Shape;14166;p87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7" name="Google Shape;14167;p87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8" name="Google Shape;14168;p87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69" name="Google Shape;14169;p87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0" name="Google Shape;14170;p87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1" name="Google Shape;14171;p87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2" name="Google Shape;14172;p87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3" name="Google Shape;14173;p87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4" name="Google Shape;14174;p87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5" name="Google Shape;14175;p87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6" name="Google Shape;14176;p87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7" name="Google Shape;14177;p87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8" name="Google Shape;14178;p87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79" name="Google Shape;14179;p87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0" name="Google Shape;14180;p87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1" name="Google Shape;14181;p87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2" name="Google Shape;14182;p87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3" name="Google Shape;14183;p87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4" name="Google Shape;14184;p87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5" name="Google Shape;14185;p87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6" name="Google Shape;14186;p87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7" name="Google Shape;14187;p87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8" name="Google Shape;14188;p87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89" name="Google Shape;14189;p87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0" name="Google Shape;14190;p87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1" name="Google Shape;14191;p87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2" name="Google Shape;14192;p87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3" name="Google Shape;14193;p87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4" name="Google Shape;14194;p87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5" name="Google Shape;14195;p87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6" name="Google Shape;14196;p87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7" name="Google Shape;14197;p87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8" name="Google Shape;14198;p87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199" name="Google Shape;14199;p87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0" name="Google Shape;14200;p87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1" name="Google Shape;14201;p87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2" name="Google Shape;14202;p87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3" name="Google Shape;14203;p87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04" name="Google Shape;14204;p87"/>
            <p:cNvGrpSpPr/>
            <p:nvPr/>
          </p:nvGrpSpPr>
          <p:grpSpPr>
            <a:xfrm>
              <a:off x="1392941" y="643911"/>
              <a:ext cx="505424" cy="321038"/>
              <a:chOff x="8553516" y="3053786"/>
              <a:chExt cx="505424" cy="321038"/>
            </a:xfrm>
          </p:grpSpPr>
          <p:sp>
            <p:nvSpPr>
              <p:cNvPr id="14205" name="Google Shape;14205;p87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6" name="Google Shape;14206;p87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7" name="Google Shape;14207;p87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8" name="Google Shape;14208;p87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9" name="Google Shape;14209;p87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0" name="Google Shape;14210;p87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1" name="Google Shape;14211;p87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2" name="Google Shape;14212;p87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3" name="Google Shape;14213;p87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4" name="Google Shape;14214;p87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5" name="Google Shape;14215;p87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6" name="Google Shape;14216;p87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7" name="Google Shape;14217;p87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8" name="Google Shape;14218;p87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19" name="Google Shape;14219;p87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0" name="Google Shape;14220;p87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1" name="Google Shape;14221;p87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2" name="Google Shape;14222;p87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3" name="Google Shape;14223;p87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4" name="Google Shape;14224;p87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5" name="Google Shape;14225;p87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6" name="Google Shape;14226;p87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7" name="Google Shape;14227;p87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8" name="Google Shape;14228;p87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29" name="Google Shape;14229;p87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0" name="Google Shape;14230;p87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1" name="Google Shape;14231;p87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2" name="Google Shape;14232;p87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33" name="Google Shape;14233;p87"/>
            <p:cNvGrpSpPr/>
            <p:nvPr/>
          </p:nvGrpSpPr>
          <p:grpSpPr>
            <a:xfrm>
              <a:off x="5967917" y="624018"/>
              <a:ext cx="367665" cy="360800"/>
              <a:chOff x="3759767" y="4093293"/>
              <a:chExt cx="367665" cy="360800"/>
            </a:xfrm>
          </p:grpSpPr>
          <p:sp>
            <p:nvSpPr>
              <p:cNvPr id="14234" name="Google Shape;14234;p87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5" name="Google Shape;14235;p87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6" name="Google Shape;14236;p87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7" name="Google Shape;14237;p87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8" name="Google Shape;14238;p87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39" name="Google Shape;14239;p87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0" name="Google Shape;14240;p87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1" name="Google Shape;14241;p87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2" name="Google Shape;14242;p87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3" name="Google Shape;14243;p87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44" name="Google Shape;14244;p87"/>
            <p:cNvGrpSpPr/>
            <p:nvPr/>
          </p:nvGrpSpPr>
          <p:grpSpPr>
            <a:xfrm>
              <a:off x="956027" y="377431"/>
              <a:ext cx="147945" cy="134470"/>
              <a:chOff x="3477352" y="993181"/>
              <a:chExt cx="147945" cy="134470"/>
            </a:xfrm>
          </p:grpSpPr>
          <p:sp>
            <p:nvSpPr>
              <p:cNvPr id="14245" name="Google Shape;14245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6" name="Google Shape;14246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47" name="Google Shape;14247;p87"/>
            <p:cNvGrpSpPr/>
            <p:nvPr/>
          </p:nvGrpSpPr>
          <p:grpSpPr>
            <a:xfrm>
              <a:off x="7855003" y="669368"/>
              <a:ext cx="83763" cy="83541"/>
              <a:chOff x="3317703" y="1099656"/>
              <a:chExt cx="83763" cy="83541"/>
            </a:xfrm>
          </p:grpSpPr>
          <p:sp>
            <p:nvSpPr>
              <p:cNvPr id="14248" name="Google Shape;14248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49" name="Google Shape;14249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50" name="Google Shape;14250;p87"/>
            <p:cNvGrpSpPr/>
            <p:nvPr/>
          </p:nvGrpSpPr>
          <p:grpSpPr>
            <a:xfrm>
              <a:off x="2544191" y="993178"/>
              <a:ext cx="253123" cy="201815"/>
              <a:chOff x="1631216" y="1891228"/>
              <a:chExt cx="253123" cy="201815"/>
            </a:xfrm>
          </p:grpSpPr>
          <p:sp>
            <p:nvSpPr>
              <p:cNvPr id="14251" name="Google Shape;14251;p87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2" name="Google Shape;14252;p87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3" name="Google Shape;14253;p87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4" name="Google Shape;14254;p87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5" name="Google Shape;14255;p87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6" name="Google Shape;14256;p87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7" name="Google Shape;14257;p87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8" name="Google Shape;14258;p87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59" name="Google Shape;14259;p87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0" name="Google Shape;14260;p87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61" name="Google Shape;14261;p87"/>
            <p:cNvGrpSpPr/>
            <p:nvPr/>
          </p:nvGrpSpPr>
          <p:grpSpPr>
            <a:xfrm>
              <a:off x="7673275" y="939427"/>
              <a:ext cx="2121681" cy="3264657"/>
              <a:chOff x="2230873" y="1014754"/>
              <a:chExt cx="940086" cy="1446523"/>
            </a:xfrm>
          </p:grpSpPr>
          <p:sp>
            <p:nvSpPr>
              <p:cNvPr id="14262" name="Google Shape;14262;p87"/>
              <p:cNvSpPr/>
              <p:nvPr/>
            </p:nvSpPr>
            <p:spPr>
              <a:xfrm>
                <a:off x="2515724" y="1136950"/>
                <a:ext cx="348622" cy="539429"/>
              </a:xfrm>
              <a:custGeom>
                <a:rect b="b" l="l" r="r" t="t"/>
                <a:pathLst>
                  <a:path extrusionOk="0" h="17053" w="11021">
                    <a:moveTo>
                      <a:pt x="2433" y="1"/>
                    </a:moveTo>
                    <a:cubicBezTo>
                      <a:pt x="1870" y="1"/>
                      <a:pt x="1484" y="61"/>
                      <a:pt x="1484" y="61"/>
                    </a:cubicBezTo>
                    <a:cubicBezTo>
                      <a:pt x="702" y="222"/>
                      <a:pt x="0" y="16194"/>
                      <a:pt x="2396" y="16896"/>
                    </a:cubicBezTo>
                    <a:cubicBezTo>
                      <a:pt x="2757" y="17001"/>
                      <a:pt x="3181" y="17053"/>
                      <a:pt x="3643" y="17053"/>
                    </a:cubicBezTo>
                    <a:cubicBezTo>
                      <a:pt x="6252" y="17053"/>
                      <a:pt x="10081" y="15423"/>
                      <a:pt x="10646" y="12753"/>
                    </a:cubicBezTo>
                    <a:cubicBezTo>
                      <a:pt x="11021" y="10985"/>
                      <a:pt x="10693" y="10783"/>
                      <a:pt x="10143" y="10783"/>
                    </a:cubicBezTo>
                    <a:cubicBezTo>
                      <a:pt x="9981" y="10783"/>
                      <a:pt x="9799" y="10800"/>
                      <a:pt x="9610" y="10800"/>
                    </a:cubicBezTo>
                    <a:cubicBezTo>
                      <a:pt x="9303" y="10800"/>
                      <a:pt x="8977" y="10754"/>
                      <a:pt x="8687" y="10508"/>
                    </a:cubicBezTo>
                    <a:cubicBezTo>
                      <a:pt x="7619" y="9600"/>
                      <a:pt x="9053" y="9137"/>
                      <a:pt x="9250" y="7519"/>
                    </a:cubicBezTo>
                    <a:cubicBezTo>
                      <a:pt x="9446" y="5900"/>
                      <a:pt x="8321" y="5921"/>
                      <a:pt x="6984" y="5507"/>
                    </a:cubicBezTo>
                    <a:cubicBezTo>
                      <a:pt x="5646" y="5093"/>
                      <a:pt x="7425" y="2872"/>
                      <a:pt x="5933" y="1234"/>
                    </a:cubicBezTo>
                    <a:cubicBezTo>
                      <a:pt x="4980" y="190"/>
                      <a:pt x="3430" y="1"/>
                      <a:pt x="24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3" name="Google Shape;14263;p87"/>
              <p:cNvSpPr/>
              <p:nvPr/>
            </p:nvSpPr>
            <p:spPr>
              <a:xfrm>
                <a:off x="2277342" y="1136255"/>
                <a:ext cx="349065" cy="539872"/>
              </a:xfrm>
              <a:custGeom>
                <a:rect b="b" l="l" r="r" t="t"/>
                <a:pathLst>
                  <a:path extrusionOk="0" h="17067" w="11035">
                    <a:moveTo>
                      <a:pt x="8561" y="0"/>
                    </a:moveTo>
                    <a:cubicBezTo>
                      <a:pt x="7708" y="0"/>
                      <a:pt x="6450" y="195"/>
                      <a:pt x="5550" y="1183"/>
                    </a:cubicBezTo>
                    <a:cubicBezTo>
                      <a:pt x="4062" y="2815"/>
                      <a:pt x="4917" y="4919"/>
                      <a:pt x="3580" y="5328"/>
                    </a:cubicBezTo>
                    <a:cubicBezTo>
                      <a:pt x="2243" y="5738"/>
                      <a:pt x="1555" y="5898"/>
                      <a:pt x="1759" y="7515"/>
                    </a:cubicBezTo>
                    <a:cubicBezTo>
                      <a:pt x="1960" y="9133"/>
                      <a:pt x="3395" y="9602"/>
                      <a:pt x="2328" y="10506"/>
                    </a:cubicBezTo>
                    <a:cubicBezTo>
                      <a:pt x="2042" y="10748"/>
                      <a:pt x="1721" y="10796"/>
                      <a:pt x="1416" y="10796"/>
                    </a:cubicBezTo>
                    <a:cubicBezTo>
                      <a:pt x="1222" y="10796"/>
                      <a:pt x="1035" y="10776"/>
                      <a:pt x="869" y="10776"/>
                    </a:cubicBezTo>
                    <a:cubicBezTo>
                      <a:pt x="324" y="10776"/>
                      <a:pt x="0" y="10982"/>
                      <a:pt x="378" y="12745"/>
                    </a:cubicBezTo>
                    <a:cubicBezTo>
                      <a:pt x="953" y="15424"/>
                      <a:pt x="4806" y="17066"/>
                      <a:pt x="7415" y="17066"/>
                    </a:cubicBezTo>
                    <a:cubicBezTo>
                      <a:pt x="7869" y="17066"/>
                      <a:pt x="8285" y="17016"/>
                      <a:pt x="8640" y="16914"/>
                    </a:cubicBezTo>
                    <a:cubicBezTo>
                      <a:pt x="11034" y="16223"/>
                      <a:pt x="10285" y="247"/>
                      <a:pt x="9502" y="83"/>
                    </a:cubicBezTo>
                    <a:cubicBezTo>
                      <a:pt x="9502" y="83"/>
                      <a:pt x="9118" y="0"/>
                      <a:pt x="85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4" name="Google Shape;14264;p87"/>
              <p:cNvSpPr/>
              <p:nvPr/>
            </p:nvSpPr>
            <p:spPr>
              <a:xfrm>
                <a:off x="2431423" y="1191675"/>
                <a:ext cx="264036" cy="265492"/>
              </a:xfrm>
              <a:custGeom>
                <a:rect b="b" l="l" r="r" t="t"/>
                <a:pathLst>
                  <a:path extrusionOk="0" h="8393" w="8347">
                    <a:moveTo>
                      <a:pt x="3325" y="0"/>
                    </a:moveTo>
                    <a:cubicBezTo>
                      <a:pt x="1721" y="0"/>
                      <a:pt x="376" y="446"/>
                      <a:pt x="391" y="2041"/>
                    </a:cubicBezTo>
                    <a:cubicBezTo>
                      <a:pt x="391" y="2041"/>
                      <a:pt x="1" y="8392"/>
                      <a:pt x="3793" y="8392"/>
                    </a:cubicBezTo>
                    <a:cubicBezTo>
                      <a:pt x="3870" y="8392"/>
                      <a:pt x="3948" y="8390"/>
                      <a:pt x="4028" y="8384"/>
                    </a:cubicBezTo>
                    <a:cubicBezTo>
                      <a:pt x="7703" y="8141"/>
                      <a:pt x="8347" y="698"/>
                      <a:pt x="5947" y="274"/>
                    </a:cubicBezTo>
                    <a:cubicBezTo>
                      <a:pt x="5111" y="127"/>
                      <a:pt x="4181" y="0"/>
                      <a:pt x="3325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5" name="Google Shape;14265;p87"/>
              <p:cNvSpPr/>
              <p:nvPr/>
            </p:nvSpPr>
            <p:spPr>
              <a:xfrm>
                <a:off x="2374991" y="1391213"/>
                <a:ext cx="364470" cy="604813"/>
              </a:xfrm>
              <a:custGeom>
                <a:rect b="b" l="l" r="r" t="t"/>
                <a:pathLst>
                  <a:path extrusionOk="0" h="19120" w="11522">
                    <a:moveTo>
                      <a:pt x="5279" y="0"/>
                    </a:moveTo>
                    <a:cubicBezTo>
                      <a:pt x="4701" y="0"/>
                      <a:pt x="4321" y="374"/>
                      <a:pt x="4604" y="1585"/>
                    </a:cubicBezTo>
                    <a:cubicBezTo>
                      <a:pt x="5166" y="3991"/>
                      <a:pt x="4068" y="5677"/>
                      <a:pt x="2486" y="5677"/>
                    </a:cubicBezTo>
                    <a:cubicBezTo>
                      <a:pt x="2172" y="5677"/>
                      <a:pt x="1838" y="5610"/>
                      <a:pt x="1494" y="5469"/>
                    </a:cubicBezTo>
                    <a:cubicBezTo>
                      <a:pt x="1453" y="5452"/>
                      <a:pt x="1414" y="5443"/>
                      <a:pt x="1377" y="5443"/>
                    </a:cubicBezTo>
                    <a:cubicBezTo>
                      <a:pt x="0" y="5443"/>
                      <a:pt x="1684" y="17055"/>
                      <a:pt x="1150" y="18819"/>
                    </a:cubicBezTo>
                    <a:cubicBezTo>
                      <a:pt x="1083" y="19038"/>
                      <a:pt x="1765" y="19119"/>
                      <a:pt x="2807" y="19119"/>
                    </a:cubicBezTo>
                    <a:cubicBezTo>
                      <a:pt x="5738" y="19119"/>
                      <a:pt x="11521" y="18480"/>
                      <a:pt x="11521" y="18480"/>
                    </a:cubicBezTo>
                    <a:cubicBezTo>
                      <a:pt x="11521" y="18480"/>
                      <a:pt x="11040" y="13891"/>
                      <a:pt x="11160" y="8937"/>
                    </a:cubicBezTo>
                    <a:cubicBezTo>
                      <a:pt x="11231" y="6106"/>
                      <a:pt x="11418" y="5351"/>
                      <a:pt x="10003" y="5264"/>
                    </a:cubicBezTo>
                    <a:cubicBezTo>
                      <a:pt x="6176" y="5028"/>
                      <a:pt x="7652" y="973"/>
                      <a:pt x="7652" y="973"/>
                    </a:cubicBezTo>
                    <a:cubicBezTo>
                      <a:pt x="7652" y="973"/>
                      <a:pt x="6209" y="0"/>
                      <a:pt x="5279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6" name="Google Shape;14266;p87"/>
              <p:cNvSpPr/>
              <p:nvPr/>
            </p:nvSpPr>
            <p:spPr>
              <a:xfrm>
                <a:off x="2350697" y="1921247"/>
                <a:ext cx="820262" cy="540030"/>
              </a:xfrm>
              <a:custGeom>
                <a:rect b="b" l="l" r="r" t="t"/>
                <a:pathLst>
                  <a:path extrusionOk="0" h="17072" w="25931">
                    <a:moveTo>
                      <a:pt x="12116" y="0"/>
                    </a:moveTo>
                    <a:lnTo>
                      <a:pt x="7366" y="1210"/>
                    </a:lnTo>
                    <a:cubicBezTo>
                      <a:pt x="4294" y="591"/>
                      <a:pt x="2014" y="367"/>
                      <a:pt x="2014" y="367"/>
                    </a:cubicBezTo>
                    <a:lnTo>
                      <a:pt x="2014" y="367"/>
                    </a:lnTo>
                    <a:cubicBezTo>
                      <a:pt x="2014" y="367"/>
                      <a:pt x="1" y="17071"/>
                      <a:pt x="12480" y="17071"/>
                    </a:cubicBezTo>
                    <a:cubicBezTo>
                      <a:pt x="13394" y="17071"/>
                      <a:pt x="14387" y="16981"/>
                      <a:pt x="15464" y="16789"/>
                    </a:cubicBezTo>
                    <a:cubicBezTo>
                      <a:pt x="25931" y="14919"/>
                      <a:pt x="21170" y="2560"/>
                      <a:pt x="20690" y="1014"/>
                    </a:cubicBezTo>
                    <a:cubicBezTo>
                      <a:pt x="20599" y="718"/>
                      <a:pt x="20455" y="608"/>
                      <a:pt x="20292" y="608"/>
                    </a:cubicBezTo>
                    <a:cubicBezTo>
                      <a:pt x="19829" y="608"/>
                      <a:pt x="19212" y="1496"/>
                      <a:pt x="19212" y="1496"/>
                    </a:cubicBezTo>
                    <a:cubicBezTo>
                      <a:pt x="19212" y="1496"/>
                      <a:pt x="20462" y="8124"/>
                      <a:pt x="17248" y="9313"/>
                    </a:cubicBezTo>
                    <a:cubicBezTo>
                      <a:pt x="16974" y="9414"/>
                      <a:pt x="16713" y="9462"/>
                      <a:pt x="16466" y="9462"/>
                    </a:cubicBezTo>
                    <a:cubicBezTo>
                      <a:pt x="12972" y="9462"/>
                      <a:pt x="12116" y="0"/>
                      <a:pt x="121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7" name="Google Shape;14267;p87"/>
              <p:cNvSpPr/>
              <p:nvPr/>
            </p:nvSpPr>
            <p:spPr>
              <a:xfrm>
                <a:off x="2230873" y="1014754"/>
                <a:ext cx="296776" cy="695472"/>
              </a:xfrm>
              <a:custGeom>
                <a:rect b="b" l="l" r="r" t="t"/>
                <a:pathLst>
                  <a:path extrusionOk="0" h="21986" w="9382">
                    <a:moveTo>
                      <a:pt x="6192" y="1"/>
                    </a:moveTo>
                    <a:cubicBezTo>
                      <a:pt x="6177" y="1"/>
                      <a:pt x="6160" y="2"/>
                      <a:pt x="6141" y="5"/>
                    </a:cubicBezTo>
                    <a:cubicBezTo>
                      <a:pt x="5702" y="77"/>
                      <a:pt x="0" y="6696"/>
                      <a:pt x="6" y="11616"/>
                    </a:cubicBezTo>
                    <a:cubicBezTo>
                      <a:pt x="9" y="16079"/>
                      <a:pt x="796" y="19492"/>
                      <a:pt x="6730" y="21986"/>
                    </a:cubicBezTo>
                    <a:cubicBezTo>
                      <a:pt x="6730" y="21985"/>
                      <a:pt x="9382" y="17997"/>
                      <a:pt x="8978" y="16762"/>
                    </a:cubicBezTo>
                    <a:lnTo>
                      <a:pt x="8978" y="16762"/>
                    </a:lnTo>
                    <a:cubicBezTo>
                      <a:pt x="8978" y="16763"/>
                      <a:pt x="8254" y="17328"/>
                      <a:pt x="7201" y="17328"/>
                    </a:cubicBezTo>
                    <a:cubicBezTo>
                      <a:pt x="6073" y="17328"/>
                      <a:pt x="4567" y="16678"/>
                      <a:pt x="3170" y="13986"/>
                    </a:cubicBezTo>
                    <a:cubicBezTo>
                      <a:pt x="955" y="9719"/>
                      <a:pt x="8272" y="1073"/>
                      <a:pt x="7976" y="880"/>
                    </a:cubicBezTo>
                    <a:cubicBezTo>
                      <a:pt x="7920" y="844"/>
                      <a:pt x="7853" y="829"/>
                      <a:pt x="7782" y="829"/>
                    </a:cubicBezTo>
                    <a:cubicBezTo>
                      <a:pt x="7474" y="829"/>
                      <a:pt x="7079" y="1105"/>
                      <a:pt x="7079" y="1105"/>
                    </a:cubicBezTo>
                    <a:cubicBezTo>
                      <a:pt x="7079" y="1105"/>
                      <a:pt x="7663" y="359"/>
                      <a:pt x="7420" y="359"/>
                    </a:cubicBezTo>
                    <a:cubicBezTo>
                      <a:pt x="7411" y="359"/>
                      <a:pt x="7401" y="360"/>
                      <a:pt x="7390" y="362"/>
                    </a:cubicBezTo>
                    <a:cubicBezTo>
                      <a:pt x="7074" y="421"/>
                      <a:pt x="6587" y="962"/>
                      <a:pt x="6587" y="962"/>
                    </a:cubicBezTo>
                    <a:cubicBezTo>
                      <a:pt x="6587" y="962"/>
                      <a:pt x="7120" y="153"/>
                      <a:pt x="6796" y="153"/>
                    </a:cubicBezTo>
                    <a:cubicBezTo>
                      <a:pt x="6784" y="153"/>
                      <a:pt x="6772" y="154"/>
                      <a:pt x="6759" y="156"/>
                    </a:cubicBezTo>
                    <a:cubicBezTo>
                      <a:pt x="6359" y="217"/>
                      <a:pt x="5908" y="733"/>
                      <a:pt x="5908" y="733"/>
                    </a:cubicBezTo>
                    <a:cubicBezTo>
                      <a:pt x="5908" y="733"/>
                      <a:pt x="6523" y="1"/>
                      <a:pt x="6192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8" name="Google Shape;14268;p87"/>
              <p:cNvSpPr/>
              <p:nvPr/>
            </p:nvSpPr>
            <p:spPr>
              <a:xfrm>
                <a:off x="2617043" y="1014817"/>
                <a:ext cx="308385" cy="695504"/>
              </a:xfrm>
              <a:custGeom>
                <a:rect b="b" l="l" r="r" t="t"/>
                <a:pathLst>
                  <a:path extrusionOk="0" h="21987" w="9749">
                    <a:moveTo>
                      <a:pt x="3557" y="0"/>
                    </a:moveTo>
                    <a:cubicBezTo>
                      <a:pt x="3224" y="0"/>
                      <a:pt x="3839" y="732"/>
                      <a:pt x="3839" y="732"/>
                    </a:cubicBezTo>
                    <a:cubicBezTo>
                      <a:pt x="3839" y="732"/>
                      <a:pt x="3388" y="217"/>
                      <a:pt x="2989" y="155"/>
                    </a:cubicBezTo>
                    <a:cubicBezTo>
                      <a:pt x="2975" y="153"/>
                      <a:pt x="2963" y="152"/>
                      <a:pt x="2952" y="152"/>
                    </a:cubicBezTo>
                    <a:cubicBezTo>
                      <a:pt x="2628" y="152"/>
                      <a:pt x="3162" y="961"/>
                      <a:pt x="3162" y="961"/>
                    </a:cubicBezTo>
                    <a:cubicBezTo>
                      <a:pt x="3162" y="961"/>
                      <a:pt x="2675" y="419"/>
                      <a:pt x="2357" y="361"/>
                    </a:cubicBezTo>
                    <a:cubicBezTo>
                      <a:pt x="2346" y="359"/>
                      <a:pt x="2336" y="358"/>
                      <a:pt x="2327" y="358"/>
                    </a:cubicBezTo>
                    <a:cubicBezTo>
                      <a:pt x="2084" y="358"/>
                      <a:pt x="2669" y="1104"/>
                      <a:pt x="2669" y="1104"/>
                    </a:cubicBezTo>
                    <a:cubicBezTo>
                      <a:pt x="2669" y="1104"/>
                      <a:pt x="2274" y="830"/>
                      <a:pt x="1966" y="830"/>
                    </a:cubicBezTo>
                    <a:cubicBezTo>
                      <a:pt x="1894" y="830"/>
                      <a:pt x="1828" y="845"/>
                      <a:pt x="1772" y="881"/>
                    </a:cubicBezTo>
                    <a:cubicBezTo>
                      <a:pt x="1475" y="1074"/>
                      <a:pt x="8792" y="9719"/>
                      <a:pt x="6578" y="13986"/>
                    </a:cubicBezTo>
                    <a:cubicBezTo>
                      <a:pt x="5269" y="16509"/>
                      <a:pt x="3778" y="17159"/>
                      <a:pt x="2589" y="17159"/>
                    </a:cubicBezTo>
                    <a:cubicBezTo>
                      <a:pt x="1327" y="17159"/>
                      <a:pt x="406" y="16427"/>
                      <a:pt x="406" y="16427"/>
                    </a:cubicBezTo>
                    <a:lnTo>
                      <a:pt x="406" y="16427"/>
                    </a:lnTo>
                    <a:cubicBezTo>
                      <a:pt x="0" y="17660"/>
                      <a:pt x="3016" y="21983"/>
                      <a:pt x="3019" y="21987"/>
                    </a:cubicBezTo>
                    <a:cubicBezTo>
                      <a:pt x="8951" y="19491"/>
                      <a:pt x="9739" y="16080"/>
                      <a:pt x="9743" y="11616"/>
                    </a:cubicBezTo>
                    <a:cubicBezTo>
                      <a:pt x="9749" y="6696"/>
                      <a:pt x="4045" y="76"/>
                      <a:pt x="3607" y="5"/>
                    </a:cubicBezTo>
                    <a:cubicBezTo>
                      <a:pt x="3588" y="2"/>
                      <a:pt x="3572" y="0"/>
                      <a:pt x="3557" y="0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69" name="Google Shape;14269;p87"/>
              <p:cNvSpPr/>
              <p:nvPr/>
            </p:nvSpPr>
            <p:spPr>
              <a:xfrm>
                <a:off x="2476848" y="1309474"/>
                <a:ext cx="24800" cy="23440"/>
              </a:xfrm>
              <a:custGeom>
                <a:rect b="b" l="l" r="r" t="t"/>
                <a:pathLst>
                  <a:path extrusionOk="0" h="741" w="784">
                    <a:moveTo>
                      <a:pt x="392" y="0"/>
                    </a:moveTo>
                    <a:cubicBezTo>
                      <a:pt x="212" y="0"/>
                      <a:pt x="54" y="135"/>
                      <a:pt x="28" y="320"/>
                    </a:cubicBezTo>
                    <a:cubicBezTo>
                      <a:pt x="1" y="522"/>
                      <a:pt x="140" y="710"/>
                      <a:pt x="340" y="737"/>
                    </a:cubicBezTo>
                    <a:cubicBezTo>
                      <a:pt x="357" y="740"/>
                      <a:pt x="375" y="741"/>
                      <a:pt x="392" y="741"/>
                    </a:cubicBezTo>
                    <a:cubicBezTo>
                      <a:pt x="573" y="741"/>
                      <a:pt x="729" y="607"/>
                      <a:pt x="755" y="422"/>
                    </a:cubicBezTo>
                    <a:cubicBezTo>
                      <a:pt x="784" y="219"/>
                      <a:pt x="644" y="31"/>
                      <a:pt x="443" y="4"/>
                    </a:cubicBezTo>
                    <a:cubicBezTo>
                      <a:pt x="426" y="2"/>
                      <a:pt x="409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0" name="Google Shape;14270;p87"/>
              <p:cNvSpPr/>
              <p:nvPr/>
            </p:nvSpPr>
            <p:spPr>
              <a:xfrm>
                <a:off x="2470711" y="1279297"/>
                <a:ext cx="48271" cy="15278"/>
              </a:xfrm>
              <a:custGeom>
                <a:rect b="b" l="l" r="r" t="t"/>
                <a:pathLst>
                  <a:path extrusionOk="0" h="483" w="1526">
                    <a:moveTo>
                      <a:pt x="704" y="0"/>
                    </a:moveTo>
                    <a:cubicBezTo>
                      <a:pt x="279" y="0"/>
                      <a:pt x="0" y="334"/>
                      <a:pt x="117" y="421"/>
                    </a:cubicBezTo>
                    <a:cubicBezTo>
                      <a:pt x="150" y="445"/>
                      <a:pt x="198" y="454"/>
                      <a:pt x="256" y="454"/>
                    </a:cubicBezTo>
                    <a:cubicBezTo>
                      <a:pt x="370" y="454"/>
                      <a:pt x="526" y="423"/>
                      <a:pt x="706" y="423"/>
                    </a:cubicBezTo>
                    <a:cubicBezTo>
                      <a:pt x="786" y="423"/>
                      <a:pt x="871" y="429"/>
                      <a:pt x="959" y="447"/>
                    </a:cubicBezTo>
                    <a:cubicBezTo>
                      <a:pt x="1080" y="471"/>
                      <a:pt x="1185" y="483"/>
                      <a:pt x="1268" y="483"/>
                    </a:cubicBezTo>
                    <a:cubicBezTo>
                      <a:pt x="1450" y="483"/>
                      <a:pt x="1525" y="428"/>
                      <a:pt x="1432" y="332"/>
                    </a:cubicBezTo>
                    <a:cubicBezTo>
                      <a:pt x="1432" y="332"/>
                      <a:pt x="1254" y="52"/>
                      <a:pt x="786" y="4"/>
                    </a:cubicBezTo>
                    <a:cubicBezTo>
                      <a:pt x="758" y="2"/>
                      <a:pt x="731" y="0"/>
                      <a:pt x="7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1" name="Google Shape;14271;p87"/>
              <p:cNvSpPr/>
              <p:nvPr/>
            </p:nvSpPr>
            <p:spPr>
              <a:xfrm>
                <a:off x="2583291" y="1316149"/>
                <a:ext cx="25622" cy="23471"/>
              </a:xfrm>
              <a:custGeom>
                <a:rect b="b" l="l" r="r" t="t"/>
                <a:pathLst>
                  <a:path extrusionOk="0" h="742" w="810">
                    <a:moveTo>
                      <a:pt x="406" y="1"/>
                    </a:moveTo>
                    <a:cubicBezTo>
                      <a:pt x="240" y="1"/>
                      <a:pt x="88" y="117"/>
                      <a:pt x="48" y="287"/>
                    </a:cubicBezTo>
                    <a:cubicBezTo>
                      <a:pt x="1" y="486"/>
                      <a:pt x="122" y="685"/>
                      <a:pt x="320" y="732"/>
                    </a:cubicBezTo>
                    <a:cubicBezTo>
                      <a:pt x="348" y="739"/>
                      <a:pt x="376" y="742"/>
                      <a:pt x="403" y="742"/>
                    </a:cubicBezTo>
                    <a:cubicBezTo>
                      <a:pt x="570" y="742"/>
                      <a:pt x="722" y="627"/>
                      <a:pt x="762" y="456"/>
                    </a:cubicBezTo>
                    <a:cubicBezTo>
                      <a:pt x="810" y="257"/>
                      <a:pt x="688" y="58"/>
                      <a:pt x="490" y="11"/>
                    </a:cubicBezTo>
                    <a:cubicBezTo>
                      <a:pt x="462" y="4"/>
                      <a:pt x="434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2" name="Google Shape;14272;p87"/>
              <p:cNvSpPr/>
              <p:nvPr/>
            </p:nvSpPr>
            <p:spPr>
              <a:xfrm>
                <a:off x="2581298" y="1285908"/>
                <a:ext cx="46089" cy="18948"/>
              </a:xfrm>
              <a:custGeom>
                <a:rect b="b" l="l" r="r" t="t"/>
                <a:pathLst>
                  <a:path extrusionOk="0" h="599" w="1457">
                    <a:moveTo>
                      <a:pt x="599" y="1"/>
                    </a:moveTo>
                    <a:cubicBezTo>
                      <a:pt x="251" y="1"/>
                      <a:pt x="0" y="230"/>
                      <a:pt x="89" y="324"/>
                    </a:cubicBezTo>
                    <a:cubicBezTo>
                      <a:pt x="197" y="438"/>
                      <a:pt x="548" y="354"/>
                      <a:pt x="913" y="497"/>
                    </a:cubicBezTo>
                    <a:cubicBezTo>
                      <a:pt x="1083" y="565"/>
                      <a:pt x="1225" y="598"/>
                      <a:pt x="1315" y="598"/>
                    </a:cubicBezTo>
                    <a:cubicBezTo>
                      <a:pt x="1419" y="598"/>
                      <a:pt x="1456" y="555"/>
                      <a:pt x="1397" y="468"/>
                    </a:cubicBezTo>
                    <a:cubicBezTo>
                      <a:pt x="1397" y="468"/>
                      <a:pt x="1272" y="161"/>
                      <a:pt x="820" y="32"/>
                    </a:cubicBezTo>
                    <a:cubicBezTo>
                      <a:pt x="743" y="10"/>
                      <a:pt x="669" y="1"/>
                      <a:pt x="5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3" name="Google Shape;14273;p87"/>
              <p:cNvSpPr/>
              <p:nvPr/>
            </p:nvSpPr>
            <p:spPr>
              <a:xfrm>
                <a:off x="2519172" y="1292772"/>
                <a:ext cx="39730" cy="76139"/>
              </a:xfrm>
              <a:custGeom>
                <a:rect b="b" l="l" r="r" t="t"/>
                <a:pathLst>
                  <a:path extrusionOk="0" h="2407" w="1256">
                    <a:moveTo>
                      <a:pt x="653" y="1"/>
                    </a:moveTo>
                    <a:cubicBezTo>
                      <a:pt x="653" y="1"/>
                      <a:pt x="1" y="2406"/>
                      <a:pt x="551" y="2406"/>
                    </a:cubicBezTo>
                    <a:cubicBezTo>
                      <a:pt x="553" y="2406"/>
                      <a:pt x="555" y="2406"/>
                      <a:pt x="557" y="2406"/>
                    </a:cubicBezTo>
                    <a:cubicBezTo>
                      <a:pt x="1024" y="2393"/>
                      <a:pt x="1256" y="946"/>
                      <a:pt x="6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4" name="Google Shape;14274;p87"/>
              <p:cNvSpPr/>
              <p:nvPr/>
            </p:nvSpPr>
            <p:spPr>
              <a:xfrm>
                <a:off x="2477860" y="1356164"/>
                <a:ext cx="38307" cy="38275"/>
              </a:xfrm>
              <a:custGeom>
                <a:rect b="b" l="l" r="r" t="t"/>
                <a:pathLst>
                  <a:path extrusionOk="0" h="1210" w="1211">
                    <a:moveTo>
                      <a:pt x="606" y="0"/>
                    </a:moveTo>
                    <a:cubicBezTo>
                      <a:pt x="272" y="0"/>
                      <a:pt x="0" y="271"/>
                      <a:pt x="0" y="604"/>
                    </a:cubicBezTo>
                    <a:cubicBezTo>
                      <a:pt x="0" y="939"/>
                      <a:pt x="272" y="1210"/>
                      <a:pt x="606" y="1210"/>
                    </a:cubicBezTo>
                    <a:cubicBezTo>
                      <a:pt x="939" y="1210"/>
                      <a:pt x="1210" y="939"/>
                      <a:pt x="1210" y="604"/>
                    </a:cubicBezTo>
                    <a:cubicBezTo>
                      <a:pt x="1210" y="271"/>
                      <a:pt x="939" y="0"/>
                      <a:pt x="6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5" name="Google Shape;14275;p87"/>
              <p:cNvSpPr/>
              <p:nvPr/>
            </p:nvSpPr>
            <p:spPr>
              <a:xfrm>
                <a:off x="2591579" y="1350438"/>
                <a:ext cx="38307" cy="38307"/>
              </a:xfrm>
              <a:custGeom>
                <a:rect b="b" l="l" r="r" t="t"/>
                <a:pathLst>
                  <a:path extrusionOk="0" h="1211" w="1211">
                    <a:moveTo>
                      <a:pt x="605" y="1"/>
                    </a:moveTo>
                    <a:cubicBezTo>
                      <a:pt x="271" y="1"/>
                      <a:pt x="1" y="271"/>
                      <a:pt x="1" y="605"/>
                    </a:cubicBezTo>
                    <a:cubicBezTo>
                      <a:pt x="1" y="938"/>
                      <a:pt x="271" y="1211"/>
                      <a:pt x="605" y="1211"/>
                    </a:cubicBezTo>
                    <a:cubicBezTo>
                      <a:pt x="939" y="1211"/>
                      <a:pt x="1211" y="938"/>
                      <a:pt x="1211" y="605"/>
                    </a:cubicBezTo>
                    <a:cubicBezTo>
                      <a:pt x="1211" y="271"/>
                      <a:pt x="939" y="1"/>
                      <a:pt x="6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6" name="Google Shape;14276;p87"/>
              <p:cNvSpPr/>
              <p:nvPr/>
            </p:nvSpPr>
            <p:spPr>
              <a:xfrm>
                <a:off x="2523569" y="1369734"/>
                <a:ext cx="44127" cy="33404"/>
              </a:xfrm>
              <a:custGeom>
                <a:rect b="b" l="l" r="r" t="t"/>
                <a:pathLst>
                  <a:path extrusionOk="0" h="1056" w="1395">
                    <a:moveTo>
                      <a:pt x="1298" y="1"/>
                    </a:moveTo>
                    <a:cubicBezTo>
                      <a:pt x="1231" y="1"/>
                      <a:pt x="1154" y="420"/>
                      <a:pt x="795" y="507"/>
                    </a:cubicBezTo>
                    <a:cubicBezTo>
                      <a:pt x="744" y="520"/>
                      <a:pt x="696" y="525"/>
                      <a:pt x="650" y="525"/>
                    </a:cubicBezTo>
                    <a:cubicBezTo>
                      <a:pt x="308" y="525"/>
                      <a:pt x="90" y="233"/>
                      <a:pt x="90" y="233"/>
                    </a:cubicBezTo>
                    <a:cubicBezTo>
                      <a:pt x="79" y="213"/>
                      <a:pt x="70" y="204"/>
                      <a:pt x="64" y="204"/>
                    </a:cubicBezTo>
                    <a:cubicBezTo>
                      <a:pt x="1" y="204"/>
                      <a:pt x="164" y="1056"/>
                      <a:pt x="730" y="1056"/>
                    </a:cubicBezTo>
                    <a:cubicBezTo>
                      <a:pt x="785" y="1056"/>
                      <a:pt x="844" y="1048"/>
                      <a:pt x="906" y="1030"/>
                    </a:cubicBezTo>
                    <a:cubicBezTo>
                      <a:pt x="1342" y="908"/>
                      <a:pt x="1395" y="200"/>
                      <a:pt x="1334" y="46"/>
                    </a:cubicBezTo>
                    <a:cubicBezTo>
                      <a:pt x="1322" y="15"/>
                      <a:pt x="1310" y="1"/>
                      <a:pt x="1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7" name="Google Shape;14277;p87"/>
              <p:cNvSpPr/>
              <p:nvPr/>
            </p:nvSpPr>
            <p:spPr>
              <a:xfrm>
                <a:off x="2535336" y="1181584"/>
                <a:ext cx="175687" cy="181887"/>
              </a:xfrm>
              <a:custGeom>
                <a:rect b="b" l="l" r="r" t="t"/>
                <a:pathLst>
                  <a:path extrusionOk="0" h="5750" w="5554">
                    <a:moveTo>
                      <a:pt x="478" y="1"/>
                    </a:moveTo>
                    <a:cubicBezTo>
                      <a:pt x="478" y="1"/>
                      <a:pt x="0" y="1547"/>
                      <a:pt x="2383" y="2390"/>
                    </a:cubicBezTo>
                    <a:cubicBezTo>
                      <a:pt x="4625" y="3183"/>
                      <a:pt x="3276" y="5749"/>
                      <a:pt x="4135" y="5749"/>
                    </a:cubicBezTo>
                    <a:cubicBezTo>
                      <a:pt x="4188" y="5749"/>
                      <a:pt x="4251" y="5739"/>
                      <a:pt x="4323" y="5718"/>
                    </a:cubicBezTo>
                    <a:cubicBezTo>
                      <a:pt x="5553" y="5357"/>
                      <a:pt x="4983" y="1839"/>
                      <a:pt x="4323" y="960"/>
                    </a:cubicBezTo>
                    <a:cubicBezTo>
                      <a:pt x="3663" y="81"/>
                      <a:pt x="479" y="1"/>
                      <a:pt x="4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8" name="Google Shape;14278;p87"/>
              <p:cNvSpPr/>
              <p:nvPr/>
            </p:nvSpPr>
            <p:spPr>
              <a:xfrm>
                <a:off x="2408806" y="1166717"/>
                <a:ext cx="149464" cy="208616"/>
              </a:xfrm>
              <a:custGeom>
                <a:rect b="b" l="l" r="r" t="t"/>
                <a:pathLst>
                  <a:path extrusionOk="0" h="6595" w="4725">
                    <a:moveTo>
                      <a:pt x="4175" y="0"/>
                    </a:moveTo>
                    <a:cubicBezTo>
                      <a:pt x="3694" y="0"/>
                      <a:pt x="2811" y="121"/>
                      <a:pt x="1615" y="790"/>
                    </a:cubicBezTo>
                    <a:cubicBezTo>
                      <a:pt x="0" y="1691"/>
                      <a:pt x="736" y="6594"/>
                      <a:pt x="1109" y="6594"/>
                    </a:cubicBezTo>
                    <a:cubicBezTo>
                      <a:pt x="1168" y="6594"/>
                      <a:pt x="1218" y="6471"/>
                      <a:pt x="1248" y="6189"/>
                    </a:cubicBezTo>
                    <a:cubicBezTo>
                      <a:pt x="1467" y="4129"/>
                      <a:pt x="892" y="2763"/>
                      <a:pt x="3535" y="2061"/>
                    </a:cubicBezTo>
                    <a:cubicBezTo>
                      <a:pt x="4725" y="1745"/>
                      <a:pt x="4587" y="38"/>
                      <a:pt x="4587" y="38"/>
                    </a:cubicBezTo>
                    <a:cubicBezTo>
                      <a:pt x="4587" y="38"/>
                      <a:pt x="4445" y="0"/>
                      <a:pt x="41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79" name="Google Shape;14279;p87"/>
              <p:cNvSpPr/>
              <p:nvPr/>
            </p:nvSpPr>
            <p:spPr>
              <a:xfrm>
                <a:off x="2657881" y="1314472"/>
                <a:ext cx="55800" cy="67504"/>
              </a:xfrm>
              <a:custGeom>
                <a:rect b="b" l="l" r="r" t="t"/>
                <a:pathLst>
                  <a:path extrusionOk="0" h="2134" w="1764">
                    <a:moveTo>
                      <a:pt x="864" y="1"/>
                    </a:moveTo>
                    <a:cubicBezTo>
                      <a:pt x="341" y="1"/>
                      <a:pt x="264" y="1056"/>
                      <a:pt x="264" y="1056"/>
                    </a:cubicBezTo>
                    <a:cubicBezTo>
                      <a:pt x="264" y="1056"/>
                      <a:pt x="1" y="2134"/>
                      <a:pt x="420" y="2134"/>
                    </a:cubicBezTo>
                    <a:cubicBezTo>
                      <a:pt x="514" y="2134"/>
                      <a:pt x="642" y="2079"/>
                      <a:pt x="816" y="1947"/>
                    </a:cubicBezTo>
                    <a:cubicBezTo>
                      <a:pt x="1764" y="1223"/>
                      <a:pt x="1650" y="228"/>
                      <a:pt x="1002" y="24"/>
                    </a:cubicBezTo>
                    <a:cubicBezTo>
                      <a:pt x="953" y="8"/>
                      <a:pt x="907" y="1"/>
                      <a:pt x="864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0" name="Google Shape;14280;p87"/>
              <p:cNvSpPr/>
              <p:nvPr/>
            </p:nvSpPr>
            <p:spPr>
              <a:xfrm>
                <a:off x="2399222" y="1309443"/>
                <a:ext cx="55800" cy="67440"/>
              </a:xfrm>
              <a:custGeom>
                <a:rect b="b" l="l" r="r" t="t"/>
                <a:pathLst>
                  <a:path extrusionOk="0" h="2132" w="1764">
                    <a:moveTo>
                      <a:pt x="901" y="1"/>
                    </a:moveTo>
                    <a:cubicBezTo>
                      <a:pt x="858" y="1"/>
                      <a:pt x="812" y="8"/>
                      <a:pt x="762" y="24"/>
                    </a:cubicBezTo>
                    <a:cubicBezTo>
                      <a:pt x="114" y="227"/>
                      <a:pt x="0" y="1222"/>
                      <a:pt x="948" y="1945"/>
                    </a:cubicBezTo>
                    <a:cubicBezTo>
                      <a:pt x="1122" y="2078"/>
                      <a:pt x="1250" y="2132"/>
                      <a:pt x="1344" y="2132"/>
                    </a:cubicBezTo>
                    <a:cubicBezTo>
                      <a:pt x="1763" y="2132"/>
                      <a:pt x="1500" y="1056"/>
                      <a:pt x="1500" y="1056"/>
                    </a:cubicBezTo>
                    <a:cubicBezTo>
                      <a:pt x="1500" y="1056"/>
                      <a:pt x="1423" y="1"/>
                      <a:pt x="901" y="1"/>
                    </a:cubicBezTo>
                    <a:close/>
                  </a:path>
                </a:pathLst>
              </a:custGeom>
              <a:solidFill>
                <a:srgbClr val="F6BC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1" name="Google Shape;14281;p87"/>
              <p:cNvSpPr/>
              <p:nvPr/>
            </p:nvSpPr>
            <p:spPr>
              <a:xfrm>
                <a:off x="2612994" y="1191390"/>
                <a:ext cx="82150" cy="87242"/>
              </a:xfrm>
              <a:custGeom>
                <a:rect b="b" l="l" r="r" t="t"/>
                <a:pathLst>
                  <a:path extrusionOk="0" h="2758" w="2597">
                    <a:moveTo>
                      <a:pt x="603" y="1"/>
                    </a:moveTo>
                    <a:cubicBezTo>
                      <a:pt x="453" y="1"/>
                      <a:pt x="796" y="1044"/>
                      <a:pt x="796" y="1044"/>
                    </a:cubicBezTo>
                    <a:cubicBezTo>
                      <a:pt x="796" y="1044"/>
                      <a:pt x="187" y="1543"/>
                      <a:pt x="101" y="1632"/>
                    </a:cubicBezTo>
                    <a:cubicBezTo>
                      <a:pt x="1" y="1735"/>
                      <a:pt x="66" y="1769"/>
                      <a:pt x="194" y="1769"/>
                    </a:cubicBezTo>
                    <a:cubicBezTo>
                      <a:pt x="439" y="1769"/>
                      <a:pt x="917" y="1645"/>
                      <a:pt x="917" y="1645"/>
                    </a:cubicBezTo>
                    <a:cubicBezTo>
                      <a:pt x="917" y="1645"/>
                      <a:pt x="1101" y="2758"/>
                      <a:pt x="1199" y="2758"/>
                    </a:cubicBezTo>
                    <a:cubicBezTo>
                      <a:pt x="1201" y="2758"/>
                      <a:pt x="1203" y="2757"/>
                      <a:pt x="1205" y="2756"/>
                    </a:cubicBezTo>
                    <a:cubicBezTo>
                      <a:pt x="1301" y="2708"/>
                      <a:pt x="1552" y="1584"/>
                      <a:pt x="1552" y="1584"/>
                    </a:cubicBezTo>
                    <a:cubicBezTo>
                      <a:pt x="1552" y="1584"/>
                      <a:pt x="2217" y="1793"/>
                      <a:pt x="2463" y="1793"/>
                    </a:cubicBezTo>
                    <a:cubicBezTo>
                      <a:pt x="2511" y="1793"/>
                      <a:pt x="2544" y="1785"/>
                      <a:pt x="2551" y="1765"/>
                    </a:cubicBezTo>
                    <a:cubicBezTo>
                      <a:pt x="2597" y="1645"/>
                      <a:pt x="1855" y="1164"/>
                      <a:pt x="1855" y="1164"/>
                    </a:cubicBezTo>
                    <a:cubicBezTo>
                      <a:pt x="1855" y="1164"/>
                      <a:pt x="2227" y="478"/>
                      <a:pt x="2156" y="394"/>
                    </a:cubicBezTo>
                    <a:cubicBezTo>
                      <a:pt x="2150" y="386"/>
                      <a:pt x="2138" y="383"/>
                      <a:pt x="2124" y="383"/>
                    </a:cubicBezTo>
                    <a:cubicBezTo>
                      <a:pt x="1971" y="383"/>
                      <a:pt x="1420" y="742"/>
                      <a:pt x="1420" y="742"/>
                    </a:cubicBezTo>
                    <a:cubicBezTo>
                      <a:pt x="1420" y="742"/>
                      <a:pt x="780" y="83"/>
                      <a:pt x="627" y="7"/>
                    </a:cubicBezTo>
                    <a:cubicBezTo>
                      <a:pt x="618" y="3"/>
                      <a:pt x="610" y="1"/>
                      <a:pt x="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2" name="Google Shape;14282;p87"/>
              <p:cNvSpPr/>
              <p:nvPr/>
            </p:nvSpPr>
            <p:spPr>
              <a:xfrm>
                <a:off x="2356549" y="1899547"/>
                <a:ext cx="395723" cy="76962"/>
              </a:xfrm>
              <a:custGeom>
                <a:rect b="b" l="l" r="r" t="t"/>
                <a:pathLst>
                  <a:path extrusionOk="0" h="2433" w="12510">
                    <a:moveTo>
                      <a:pt x="12006" y="1"/>
                    </a:moveTo>
                    <a:cubicBezTo>
                      <a:pt x="10718" y="1"/>
                      <a:pt x="7274" y="1873"/>
                      <a:pt x="7058" y="1873"/>
                    </a:cubicBezTo>
                    <a:cubicBezTo>
                      <a:pt x="7058" y="1873"/>
                      <a:pt x="3917" y="409"/>
                      <a:pt x="2099" y="409"/>
                    </a:cubicBezTo>
                    <a:cubicBezTo>
                      <a:pt x="1673" y="409"/>
                      <a:pt x="1319" y="489"/>
                      <a:pt x="1096" y="687"/>
                    </a:cubicBezTo>
                    <a:cubicBezTo>
                      <a:pt x="0" y="1659"/>
                      <a:pt x="4952" y="2432"/>
                      <a:pt x="6777" y="2432"/>
                    </a:cubicBezTo>
                    <a:cubicBezTo>
                      <a:pt x="6915" y="2432"/>
                      <a:pt x="7035" y="2428"/>
                      <a:pt x="7133" y="2419"/>
                    </a:cubicBezTo>
                    <a:cubicBezTo>
                      <a:pt x="9989" y="2158"/>
                      <a:pt x="12418" y="1173"/>
                      <a:pt x="12485" y="397"/>
                    </a:cubicBezTo>
                    <a:cubicBezTo>
                      <a:pt x="12509" y="114"/>
                      <a:pt x="12323" y="1"/>
                      <a:pt x="120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3" name="Google Shape;14283;p87"/>
              <p:cNvSpPr/>
              <p:nvPr/>
            </p:nvSpPr>
            <p:spPr>
              <a:xfrm>
                <a:off x="2797791" y="1834764"/>
                <a:ext cx="199032" cy="157403"/>
              </a:xfrm>
              <a:custGeom>
                <a:rect b="b" l="l" r="r" t="t"/>
                <a:pathLst>
                  <a:path extrusionOk="0" h="4976" w="6292">
                    <a:moveTo>
                      <a:pt x="507" y="1"/>
                    </a:moveTo>
                    <a:cubicBezTo>
                      <a:pt x="391" y="1"/>
                      <a:pt x="316" y="18"/>
                      <a:pt x="292" y="51"/>
                    </a:cubicBezTo>
                    <a:cubicBezTo>
                      <a:pt x="50" y="376"/>
                      <a:pt x="1" y="1911"/>
                      <a:pt x="1765" y="3722"/>
                    </a:cubicBezTo>
                    <a:cubicBezTo>
                      <a:pt x="2805" y="4791"/>
                      <a:pt x="4289" y="4975"/>
                      <a:pt x="5186" y="4975"/>
                    </a:cubicBezTo>
                    <a:cubicBezTo>
                      <a:pt x="5656" y="4975"/>
                      <a:pt x="5965" y="4925"/>
                      <a:pt x="5965" y="4925"/>
                    </a:cubicBezTo>
                    <a:cubicBezTo>
                      <a:pt x="6127" y="4893"/>
                      <a:pt x="6291" y="3343"/>
                      <a:pt x="4696" y="1865"/>
                    </a:cubicBezTo>
                    <a:cubicBezTo>
                      <a:pt x="3328" y="598"/>
                      <a:pt x="1197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4" name="Google Shape;14284;p87"/>
              <p:cNvSpPr/>
              <p:nvPr/>
            </p:nvSpPr>
            <p:spPr>
              <a:xfrm>
                <a:off x="2955511" y="1771815"/>
                <a:ext cx="155885" cy="219466"/>
              </a:xfrm>
              <a:custGeom>
                <a:rect b="b" l="l" r="r" t="t"/>
                <a:pathLst>
                  <a:path extrusionOk="0" h="6938" w="4928">
                    <a:moveTo>
                      <a:pt x="3785" y="1"/>
                    </a:moveTo>
                    <a:cubicBezTo>
                      <a:pt x="3417" y="1"/>
                      <a:pt x="1447" y="1661"/>
                      <a:pt x="731" y="3634"/>
                    </a:cubicBezTo>
                    <a:cubicBezTo>
                      <a:pt x="1" y="5645"/>
                      <a:pt x="813" y="6938"/>
                      <a:pt x="991" y="6938"/>
                    </a:cubicBezTo>
                    <a:cubicBezTo>
                      <a:pt x="994" y="6938"/>
                      <a:pt x="997" y="6937"/>
                      <a:pt x="1000" y="6936"/>
                    </a:cubicBezTo>
                    <a:cubicBezTo>
                      <a:pt x="1000" y="6936"/>
                      <a:pt x="3520" y="6119"/>
                      <a:pt x="4186" y="3945"/>
                    </a:cubicBezTo>
                    <a:cubicBezTo>
                      <a:pt x="4928" y="1530"/>
                      <a:pt x="4179" y="185"/>
                      <a:pt x="3818" y="7"/>
                    </a:cubicBezTo>
                    <a:cubicBezTo>
                      <a:pt x="3809" y="3"/>
                      <a:pt x="3798" y="1"/>
                      <a:pt x="37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5" name="Google Shape;14285;p87"/>
              <p:cNvSpPr/>
              <p:nvPr/>
            </p:nvSpPr>
            <p:spPr>
              <a:xfrm>
                <a:off x="2414627" y="2004061"/>
                <a:ext cx="328314" cy="106412"/>
              </a:xfrm>
              <a:custGeom>
                <a:rect b="b" l="l" r="r" t="t"/>
                <a:pathLst>
                  <a:path extrusionOk="0" h="3364" w="10379">
                    <a:moveTo>
                      <a:pt x="9812" y="1"/>
                    </a:moveTo>
                    <a:cubicBezTo>
                      <a:pt x="9812" y="1"/>
                      <a:pt x="9816" y="12"/>
                      <a:pt x="9823" y="33"/>
                    </a:cubicBezTo>
                    <a:lnTo>
                      <a:pt x="9823" y="33"/>
                    </a:lnTo>
                    <a:cubicBezTo>
                      <a:pt x="9816" y="12"/>
                      <a:pt x="9812" y="1"/>
                      <a:pt x="9812" y="1"/>
                    </a:cubicBezTo>
                    <a:close/>
                    <a:moveTo>
                      <a:pt x="5928" y="1018"/>
                    </a:moveTo>
                    <a:cubicBezTo>
                      <a:pt x="5928" y="1018"/>
                      <a:pt x="5932" y="1028"/>
                      <a:pt x="5939" y="1046"/>
                    </a:cubicBezTo>
                    <a:lnTo>
                      <a:pt x="5939" y="1046"/>
                    </a:lnTo>
                    <a:cubicBezTo>
                      <a:pt x="5932" y="1028"/>
                      <a:pt x="5928" y="1018"/>
                      <a:pt x="5928" y="1018"/>
                    </a:cubicBezTo>
                    <a:close/>
                    <a:moveTo>
                      <a:pt x="9823" y="33"/>
                    </a:moveTo>
                    <a:lnTo>
                      <a:pt x="9823" y="33"/>
                    </a:lnTo>
                    <a:cubicBezTo>
                      <a:pt x="9893" y="234"/>
                      <a:pt x="10222" y="1311"/>
                      <a:pt x="9379" y="1519"/>
                    </a:cubicBezTo>
                    <a:cubicBezTo>
                      <a:pt x="9293" y="1540"/>
                      <a:pt x="9209" y="1550"/>
                      <a:pt x="9130" y="1550"/>
                    </a:cubicBezTo>
                    <a:cubicBezTo>
                      <a:pt x="8352" y="1550"/>
                      <a:pt x="7904" y="631"/>
                      <a:pt x="7904" y="631"/>
                    </a:cubicBezTo>
                    <a:lnTo>
                      <a:pt x="7904" y="631"/>
                    </a:lnTo>
                    <a:cubicBezTo>
                      <a:pt x="7904" y="631"/>
                      <a:pt x="8424" y="1920"/>
                      <a:pt x="7363" y="2034"/>
                    </a:cubicBezTo>
                    <a:cubicBezTo>
                      <a:pt x="7312" y="2040"/>
                      <a:pt x="7262" y="2042"/>
                      <a:pt x="7214" y="2042"/>
                    </a:cubicBezTo>
                    <a:cubicBezTo>
                      <a:pt x="6360" y="2042"/>
                      <a:pt x="6002" y="1212"/>
                      <a:pt x="5939" y="1046"/>
                    </a:cubicBezTo>
                    <a:lnTo>
                      <a:pt x="5939" y="1046"/>
                    </a:lnTo>
                    <a:cubicBezTo>
                      <a:pt x="6012" y="1254"/>
                      <a:pt x="6421" y="2523"/>
                      <a:pt x="5527" y="2550"/>
                    </a:cubicBezTo>
                    <a:cubicBezTo>
                      <a:pt x="5518" y="2550"/>
                      <a:pt x="5508" y="2550"/>
                      <a:pt x="5499" y="2550"/>
                    </a:cubicBezTo>
                    <a:cubicBezTo>
                      <a:pt x="4547" y="2550"/>
                      <a:pt x="4210" y="1146"/>
                      <a:pt x="4210" y="1146"/>
                    </a:cubicBezTo>
                    <a:cubicBezTo>
                      <a:pt x="4210" y="1146"/>
                      <a:pt x="4210" y="2865"/>
                      <a:pt x="3455" y="2865"/>
                    </a:cubicBezTo>
                    <a:cubicBezTo>
                      <a:pt x="3449" y="2865"/>
                      <a:pt x="3443" y="2865"/>
                      <a:pt x="3437" y="2865"/>
                    </a:cubicBezTo>
                    <a:cubicBezTo>
                      <a:pt x="2664" y="2836"/>
                      <a:pt x="2320" y="1433"/>
                      <a:pt x="2320" y="1433"/>
                    </a:cubicBezTo>
                    <a:lnTo>
                      <a:pt x="2320" y="1433"/>
                    </a:lnTo>
                    <a:cubicBezTo>
                      <a:pt x="2320" y="1433"/>
                      <a:pt x="2506" y="2871"/>
                      <a:pt x="1750" y="2871"/>
                    </a:cubicBezTo>
                    <a:cubicBezTo>
                      <a:pt x="1722" y="2871"/>
                      <a:pt x="1692" y="2869"/>
                      <a:pt x="1661" y="2865"/>
                    </a:cubicBezTo>
                    <a:cubicBezTo>
                      <a:pt x="802" y="2749"/>
                      <a:pt x="659" y="1434"/>
                      <a:pt x="659" y="1434"/>
                    </a:cubicBezTo>
                    <a:lnTo>
                      <a:pt x="659" y="1434"/>
                    </a:lnTo>
                    <a:cubicBezTo>
                      <a:pt x="659" y="1434"/>
                      <a:pt x="0" y="2520"/>
                      <a:pt x="1003" y="3151"/>
                    </a:cubicBezTo>
                    <a:cubicBezTo>
                      <a:pt x="1228" y="3293"/>
                      <a:pt x="1424" y="3348"/>
                      <a:pt x="1593" y="3348"/>
                    </a:cubicBezTo>
                    <a:cubicBezTo>
                      <a:pt x="2176" y="3348"/>
                      <a:pt x="2434" y="2693"/>
                      <a:pt x="2434" y="2693"/>
                    </a:cubicBezTo>
                    <a:cubicBezTo>
                      <a:pt x="2434" y="2693"/>
                      <a:pt x="2749" y="3364"/>
                      <a:pt x="3379" y="3364"/>
                    </a:cubicBezTo>
                    <a:cubicBezTo>
                      <a:pt x="3434" y="3364"/>
                      <a:pt x="3491" y="3358"/>
                      <a:pt x="3551" y="3347"/>
                    </a:cubicBezTo>
                    <a:cubicBezTo>
                      <a:pt x="4296" y="3208"/>
                      <a:pt x="4452" y="2292"/>
                      <a:pt x="4452" y="2292"/>
                    </a:cubicBezTo>
                    <a:cubicBezTo>
                      <a:pt x="4452" y="2292"/>
                      <a:pt x="4955" y="3180"/>
                      <a:pt x="5756" y="3180"/>
                    </a:cubicBezTo>
                    <a:cubicBezTo>
                      <a:pt x="6558" y="3180"/>
                      <a:pt x="6501" y="2235"/>
                      <a:pt x="6501" y="2235"/>
                    </a:cubicBezTo>
                    <a:lnTo>
                      <a:pt x="6501" y="2235"/>
                    </a:lnTo>
                    <a:cubicBezTo>
                      <a:pt x="6501" y="2235"/>
                      <a:pt x="6805" y="2821"/>
                      <a:pt x="7357" y="2821"/>
                    </a:cubicBezTo>
                    <a:cubicBezTo>
                      <a:pt x="7438" y="2821"/>
                      <a:pt x="7525" y="2808"/>
                      <a:pt x="7618" y="2779"/>
                    </a:cubicBezTo>
                    <a:cubicBezTo>
                      <a:pt x="8334" y="2550"/>
                      <a:pt x="8362" y="1682"/>
                      <a:pt x="8362" y="1682"/>
                    </a:cubicBezTo>
                    <a:cubicBezTo>
                      <a:pt x="8362" y="1682"/>
                      <a:pt x="8886" y="2143"/>
                      <a:pt x="9411" y="2143"/>
                    </a:cubicBezTo>
                    <a:cubicBezTo>
                      <a:pt x="9547" y="2143"/>
                      <a:pt x="9683" y="2112"/>
                      <a:pt x="9810" y="2034"/>
                    </a:cubicBezTo>
                    <a:cubicBezTo>
                      <a:pt x="10379" y="1687"/>
                      <a:pt x="9905" y="265"/>
                      <a:pt x="9823" y="3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6" name="Google Shape;14286;p87"/>
              <p:cNvSpPr/>
              <p:nvPr/>
            </p:nvSpPr>
            <p:spPr>
              <a:xfrm>
                <a:off x="2457647" y="2116356"/>
                <a:ext cx="328219" cy="161579"/>
              </a:xfrm>
              <a:custGeom>
                <a:rect b="b" l="l" r="r" t="t"/>
                <a:pathLst>
                  <a:path extrusionOk="0" h="5108" w="10376">
                    <a:moveTo>
                      <a:pt x="9448" y="1"/>
                    </a:moveTo>
                    <a:lnTo>
                      <a:pt x="9448" y="1"/>
                    </a:lnTo>
                    <a:cubicBezTo>
                      <a:pt x="9448" y="1"/>
                      <a:pt x="9454" y="11"/>
                      <a:pt x="9466" y="29"/>
                    </a:cubicBezTo>
                    <a:lnTo>
                      <a:pt x="9466" y="29"/>
                    </a:lnTo>
                    <a:cubicBezTo>
                      <a:pt x="9455" y="11"/>
                      <a:pt x="9448" y="1"/>
                      <a:pt x="9448" y="1"/>
                    </a:cubicBezTo>
                    <a:close/>
                    <a:moveTo>
                      <a:pt x="5717" y="1835"/>
                    </a:moveTo>
                    <a:cubicBezTo>
                      <a:pt x="5717" y="1835"/>
                      <a:pt x="5722" y="1845"/>
                      <a:pt x="5733" y="1862"/>
                    </a:cubicBezTo>
                    <a:lnTo>
                      <a:pt x="5733" y="1862"/>
                    </a:lnTo>
                    <a:cubicBezTo>
                      <a:pt x="5723" y="1844"/>
                      <a:pt x="5717" y="1835"/>
                      <a:pt x="5717" y="1835"/>
                    </a:cubicBezTo>
                    <a:close/>
                    <a:moveTo>
                      <a:pt x="9466" y="29"/>
                    </a:moveTo>
                    <a:lnTo>
                      <a:pt x="9466" y="29"/>
                    </a:lnTo>
                    <a:cubicBezTo>
                      <a:pt x="9576" y="214"/>
                      <a:pt x="10139" y="1237"/>
                      <a:pt x="9325" y="1623"/>
                    </a:cubicBezTo>
                    <a:cubicBezTo>
                      <a:pt x="9169" y="1697"/>
                      <a:pt x="9017" y="1727"/>
                      <a:pt x="8872" y="1727"/>
                    </a:cubicBezTo>
                    <a:cubicBezTo>
                      <a:pt x="8179" y="1727"/>
                      <a:pt x="7644" y="1033"/>
                      <a:pt x="7644" y="1033"/>
                    </a:cubicBezTo>
                    <a:lnTo>
                      <a:pt x="7644" y="1033"/>
                    </a:lnTo>
                    <a:cubicBezTo>
                      <a:pt x="7644" y="1033"/>
                      <a:pt x="8437" y="2226"/>
                      <a:pt x="7382" y="2564"/>
                    </a:cubicBezTo>
                    <a:cubicBezTo>
                      <a:pt x="7238" y="2609"/>
                      <a:pt x="7103" y="2629"/>
                      <a:pt x="6976" y="2629"/>
                    </a:cubicBezTo>
                    <a:cubicBezTo>
                      <a:pt x="6262" y="2629"/>
                      <a:pt x="5822" y="2001"/>
                      <a:pt x="5733" y="1862"/>
                    </a:cubicBezTo>
                    <a:lnTo>
                      <a:pt x="5733" y="1862"/>
                    </a:lnTo>
                    <a:cubicBezTo>
                      <a:pt x="5851" y="2058"/>
                      <a:pt x="6528" y="3253"/>
                      <a:pt x="5625" y="3466"/>
                    </a:cubicBezTo>
                    <a:cubicBezTo>
                      <a:pt x="5549" y="3484"/>
                      <a:pt x="5475" y="3492"/>
                      <a:pt x="5403" y="3492"/>
                    </a:cubicBezTo>
                    <a:cubicBezTo>
                      <a:pt x="4544" y="3492"/>
                      <a:pt x="3996" y="2322"/>
                      <a:pt x="3996" y="2322"/>
                    </a:cubicBezTo>
                    <a:lnTo>
                      <a:pt x="3996" y="2322"/>
                    </a:lnTo>
                    <a:cubicBezTo>
                      <a:pt x="3996" y="2322"/>
                      <a:pt x="4358" y="4086"/>
                      <a:pt x="3565" y="4219"/>
                    </a:cubicBezTo>
                    <a:cubicBezTo>
                      <a:pt x="3528" y="4225"/>
                      <a:pt x="3491" y="4228"/>
                      <a:pt x="3455" y="4228"/>
                    </a:cubicBezTo>
                    <a:cubicBezTo>
                      <a:pt x="2715" y="4228"/>
                      <a:pt x="2134" y="3005"/>
                      <a:pt x="2134" y="3005"/>
                    </a:cubicBezTo>
                    <a:lnTo>
                      <a:pt x="2134" y="3005"/>
                    </a:lnTo>
                    <a:cubicBezTo>
                      <a:pt x="2134" y="3005"/>
                      <a:pt x="2657" y="4527"/>
                      <a:pt x="1760" y="4588"/>
                    </a:cubicBezTo>
                    <a:cubicBezTo>
                      <a:pt x="1739" y="4590"/>
                      <a:pt x="1718" y="4590"/>
                      <a:pt x="1697" y="4590"/>
                    </a:cubicBezTo>
                    <a:cubicBezTo>
                      <a:pt x="844" y="4590"/>
                      <a:pt x="446" y="3354"/>
                      <a:pt x="446" y="3354"/>
                    </a:cubicBezTo>
                    <a:lnTo>
                      <a:pt x="446" y="3354"/>
                    </a:lnTo>
                    <a:cubicBezTo>
                      <a:pt x="446" y="3354"/>
                      <a:pt x="1" y="4587"/>
                      <a:pt x="1150" y="5015"/>
                    </a:cubicBezTo>
                    <a:cubicBezTo>
                      <a:pt x="1326" y="5080"/>
                      <a:pt x="1479" y="5108"/>
                      <a:pt x="1613" y="5108"/>
                    </a:cubicBezTo>
                    <a:cubicBezTo>
                      <a:pt x="2358" y="5108"/>
                      <a:pt x="2511" y="4255"/>
                      <a:pt x="2511" y="4255"/>
                    </a:cubicBezTo>
                    <a:cubicBezTo>
                      <a:pt x="2511" y="4255"/>
                      <a:pt x="2884" y="4755"/>
                      <a:pt x="3428" y="4755"/>
                    </a:cubicBezTo>
                    <a:cubicBezTo>
                      <a:pt x="3539" y="4755"/>
                      <a:pt x="3656" y="4734"/>
                      <a:pt x="3779" y="4684"/>
                    </a:cubicBezTo>
                    <a:cubicBezTo>
                      <a:pt x="4508" y="4388"/>
                      <a:pt x="4475" y="3431"/>
                      <a:pt x="4475" y="3431"/>
                    </a:cubicBezTo>
                    <a:lnTo>
                      <a:pt x="4475" y="3431"/>
                    </a:lnTo>
                    <a:cubicBezTo>
                      <a:pt x="4475" y="3431"/>
                      <a:pt x="5044" y="4080"/>
                      <a:pt x="5756" y="4080"/>
                    </a:cubicBezTo>
                    <a:cubicBezTo>
                      <a:pt x="5831" y="4080"/>
                      <a:pt x="5907" y="4073"/>
                      <a:pt x="5984" y="4057"/>
                    </a:cubicBezTo>
                    <a:cubicBezTo>
                      <a:pt x="6799" y="3891"/>
                      <a:pt x="6546" y="2947"/>
                      <a:pt x="6546" y="2947"/>
                    </a:cubicBezTo>
                    <a:lnTo>
                      <a:pt x="6546" y="2947"/>
                    </a:lnTo>
                    <a:cubicBezTo>
                      <a:pt x="6546" y="2947"/>
                      <a:pt x="6896" y="3378"/>
                      <a:pt x="7376" y="3378"/>
                    </a:cubicBezTo>
                    <a:cubicBezTo>
                      <a:pt x="7507" y="3378"/>
                      <a:pt x="7648" y="3346"/>
                      <a:pt x="7794" y="3264"/>
                    </a:cubicBezTo>
                    <a:cubicBezTo>
                      <a:pt x="8474" y="2884"/>
                      <a:pt x="8324" y="2002"/>
                      <a:pt x="8324" y="2002"/>
                    </a:cubicBezTo>
                    <a:lnTo>
                      <a:pt x="8324" y="2002"/>
                    </a:lnTo>
                    <a:cubicBezTo>
                      <a:pt x="8324" y="2002"/>
                      <a:pt x="8795" y="2271"/>
                      <a:pt x="9268" y="2271"/>
                    </a:cubicBezTo>
                    <a:cubicBezTo>
                      <a:pt x="9481" y="2271"/>
                      <a:pt x="9695" y="2216"/>
                      <a:pt x="9866" y="2058"/>
                    </a:cubicBezTo>
                    <a:cubicBezTo>
                      <a:pt x="10376" y="1584"/>
                      <a:pt x="9595" y="243"/>
                      <a:pt x="9466" y="2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7" name="Google Shape;14287;p87"/>
              <p:cNvSpPr/>
              <p:nvPr/>
            </p:nvSpPr>
            <p:spPr>
              <a:xfrm>
                <a:off x="2613911" y="2186928"/>
                <a:ext cx="234998" cy="256287"/>
              </a:xfrm>
              <a:custGeom>
                <a:rect b="b" l="l" r="r" t="t"/>
                <a:pathLst>
                  <a:path extrusionOk="0" h="8102" w="7429">
                    <a:moveTo>
                      <a:pt x="5808" y="0"/>
                    </a:moveTo>
                    <a:cubicBezTo>
                      <a:pt x="5808" y="0"/>
                      <a:pt x="5821" y="9"/>
                      <a:pt x="5843" y="24"/>
                    </a:cubicBezTo>
                    <a:lnTo>
                      <a:pt x="5843" y="24"/>
                    </a:lnTo>
                    <a:cubicBezTo>
                      <a:pt x="5821" y="8"/>
                      <a:pt x="5808" y="0"/>
                      <a:pt x="5808" y="0"/>
                    </a:cubicBezTo>
                    <a:close/>
                    <a:moveTo>
                      <a:pt x="3636" y="3248"/>
                    </a:moveTo>
                    <a:cubicBezTo>
                      <a:pt x="3636" y="3248"/>
                      <a:pt x="3646" y="3255"/>
                      <a:pt x="3664" y="3267"/>
                    </a:cubicBezTo>
                    <a:lnTo>
                      <a:pt x="3664" y="3267"/>
                    </a:lnTo>
                    <a:cubicBezTo>
                      <a:pt x="3646" y="3254"/>
                      <a:pt x="3636" y="3248"/>
                      <a:pt x="3636" y="3248"/>
                    </a:cubicBezTo>
                    <a:close/>
                    <a:moveTo>
                      <a:pt x="5843" y="24"/>
                    </a:moveTo>
                    <a:lnTo>
                      <a:pt x="5843" y="24"/>
                    </a:lnTo>
                    <a:cubicBezTo>
                      <a:pt x="6046" y="162"/>
                      <a:pt x="7043" y="892"/>
                      <a:pt x="6564" y="1581"/>
                    </a:cubicBezTo>
                    <a:cubicBezTo>
                      <a:pt x="6365" y="1868"/>
                      <a:pt x="6072" y="1958"/>
                      <a:pt x="5784" y="1958"/>
                    </a:cubicBezTo>
                    <a:cubicBezTo>
                      <a:pt x="5303" y="1958"/>
                      <a:pt x="4835" y="1709"/>
                      <a:pt x="4835" y="1709"/>
                    </a:cubicBezTo>
                    <a:lnTo>
                      <a:pt x="4835" y="1709"/>
                    </a:lnTo>
                    <a:cubicBezTo>
                      <a:pt x="4835" y="1709"/>
                      <a:pt x="6136" y="2512"/>
                      <a:pt x="5426" y="3258"/>
                    </a:cubicBezTo>
                    <a:cubicBezTo>
                      <a:pt x="5191" y="3505"/>
                      <a:pt x="4916" y="3588"/>
                      <a:pt x="4653" y="3588"/>
                    </a:cubicBezTo>
                    <a:cubicBezTo>
                      <a:pt x="4196" y="3588"/>
                      <a:pt x="3775" y="3338"/>
                      <a:pt x="3664" y="3267"/>
                    </a:cubicBezTo>
                    <a:lnTo>
                      <a:pt x="3664" y="3267"/>
                    </a:lnTo>
                    <a:cubicBezTo>
                      <a:pt x="3867" y="3404"/>
                      <a:pt x="5070" y="4257"/>
                      <a:pt x="4424" y="4823"/>
                    </a:cubicBezTo>
                    <a:cubicBezTo>
                      <a:pt x="4261" y="4965"/>
                      <a:pt x="4069" y="5019"/>
                      <a:pt x="3870" y="5019"/>
                    </a:cubicBezTo>
                    <a:cubicBezTo>
                      <a:pt x="3200" y="5019"/>
                      <a:pt x="2446" y="4405"/>
                      <a:pt x="2446" y="4405"/>
                    </a:cubicBezTo>
                    <a:lnTo>
                      <a:pt x="2446" y="4405"/>
                    </a:lnTo>
                    <a:cubicBezTo>
                      <a:pt x="2446" y="4405"/>
                      <a:pt x="3685" y="5924"/>
                      <a:pt x="3086" y="6369"/>
                    </a:cubicBezTo>
                    <a:cubicBezTo>
                      <a:pt x="2978" y="6450"/>
                      <a:pt x="2849" y="6483"/>
                      <a:pt x="2710" y="6483"/>
                    </a:cubicBezTo>
                    <a:cubicBezTo>
                      <a:pt x="2078" y="6483"/>
                      <a:pt x="1238" y="5805"/>
                      <a:pt x="1238" y="5805"/>
                    </a:cubicBezTo>
                    <a:lnTo>
                      <a:pt x="1238" y="5805"/>
                    </a:lnTo>
                    <a:cubicBezTo>
                      <a:pt x="1238" y="5805"/>
                      <a:pt x="2483" y="7028"/>
                      <a:pt x="1762" y="7450"/>
                    </a:cubicBezTo>
                    <a:cubicBezTo>
                      <a:pt x="1641" y="7521"/>
                      <a:pt x="1512" y="7550"/>
                      <a:pt x="1380" y="7550"/>
                    </a:cubicBezTo>
                    <a:cubicBezTo>
                      <a:pt x="722" y="7550"/>
                      <a:pt x="1" y="6818"/>
                      <a:pt x="1" y="6818"/>
                    </a:cubicBezTo>
                    <a:lnTo>
                      <a:pt x="1" y="6818"/>
                    </a:lnTo>
                    <a:cubicBezTo>
                      <a:pt x="1" y="6818"/>
                      <a:pt x="266" y="8101"/>
                      <a:pt x="1393" y="8101"/>
                    </a:cubicBezTo>
                    <a:cubicBezTo>
                      <a:pt x="1420" y="8101"/>
                      <a:pt x="1447" y="8101"/>
                      <a:pt x="1474" y="8099"/>
                    </a:cubicBezTo>
                    <a:cubicBezTo>
                      <a:pt x="2670" y="8038"/>
                      <a:pt x="2219" y="6829"/>
                      <a:pt x="2219" y="6829"/>
                    </a:cubicBezTo>
                    <a:lnTo>
                      <a:pt x="2219" y="6829"/>
                    </a:lnTo>
                    <a:cubicBezTo>
                      <a:pt x="2219" y="6829"/>
                      <a:pt x="2539" y="7006"/>
                      <a:pt x="2892" y="7006"/>
                    </a:cubicBezTo>
                    <a:cubicBezTo>
                      <a:pt x="3110" y="7006"/>
                      <a:pt x="3341" y="6938"/>
                      <a:pt x="3516" y="6717"/>
                    </a:cubicBezTo>
                    <a:cubicBezTo>
                      <a:pt x="3973" y="6143"/>
                      <a:pt x="3440" y="5253"/>
                      <a:pt x="3440" y="5253"/>
                    </a:cubicBezTo>
                    <a:lnTo>
                      <a:pt x="3440" y="5253"/>
                    </a:lnTo>
                    <a:cubicBezTo>
                      <a:pt x="3440" y="5253"/>
                      <a:pt x="3871" y="5452"/>
                      <a:pt x="4337" y="5452"/>
                    </a:cubicBezTo>
                    <a:cubicBezTo>
                      <a:pt x="4582" y="5452"/>
                      <a:pt x="4837" y="5397"/>
                      <a:pt x="5044" y="5228"/>
                    </a:cubicBezTo>
                    <a:cubicBezTo>
                      <a:pt x="5642" y="4740"/>
                      <a:pt x="4929" y="3955"/>
                      <a:pt x="4929" y="3955"/>
                    </a:cubicBezTo>
                    <a:lnTo>
                      <a:pt x="4929" y="3955"/>
                    </a:lnTo>
                    <a:cubicBezTo>
                      <a:pt x="4929" y="3955"/>
                      <a:pt x="5208" y="4095"/>
                      <a:pt x="5515" y="4095"/>
                    </a:cubicBezTo>
                    <a:cubicBezTo>
                      <a:pt x="5744" y="4095"/>
                      <a:pt x="5989" y="4018"/>
                      <a:pt x="6148" y="3746"/>
                    </a:cubicBezTo>
                    <a:cubicBezTo>
                      <a:pt x="6520" y="3112"/>
                      <a:pt x="5926" y="2340"/>
                      <a:pt x="5926" y="2340"/>
                    </a:cubicBezTo>
                    <a:lnTo>
                      <a:pt x="5926" y="2340"/>
                    </a:lnTo>
                    <a:cubicBezTo>
                      <a:pt x="5926" y="2340"/>
                      <a:pt x="6008" y="2350"/>
                      <a:pt x="6133" y="2350"/>
                    </a:cubicBezTo>
                    <a:cubicBezTo>
                      <a:pt x="6470" y="2350"/>
                      <a:pt x="7113" y="2280"/>
                      <a:pt x="7256" y="1766"/>
                    </a:cubicBezTo>
                    <a:cubicBezTo>
                      <a:pt x="7428" y="1124"/>
                      <a:pt x="6079" y="183"/>
                      <a:pt x="5843" y="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8" name="Google Shape;14288;p87"/>
              <p:cNvSpPr/>
              <p:nvPr/>
            </p:nvSpPr>
            <p:spPr>
              <a:xfrm>
                <a:off x="2456287" y="2156814"/>
                <a:ext cx="9079" cy="22934"/>
              </a:xfrm>
              <a:custGeom>
                <a:rect b="b" l="l" r="r" t="t"/>
                <a:pathLst>
                  <a:path extrusionOk="0" h="725" w="287">
                    <a:moveTo>
                      <a:pt x="113" y="0"/>
                    </a:moveTo>
                    <a:cubicBezTo>
                      <a:pt x="81" y="0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7" y="687"/>
                      <a:pt x="24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89" name="Google Shape;14289;p87"/>
              <p:cNvSpPr/>
              <p:nvPr/>
            </p:nvSpPr>
            <p:spPr>
              <a:xfrm>
                <a:off x="2435378" y="2135968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7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0" name="Google Shape;14290;p87"/>
              <p:cNvSpPr/>
              <p:nvPr/>
            </p:nvSpPr>
            <p:spPr>
              <a:xfrm>
                <a:off x="2447145" y="2198822"/>
                <a:ext cx="9047" cy="22965"/>
              </a:xfrm>
              <a:custGeom>
                <a:rect b="b" l="l" r="r" t="t"/>
                <a:pathLst>
                  <a:path extrusionOk="0" h="726" w="286">
                    <a:moveTo>
                      <a:pt x="112" y="1"/>
                    </a:moveTo>
                    <a:cubicBezTo>
                      <a:pt x="80" y="1"/>
                      <a:pt x="43" y="43"/>
                      <a:pt x="0" y="147"/>
                    </a:cubicBezTo>
                    <a:cubicBezTo>
                      <a:pt x="0" y="147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5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1" name="Google Shape;14291;p87"/>
              <p:cNvSpPr/>
              <p:nvPr/>
            </p:nvSpPr>
            <p:spPr>
              <a:xfrm>
                <a:off x="2452396" y="2120848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2" y="1"/>
                    </a:moveTo>
                    <a:cubicBezTo>
                      <a:pt x="80" y="1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2" y="723"/>
                      <a:pt x="215" y="718"/>
                    </a:cubicBezTo>
                    <a:cubicBezTo>
                      <a:pt x="285" y="689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2" name="Google Shape;14292;p87"/>
              <p:cNvSpPr/>
              <p:nvPr/>
            </p:nvSpPr>
            <p:spPr>
              <a:xfrm>
                <a:off x="2424781" y="2089753"/>
                <a:ext cx="8984" cy="22965"/>
              </a:xfrm>
              <a:custGeom>
                <a:rect b="b" l="l" r="r" t="t"/>
                <a:pathLst>
                  <a:path extrusionOk="0" h="726" w="284">
                    <a:moveTo>
                      <a:pt x="112" y="1"/>
                    </a:moveTo>
                    <a:cubicBezTo>
                      <a:pt x="80" y="1"/>
                      <a:pt x="42" y="43"/>
                      <a:pt x="0" y="149"/>
                    </a:cubicBezTo>
                    <a:cubicBezTo>
                      <a:pt x="0" y="149"/>
                      <a:pt x="0" y="726"/>
                      <a:pt x="176" y="726"/>
                    </a:cubicBezTo>
                    <a:cubicBezTo>
                      <a:pt x="188" y="726"/>
                      <a:pt x="201" y="723"/>
                      <a:pt x="215" y="717"/>
                    </a:cubicBezTo>
                    <a:cubicBezTo>
                      <a:pt x="284" y="687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3" name="Google Shape;14293;p87"/>
              <p:cNvSpPr/>
              <p:nvPr/>
            </p:nvSpPr>
            <p:spPr>
              <a:xfrm>
                <a:off x="2448505" y="2009154"/>
                <a:ext cx="9047" cy="22934"/>
              </a:xfrm>
              <a:custGeom>
                <a:rect b="b" l="l" r="r" t="t"/>
                <a:pathLst>
                  <a:path extrusionOk="0" h="725" w="286">
                    <a:moveTo>
                      <a:pt x="111" y="1"/>
                    </a:moveTo>
                    <a:cubicBezTo>
                      <a:pt x="79" y="1"/>
                      <a:pt x="42" y="43"/>
                      <a:pt x="0" y="148"/>
                    </a:cubicBezTo>
                    <a:cubicBezTo>
                      <a:pt x="0" y="148"/>
                      <a:pt x="0" y="725"/>
                      <a:pt x="176" y="725"/>
                    </a:cubicBezTo>
                    <a:cubicBezTo>
                      <a:pt x="188" y="725"/>
                      <a:pt x="201" y="722"/>
                      <a:pt x="215" y="716"/>
                    </a:cubicBezTo>
                    <a:cubicBezTo>
                      <a:pt x="285" y="688"/>
                      <a:pt x="240" y="1"/>
                      <a:pt x="11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4" name="Google Shape;14294;p87"/>
              <p:cNvSpPr/>
              <p:nvPr/>
            </p:nvSpPr>
            <p:spPr>
              <a:xfrm>
                <a:off x="2420858" y="2025856"/>
                <a:ext cx="9015" cy="22965"/>
              </a:xfrm>
              <a:custGeom>
                <a:rect b="b" l="l" r="r" t="t"/>
                <a:pathLst>
                  <a:path extrusionOk="0" h="726" w="285">
                    <a:moveTo>
                      <a:pt x="112" y="1"/>
                    </a:moveTo>
                    <a:cubicBezTo>
                      <a:pt x="80" y="1"/>
                      <a:pt x="43" y="43"/>
                      <a:pt x="1" y="148"/>
                    </a:cubicBezTo>
                    <a:cubicBezTo>
                      <a:pt x="1" y="148"/>
                      <a:pt x="1" y="725"/>
                      <a:pt x="176" y="725"/>
                    </a:cubicBezTo>
                    <a:cubicBezTo>
                      <a:pt x="189" y="725"/>
                      <a:pt x="202" y="723"/>
                      <a:pt x="216" y="717"/>
                    </a:cubicBezTo>
                    <a:cubicBezTo>
                      <a:pt x="284" y="688"/>
                      <a:pt x="240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5" name="Google Shape;14295;p87"/>
              <p:cNvSpPr/>
              <p:nvPr/>
            </p:nvSpPr>
            <p:spPr>
              <a:xfrm>
                <a:off x="2428671" y="1984480"/>
                <a:ext cx="9079" cy="23028"/>
              </a:xfrm>
              <a:custGeom>
                <a:rect b="b" l="l" r="r" t="t"/>
                <a:pathLst>
                  <a:path extrusionOk="0" h="728" w="287">
                    <a:moveTo>
                      <a:pt x="112" y="1"/>
                    </a:moveTo>
                    <a:cubicBezTo>
                      <a:pt x="80" y="1"/>
                      <a:pt x="43" y="43"/>
                      <a:pt x="0" y="149"/>
                    </a:cubicBezTo>
                    <a:cubicBezTo>
                      <a:pt x="0" y="149"/>
                      <a:pt x="0" y="727"/>
                      <a:pt x="176" y="727"/>
                    </a:cubicBezTo>
                    <a:cubicBezTo>
                      <a:pt x="188" y="727"/>
                      <a:pt x="201" y="725"/>
                      <a:pt x="215" y="719"/>
                    </a:cubicBezTo>
                    <a:cubicBezTo>
                      <a:pt x="286" y="688"/>
                      <a:pt x="24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6" name="Google Shape;14296;p87"/>
              <p:cNvSpPr/>
              <p:nvPr/>
            </p:nvSpPr>
            <p:spPr>
              <a:xfrm>
                <a:off x="2447145" y="2048821"/>
                <a:ext cx="9047" cy="22997"/>
              </a:xfrm>
              <a:custGeom>
                <a:rect b="b" l="l" r="r" t="t"/>
                <a:pathLst>
                  <a:path extrusionOk="0" h="727" w="286">
                    <a:moveTo>
                      <a:pt x="113" y="0"/>
                    </a:moveTo>
                    <a:cubicBezTo>
                      <a:pt x="80" y="0"/>
                      <a:pt x="43" y="43"/>
                      <a:pt x="0" y="148"/>
                    </a:cubicBezTo>
                    <a:cubicBezTo>
                      <a:pt x="0" y="148"/>
                      <a:pt x="0" y="726"/>
                      <a:pt x="177" y="726"/>
                    </a:cubicBezTo>
                    <a:cubicBezTo>
                      <a:pt x="189" y="726"/>
                      <a:pt x="201" y="724"/>
                      <a:pt x="215" y="718"/>
                    </a:cubicBezTo>
                    <a:cubicBezTo>
                      <a:pt x="285" y="687"/>
                      <a:pt x="242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7" name="Google Shape;14297;p87"/>
              <p:cNvSpPr/>
              <p:nvPr/>
            </p:nvSpPr>
            <p:spPr>
              <a:xfrm>
                <a:off x="2616727" y="2392508"/>
                <a:ext cx="19992" cy="16322"/>
              </a:xfrm>
              <a:custGeom>
                <a:rect b="b" l="l" r="r" t="t"/>
                <a:pathLst>
                  <a:path extrusionOk="0" h="516" w="632">
                    <a:moveTo>
                      <a:pt x="69" y="0"/>
                    </a:moveTo>
                    <a:cubicBezTo>
                      <a:pt x="16" y="0"/>
                      <a:pt x="1" y="53"/>
                      <a:pt x="58" y="195"/>
                    </a:cubicBezTo>
                    <a:cubicBezTo>
                      <a:pt x="58" y="195"/>
                      <a:pt x="362" y="515"/>
                      <a:pt x="523" y="515"/>
                    </a:cubicBezTo>
                    <a:cubicBezTo>
                      <a:pt x="559" y="515"/>
                      <a:pt x="588" y="499"/>
                      <a:pt x="605" y="460"/>
                    </a:cubicBezTo>
                    <a:cubicBezTo>
                      <a:pt x="632" y="396"/>
                      <a:pt x="213" y="0"/>
                      <a:pt x="6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8" name="Google Shape;14298;p87"/>
              <p:cNvSpPr/>
              <p:nvPr/>
            </p:nvSpPr>
            <p:spPr>
              <a:xfrm>
                <a:off x="2473716" y="2191294"/>
                <a:ext cx="9079" cy="22965"/>
              </a:xfrm>
              <a:custGeom>
                <a:rect b="b" l="l" r="r" t="t"/>
                <a:pathLst>
                  <a:path extrusionOk="0" h="726" w="287">
                    <a:moveTo>
                      <a:pt x="112" y="0"/>
                    </a:moveTo>
                    <a:cubicBezTo>
                      <a:pt x="80" y="0"/>
                      <a:pt x="43" y="42"/>
                      <a:pt x="1" y="147"/>
                    </a:cubicBezTo>
                    <a:cubicBezTo>
                      <a:pt x="1" y="147"/>
                      <a:pt x="1" y="726"/>
                      <a:pt x="177" y="726"/>
                    </a:cubicBezTo>
                    <a:cubicBezTo>
                      <a:pt x="189" y="726"/>
                      <a:pt x="202" y="723"/>
                      <a:pt x="216" y="717"/>
                    </a:cubicBezTo>
                    <a:cubicBezTo>
                      <a:pt x="287" y="689"/>
                      <a:pt x="24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99" name="Google Shape;14299;p87"/>
              <p:cNvSpPr/>
              <p:nvPr/>
            </p:nvSpPr>
            <p:spPr>
              <a:xfrm>
                <a:off x="2519077" y="2315989"/>
                <a:ext cx="15215" cy="20593"/>
              </a:xfrm>
              <a:custGeom>
                <a:rect b="b" l="l" r="r" t="t"/>
                <a:pathLst>
                  <a:path extrusionOk="0" h="651" w="481">
                    <a:moveTo>
                      <a:pt x="64" y="1"/>
                    </a:moveTo>
                    <a:cubicBezTo>
                      <a:pt x="25" y="1"/>
                      <a:pt x="1" y="52"/>
                      <a:pt x="4" y="185"/>
                    </a:cubicBezTo>
                    <a:cubicBezTo>
                      <a:pt x="4" y="185"/>
                      <a:pt x="209" y="651"/>
                      <a:pt x="366" y="651"/>
                    </a:cubicBezTo>
                    <a:cubicBezTo>
                      <a:pt x="388" y="651"/>
                      <a:pt x="409" y="642"/>
                      <a:pt x="428" y="621"/>
                    </a:cubicBezTo>
                    <a:cubicBezTo>
                      <a:pt x="480" y="567"/>
                      <a:pt x="193" y="1"/>
                      <a:pt x="6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0" name="Google Shape;14300;p87"/>
              <p:cNvSpPr/>
              <p:nvPr/>
            </p:nvSpPr>
            <p:spPr>
              <a:xfrm>
                <a:off x="2491589" y="2305266"/>
                <a:ext cx="15120" cy="20561"/>
              </a:xfrm>
              <a:custGeom>
                <a:rect b="b" l="l" r="r" t="t"/>
                <a:pathLst>
                  <a:path extrusionOk="0" h="650" w="478">
                    <a:moveTo>
                      <a:pt x="62" y="0"/>
                    </a:moveTo>
                    <a:cubicBezTo>
                      <a:pt x="24" y="0"/>
                      <a:pt x="0" y="51"/>
                      <a:pt x="4" y="183"/>
                    </a:cubicBezTo>
                    <a:cubicBezTo>
                      <a:pt x="4" y="183"/>
                      <a:pt x="208" y="649"/>
                      <a:pt x="366" y="649"/>
                    </a:cubicBezTo>
                    <a:cubicBezTo>
                      <a:pt x="388" y="649"/>
                      <a:pt x="409" y="640"/>
                      <a:pt x="428" y="619"/>
                    </a:cubicBezTo>
                    <a:cubicBezTo>
                      <a:pt x="478" y="567"/>
                      <a:pt x="189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1" name="Google Shape;14301;p87"/>
              <p:cNvSpPr/>
              <p:nvPr/>
            </p:nvSpPr>
            <p:spPr>
              <a:xfrm>
                <a:off x="2514712" y="2338701"/>
                <a:ext cx="15152" cy="20593"/>
              </a:xfrm>
              <a:custGeom>
                <a:rect b="b" l="l" r="r" t="t"/>
                <a:pathLst>
                  <a:path extrusionOk="0" h="651" w="479">
                    <a:moveTo>
                      <a:pt x="63" y="0"/>
                    </a:moveTo>
                    <a:cubicBezTo>
                      <a:pt x="25" y="0"/>
                      <a:pt x="1" y="52"/>
                      <a:pt x="5" y="184"/>
                    </a:cubicBezTo>
                    <a:cubicBezTo>
                      <a:pt x="5" y="184"/>
                      <a:pt x="209" y="650"/>
                      <a:pt x="366" y="650"/>
                    </a:cubicBezTo>
                    <a:cubicBezTo>
                      <a:pt x="388" y="650"/>
                      <a:pt x="409" y="641"/>
                      <a:pt x="429" y="621"/>
                    </a:cubicBezTo>
                    <a:cubicBezTo>
                      <a:pt x="478" y="567"/>
                      <a:pt x="190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2" name="Google Shape;14302;p87"/>
              <p:cNvSpPr/>
              <p:nvPr/>
            </p:nvSpPr>
            <p:spPr>
              <a:xfrm>
                <a:off x="2466820" y="2267560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0"/>
                    </a:moveTo>
                    <a:cubicBezTo>
                      <a:pt x="24" y="0"/>
                      <a:pt x="0" y="52"/>
                      <a:pt x="4" y="183"/>
                    </a:cubicBezTo>
                    <a:cubicBezTo>
                      <a:pt x="4" y="183"/>
                      <a:pt x="208" y="649"/>
                      <a:pt x="367" y="649"/>
                    </a:cubicBezTo>
                    <a:cubicBezTo>
                      <a:pt x="389" y="649"/>
                      <a:pt x="410" y="641"/>
                      <a:pt x="429" y="620"/>
                    </a:cubicBezTo>
                    <a:cubicBezTo>
                      <a:pt x="479" y="566"/>
                      <a:pt x="19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3" name="Google Shape;14303;p87"/>
              <p:cNvSpPr/>
              <p:nvPr/>
            </p:nvSpPr>
            <p:spPr>
              <a:xfrm>
                <a:off x="2554031" y="2328421"/>
                <a:ext cx="15215" cy="20529"/>
              </a:xfrm>
              <a:custGeom>
                <a:rect b="b" l="l" r="r" t="t"/>
                <a:pathLst>
                  <a:path extrusionOk="0" h="649" w="481">
                    <a:moveTo>
                      <a:pt x="64" y="0"/>
                    </a:moveTo>
                    <a:cubicBezTo>
                      <a:pt x="25" y="0"/>
                      <a:pt x="1" y="51"/>
                      <a:pt x="5" y="182"/>
                    </a:cubicBezTo>
                    <a:cubicBezTo>
                      <a:pt x="5" y="182"/>
                      <a:pt x="210" y="649"/>
                      <a:pt x="368" y="649"/>
                    </a:cubicBezTo>
                    <a:cubicBezTo>
                      <a:pt x="390" y="649"/>
                      <a:pt x="411" y="640"/>
                      <a:pt x="430" y="619"/>
                    </a:cubicBezTo>
                    <a:cubicBezTo>
                      <a:pt x="481" y="566"/>
                      <a:pt x="192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4" name="Google Shape;14304;p87"/>
              <p:cNvSpPr/>
              <p:nvPr/>
            </p:nvSpPr>
            <p:spPr>
              <a:xfrm>
                <a:off x="2547230" y="2358914"/>
                <a:ext cx="15184" cy="20561"/>
              </a:xfrm>
              <a:custGeom>
                <a:rect b="b" l="l" r="r" t="t"/>
                <a:pathLst>
                  <a:path extrusionOk="0" h="650" w="480">
                    <a:moveTo>
                      <a:pt x="63" y="0"/>
                    </a:moveTo>
                    <a:cubicBezTo>
                      <a:pt x="24" y="0"/>
                      <a:pt x="0" y="51"/>
                      <a:pt x="4" y="184"/>
                    </a:cubicBezTo>
                    <a:cubicBezTo>
                      <a:pt x="4" y="184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9" y="620"/>
                    </a:cubicBezTo>
                    <a:cubicBezTo>
                      <a:pt x="480" y="567"/>
                      <a:pt x="19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5" name="Google Shape;14305;p87"/>
              <p:cNvSpPr/>
              <p:nvPr/>
            </p:nvSpPr>
            <p:spPr>
              <a:xfrm>
                <a:off x="2581045" y="2369163"/>
                <a:ext cx="15152" cy="20561"/>
              </a:xfrm>
              <a:custGeom>
                <a:rect b="b" l="l" r="r" t="t"/>
                <a:pathLst>
                  <a:path extrusionOk="0" h="650" w="479">
                    <a:moveTo>
                      <a:pt x="63" y="1"/>
                    </a:moveTo>
                    <a:cubicBezTo>
                      <a:pt x="24" y="1"/>
                      <a:pt x="0" y="52"/>
                      <a:pt x="4" y="183"/>
                    </a:cubicBezTo>
                    <a:cubicBezTo>
                      <a:pt x="4" y="183"/>
                      <a:pt x="208" y="650"/>
                      <a:pt x="366" y="650"/>
                    </a:cubicBezTo>
                    <a:cubicBezTo>
                      <a:pt x="388" y="650"/>
                      <a:pt x="409" y="641"/>
                      <a:pt x="428" y="620"/>
                    </a:cubicBezTo>
                    <a:cubicBezTo>
                      <a:pt x="479" y="567"/>
                      <a:pt x="19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6" name="Google Shape;14306;p87"/>
              <p:cNvSpPr/>
              <p:nvPr/>
            </p:nvSpPr>
            <p:spPr>
              <a:xfrm>
                <a:off x="2578420" y="2400891"/>
                <a:ext cx="19612" cy="16828"/>
              </a:xfrm>
              <a:custGeom>
                <a:rect b="b" l="l" r="r" t="t"/>
                <a:pathLst>
                  <a:path extrusionOk="0" h="532" w="620">
                    <a:moveTo>
                      <a:pt x="68" y="1"/>
                    </a:moveTo>
                    <a:cubicBezTo>
                      <a:pt x="17" y="1"/>
                      <a:pt x="1" y="54"/>
                      <a:pt x="51" y="195"/>
                    </a:cubicBezTo>
                    <a:cubicBezTo>
                      <a:pt x="51" y="195"/>
                      <a:pt x="350" y="532"/>
                      <a:pt x="511" y="532"/>
                    </a:cubicBezTo>
                    <a:cubicBezTo>
                      <a:pt x="545" y="532"/>
                      <a:pt x="572" y="517"/>
                      <a:pt x="590" y="480"/>
                    </a:cubicBezTo>
                    <a:cubicBezTo>
                      <a:pt x="619" y="417"/>
                      <a:pt x="209" y="1"/>
                      <a:pt x="6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7" name="Google Shape;14307;p87"/>
              <p:cNvSpPr/>
              <p:nvPr/>
            </p:nvSpPr>
            <p:spPr>
              <a:xfrm>
                <a:off x="2863207" y="2230391"/>
                <a:ext cx="83257" cy="199886"/>
              </a:xfrm>
              <a:custGeom>
                <a:rect b="b" l="l" r="r" t="t"/>
                <a:pathLst>
                  <a:path extrusionOk="0" h="6319" w="2632">
                    <a:moveTo>
                      <a:pt x="1041" y="1"/>
                    </a:moveTo>
                    <a:cubicBezTo>
                      <a:pt x="660" y="1"/>
                      <a:pt x="217" y="197"/>
                      <a:pt x="217" y="197"/>
                    </a:cubicBezTo>
                    <a:cubicBezTo>
                      <a:pt x="217" y="197"/>
                      <a:pt x="881" y="247"/>
                      <a:pt x="1087" y="638"/>
                    </a:cubicBezTo>
                    <a:cubicBezTo>
                      <a:pt x="1291" y="1032"/>
                      <a:pt x="84" y="1831"/>
                      <a:pt x="84" y="1831"/>
                    </a:cubicBezTo>
                    <a:cubicBezTo>
                      <a:pt x="84" y="1831"/>
                      <a:pt x="1050" y="1897"/>
                      <a:pt x="1236" y="2189"/>
                    </a:cubicBezTo>
                    <a:cubicBezTo>
                      <a:pt x="1617" y="2786"/>
                      <a:pt x="265" y="3397"/>
                      <a:pt x="265" y="3397"/>
                    </a:cubicBezTo>
                    <a:cubicBezTo>
                      <a:pt x="265" y="3397"/>
                      <a:pt x="1839" y="3529"/>
                      <a:pt x="1871" y="3813"/>
                    </a:cubicBezTo>
                    <a:cubicBezTo>
                      <a:pt x="1947" y="4458"/>
                      <a:pt x="298" y="4759"/>
                      <a:pt x="298" y="4759"/>
                    </a:cubicBezTo>
                    <a:cubicBezTo>
                      <a:pt x="298" y="4759"/>
                      <a:pt x="1498" y="5190"/>
                      <a:pt x="1527" y="5504"/>
                    </a:cubicBezTo>
                    <a:cubicBezTo>
                      <a:pt x="1558" y="5817"/>
                      <a:pt x="1" y="6318"/>
                      <a:pt x="1" y="6318"/>
                    </a:cubicBezTo>
                    <a:cubicBezTo>
                      <a:pt x="1" y="6318"/>
                      <a:pt x="2279" y="6211"/>
                      <a:pt x="2061" y="5441"/>
                    </a:cubicBezTo>
                    <a:cubicBezTo>
                      <a:pt x="1899" y="4873"/>
                      <a:pt x="1382" y="4799"/>
                      <a:pt x="1123" y="4799"/>
                    </a:cubicBezTo>
                    <a:cubicBezTo>
                      <a:pt x="1032" y="4799"/>
                      <a:pt x="973" y="4808"/>
                      <a:pt x="971" y="4808"/>
                    </a:cubicBezTo>
                    <a:lnTo>
                      <a:pt x="971" y="4808"/>
                    </a:lnTo>
                    <a:cubicBezTo>
                      <a:pt x="977" y="4807"/>
                      <a:pt x="2632" y="4549"/>
                      <a:pt x="2320" y="3793"/>
                    </a:cubicBezTo>
                    <a:cubicBezTo>
                      <a:pt x="2141" y="3358"/>
                      <a:pt x="1721" y="3265"/>
                      <a:pt x="1396" y="3265"/>
                    </a:cubicBezTo>
                    <a:cubicBezTo>
                      <a:pt x="1156" y="3265"/>
                      <a:pt x="967" y="3316"/>
                      <a:pt x="967" y="3316"/>
                    </a:cubicBezTo>
                    <a:cubicBezTo>
                      <a:pt x="967" y="3316"/>
                      <a:pt x="2211" y="2661"/>
                      <a:pt x="1756" y="1984"/>
                    </a:cubicBezTo>
                    <a:cubicBezTo>
                      <a:pt x="1505" y="1610"/>
                      <a:pt x="1260" y="1526"/>
                      <a:pt x="1092" y="1526"/>
                    </a:cubicBezTo>
                    <a:cubicBezTo>
                      <a:pt x="957" y="1526"/>
                      <a:pt x="871" y="1580"/>
                      <a:pt x="871" y="1580"/>
                    </a:cubicBezTo>
                    <a:cubicBezTo>
                      <a:pt x="871" y="1580"/>
                      <a:pt x="1729" y="972"/>
                      <a:pt x="1558" y="326"/>
                    </a:cubicBezTo>
                    <a:cubicBezTo>
                      <a:pt x="1492" y="77"/>
                      <a:pt x="1279" y="1"/>
                      <a:pt x="10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8" name="Google Shape;14308;p87"/>
              <p:cNvSpPr/>
              <p:nvPr/>
            </p:nvSpPr>
            <p:spPr>
              <a:xfrm>
                <a:off x="2943522" y="2168297"/>
                <a:ext cx="107424" cy="100243"/>
              </a:xfrm>
              <a:custGeom>
                <a:rect b="b" l="l" r="r" t="t"/>
                <a:pathLst>
                  <a:path extrusionOk="0" h="3169" w="3396">
                    <a:moveTo>
                      <a:pt x="887" y="0"/>
                    </a:moveTo>
                    <a:cubicBezTo>
                      <a:pt x="541" y="0"/>
                      <a:pt x="0" y="728"/>
                      <a:pt x="0" y="728"/>
                    </a:cubicBezTo>
                    <a:cubicBezTo>
                      <a:pt x="0" y="728"/>
                      <a:pt x="441" y="675"/>
                      <a:pt x="812" y="591"/>
                    </a:cubicBezTo>
                    <a:cubicBezTo>
                      <a:pt x="822" y="589"/>
                      <a:pt x="831" y="587"/>
                      <a:pt x="840" y="587"/>
                    </a:cubicBezTo>
                    <a:cubicBezTo>
                      <a:pt x="1150" y="587"/>
                      <a:pt x="600" y="2097"/>
                      <a:pt x="600" y="2097"/>
                    </a:cubicBezTo>
                    <a:cubicBezTo>
                      <a:pt x="600" y="2097"/>
                      <a:pt x="1515" y="1464"/>
                      <a:pt x="1736" y="1403"/>
                    </a:cubicBezTo>
                    <a:cubicBezTo>
                      <a:pt x="1741" y="1401"/>
                      <a:pt x="1746" y="1401"/>
                      <a:pt x="1751" y="1401"/>
                    </a:cubicBezTo>
                    <a:cubicBezTo>
                      <a:pt x="1952" y="1401"/>
                      <a:pt x="1860" y="2664"/>
                      <a:pt x="1860" y="2664"/>
                    </a:cubicBezTo>
                    <a:cubicBezTo>
                      <a:pt x="1860" y="2664"/>
                      <a:pt x="2429" y="2316"/>
                      <a:pt x="2845" y="2159"/>
                    </a:cubicBezTo>
                    <a:cubicBezTo>
                      <a:pt x="2872" y="2149"/>
                      <a:pt x="2895" y="2144"/>
                      <a:pt x="2916" y="2144"/>
                    </a:cubicBezTo>
                    <a:cubicBezTo>
                      <a:pt x="3234" y="2144"/>
                      <a:pt x="3027" y="3168"/>
                      <a:pt x="3027" y="3168"/>
                    </a:cubicBezTo>
                    <a:cubicBezTo>
                      <a:pt x="3027" y="3168"/>
                      <a:pt x="3395" y="1871"/>
                      <a:pt x="3027" y="1370"/>
                    </a:cubicBezTo>
                    <a:cubicBezTo>
                      <a:pt x="2959" y="1276"/>
                      <a:pt x="2891" y="1239"/>
                      <a:pt x="2826" y="1239"/>
                    </a:cubicBezTo>
                    <a:cubicBezTo>
                      <a:pt x="2540" y="1239"/>
                      <a:pt x="2303" y="1964"/>
                      <a:pt x="2303" y="1964"/>
                    </a:cubicBezTo>
                    <a:cubicBezTo>
                      <a:pt x="2303" y="1964"/>
                      <a:pt x="2333" y="1275"/>
                      <a:pt x="2018" y="728"/>
                    </a:cubicBezTo>
                    <a:cubicBezTo>
                      <a:pt x="1961" y="629"/>
                      <a:pt x="1894" y="589"/>
                      <a:pt x="1822" y="589"/>
                    </a:cubicBezTo>
                    <a:cubicBezTo>
                      <a:pt x="1495" y="589"/>
                      <a:pt x="1071" y="1433"/>
                      <a:pt x="1071" y="1433"/>
                    </a:cubicBezTo>
                    <a:cubicBezTo>
                      <a:pt x="1071" y="1433"/>
                      <a:pt x="1356" y="551"/>
                      <a:pt x="1071" y="108"/>
                    </a:cubicBezTo>
                    <a:cubicBezTo>
                      <a:pt x="1023" y="32"/>
                      <a:pt x="959" y="0"/>
                      <a:pt x="88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09" name="Google Shape;14309;p87"/>
              <p:cNvSpPr/>
              <p:nvPr/>
            </p:nvSpPr>
            <p:spPr>
              <a:xfrm>
                <a:off x="2969144" y="2075677"/>
                <a:ext cx="71331" cy="51213"/>
              </a:xfrm>
              <a:custGeom>
                <a:rect b="b" l="l" r="r" t="t"/>
                <a:pathLst>
                  <a:path extrusionOk="0" h="1619" w="2255">
                    <a:moveTo>
                      <a:pt x="1529" y="1"/>
                    </a:moveTo>
                    <a:cubicBezTo>
                      <a:pt x="997" y="1"/>
                      <a:pt x="1083" y="957"/>
                      <a:pt x="1083" y="957"/>
                    </a:cubicBezTo>
                    <a:cubicBezTo>
                      <a:pt x="1083" y="957"/>
                      <a:pt x="926" y="42"/>
                      <a:pt x="647" y="9"/>
                    </a:cubicBezTo>
                    <a:cubicBezTo>
                      <a:pt x="643" y="9"/>
                      <a:pt x="639" y="9"/>
                      <a:pt x="635" y="9"/>
                    </a:cubicBezTo>
                    <a:cubicBezTo>
                      <a:pt x="357" y="9"/>
                      <a:pt x="1" y="1102"/>
                      <a:pt x="1" y="1102"/>
                    </a:cubicBezTo>
                    <a:cubicBezTo>
                      <a:pt x="1" y="1102"/>
                      <a:pt x="422" y="828"/>
                      <a:pt x="648" y="810"/>
                    </a:cubicBezTo>
                    <a:cubicBezTo>
                      <a:pt x="651" y="809"/>
                      <a:pt x="653" y="809"/>
                      <a:pt x="656" y="809"/>
                    </a:cubicBezTo>
                    <a:cubicBezTo>
                      <a:pt x="879" y="809"/>
                      <a:pt x="1096" y="1619"/>
                      <a:pt x="1096" y="1619"/>
                    </a:cubicBezTo>
                    <a:cubicBezTo>
                      <a:pt x="1096" y="1619"/>
                      <a:pt x="1338" y="894"/>
                      <a:pt x="1557" y="747"/>
                    </a:cubicBezTo>
                    <a:cubicBezTo>
                      <a:pt x="1574" y="736"/>
                      <a:pt x="1592" y="731"/>
                      <a:pt x="1610" y="731"/>
                    </a:cubicBezTo>
                    <a:cubicBezTo>
                      <a:pt x="1837" y="731"/>
                      <a:pt x="2187" y="1494"/>
                      <a:pt x="2187" y="1494"/>
                    </a:cubicBezTo>
                    <a:cubicBezTo>
                      <a:pt x="2187" y="1494"/>
                      <a:pt x="2255" y="124"/>
                      <a:pt x="1620" y="9"/>
                    </a:cubicBezTo>
                    <a:cubicBezTo>
                      <a:pt x="1588" y="3"/>
                      <a:pt x="1557" y="1"/>
                      <a:pt x="15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0" name="Google Shape;14310;p87"/>
              <p:cNvSpPr/>
              <p:nvPr/>
            </p:nvSpPr>
            <p:spPr>
              <a:xfrm>
                <a:off x="2983885" y="1792819"/>
                <a:ext cx="79904" cy="152310"/>
              </a:xfrm>
              <a:custGeom>
                <a:rect b="b" l="l" r="r" t="t"/>
                <a:pathLst>
                  <a:path extrusionOk="0" h="4815" w="2526">
                    <a:moveTo>
                      <a:pt x="2521" y="0"/>
                    </a:moveTo>
                    <a:cubicBezTo>
                      <a:pt x="2460" y="0"/>
                      <a:pt x="1678" y="586"/>
                      <a:pt x="1043" y="1709"/>
                    </a:cubicBezTo>
                    <a:cubicBezTo>
                      <a:pt x="375" y="2890"/>
                      <a:pt x="2" y="4752"/>
                      <a:pt x="2" y="4752"/>
                    </a:cubicBezTo>
                    <a:cubicBezTo>
                      <a:pt x="0" y="4795"/>
                      <a:pt x="5" y="4815"/>
                      <a:pt x="15" y="4815"/>
                    </a:cubicBezTo>
                    <a:cubicBezTo>
                      <a:pt x="123" y="4815"/>
                      <a:pt x="843" y="2518"/>
                      <a:pt x="1126" y="1977"/>
                    </a:cubicBezTo>
                    <a:cubicBezTo>
                      <a:pt x="1435" y="1387"/>
                      <a:pt x="2509" y="69"/>
                      <a:pt x="2525" y="5"/>
                    </a:cubicBezTo>
                    <a:cubicBezTo>
                      <a:pt x="2525" y="2"/>
                      <a:pt x="2524" y="0"/>
                      <a:pt x="2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1" name="Google Shape;14311;p87"/>
              <p:cNvSpPr/>
              <p:nvPr/>
            </p:nvSpPr>
            <p:spPr>
              <a:xfrm>
                <a:off x="3005237" y="1807528"/>
                <a:ext cx="81833" cy="157403"/>
              </a:xfrm>
              <a:custGeom>
                <a:rect b="b" l="l" r="r" t="t"/>
                <a:pathLst>
                  <a:path extrusionOk="0" h="4976" w="2587">
                    <a:moveTo>
                      <a:pt x="2534" y="1"/>
                    </a:moveTo>
                    <a:cubicBezTo>
                      <a:pt x="2533" y="1"/>
                      <a:pt x="2532" y="1"/>
                      <a:pt x="2531" y="2"/>
                    </a:cubicBezTo>
                    <a:cubicBezTo>
                      <a:pt x="2488" y="57"/>
                      <a:pt x="2067" y="1735"/>
                      <a:pt x="1774" y="2346"/>
                    </a:cubicBezTo>
                    <a:cubicBezTo>
                      <a:pt x="1499" y="2917"/>
                      <a:pt x="1" y="4975"/>
                      <a:pt x="140" y="4975"/>
                    </a:cubicBezTo>
                    <a:cubicBezTo>
                      <a:pt x="150" y="4975"/>
                      <a:pt x="167" y="4966"/>
                      <a:pt x="193" y="4945"/>
                    </a:cubicBezTo>
                    <a:cubicBezTo>
                      <a:pt x="193" y="4945"/>
                      <a:pt x="1483" y="3513"/>
                      <a:pt x="2041" y="2251"/>
                    </a:cubicBezTo>
                    <a:cubicBezTo>
                      <a:pt x="2586" y="1020"/>
                      <a:pt x="2575" y="1"/>
                      <a:pt x="25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2" name="Google Shape;14312;p87"/>
              <p:cNvSpPr/>
              <p:nvPr/>
            </p:nvSpPr>
            <p:spPr>
              <a:xfrm>
                <a:off x="2994482" y="1792914"/>
                <a:ext cx="83858" cy="161389"/>
              </a:xfrm>
              <a:custGeom>
                <a:rect b="b" l="l" r="r" t="t"/>
                <a:pathLst>
                  <a:path extrusionOk="0" h="5102" w="2651">
                    <a:moveTo>
                      <a:pt x="2528" y="1"/>
                    </a:moveTo>
                    <a:cubicBezTo>
                      <a:pt x="2526" y="1"/>
                      <a:pt x="2524" y="2"/>
                      <a:pt x="2522" y="3"/>
                    </a:cubicBezTo>
                    <a:cubicBezTo>
                      <a:pt x="2301" y="162"/>
                      <a:pt x="109" y="4736"/>
                      <a:pt x="109" y="4736"/>
                    </a:cubicBezTo>
                    <a:cubicBezTo>
                      <a:pt x="23" y="4990"/>
                      <a:pt x="1" y="5101"/>
                      <a:pt x="28" y="5101"/>
                    </a:cubicBezTo>
                    <a:cubicBezTo>
                      <a:pt x="213" y="5101"/>
                      <a:pt x="2650" y="1"/>
                      <a:pt x="25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3" name="Google Shape;14313;p87"/>
              <p:cNvSpPr/>
              <p:nvPr/>
            </p:nvSpPr>
            <p:spPr>
              <a:xfrm>
                <a:off x="2814082" y="1879302"/>
                <a:ext cx="147787" cy="102046"/>
              </a:xfrm>
              <a:custGeom>
                <a:rect b="b" l="l" r="r" t="t"/>
                <a:pathLst>
                  <a:path extrusionOk="0" h="3226" w="4672">
                    <a:moveTo>
                      <a:pt x="48" y="1"/>
                    </a:moveTo>
                    <a:cubicBezTo>
                      <a:pt x="0" y="1"/>
                      <a:pt x="455" y="899"/>
                      <a:pt x="1506" y="1726"/>
                    </a:cubicBezTo>
                    <a:cubicBezTo>
                      <a:pt x="2572" y="2565"/>
                      <a:pt x="4354" y="3220"/>
                      <a:pt x="4354" y="3220"/>
                    </a:cubicBezTo>
                    <a:cubicBezTo>
                      <a:pt x="4372" y="3224"/>
                      <a:pt x="4386" y="3225"/>
                      <a:pt x="4397" y="3225"/>
                    </a:cubicBezTo>
                    <a:cubicBezTo>
                      <a:pt x="4672" y="3225"/>
                      <a:pt x="2300" y="2068"/>
                      <a:pt x="1784" y="1685"/>
                    </a:cubicBezTo>
                    <a:cubicBezTo>
                      <a:pt x="1250" y="1290"/>
                      <a:pt x="113" y="29"/>
                      <a:pt x="50" y="2"/>
                    </a:cubicBezTo>
                    <a:cubicBezTo>
                      <a:pt x="49" y="1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4" name="Google Shape;14314;p87"/>
              <p:cNvSpPr/>
              <p:nvPr/>
            </p:nvSpPr>
            <p:spPr>
              <a:xfrm>
                <a:off x="2833156" y="1859943"/>
                <a:ext cx="144307" cy="99294"/>
              </a:xfrm>
              <a:custGeom>
                <a:rect b="b" l="l" r="r" t="t"/>
                <a:pathLst>
                  <a:path extrusionOk="0" h="3139" w="4562">
                    <a:moveTo>
                      <a:pt x="36" y="1"/>
                    </a:moveTo>
                    <a:cubicBezTo>
                      <a:pt x="11" y="1"/>
                      <a:pt x="0" y="4"/>
                      <a:pt x="6" y="11"/>
                    </a:cubicBezTo>
                    <a:cubicBezTo>
                      <a:pt x="50" y="61"/>
                      <a:pt x="1646" y="734"/>
                      <a:pt x="2205" y="1116"/>
                    </a:cubicBezTo>
                    <a:cubicBezTo>
                      <a:pt x="2711" y="1461"/>
                      <a:pt x="4404" y="3139"/>
                      <a:pt x="4546" y="3139"/>
                    </a:cubicBezTo>
                    <a:cubicBezTo>
                      <a:pt x="4561" y="3139"/>
                      <a:pt x="4558" y="3119"/>
                      <a:pt x="4533" y="3075"/>
                    </a:cubicBezTo>
                    <a:cubicBezTo>
                      <a:pt x="4533" y="3075"/>
                      <a:pt x="3316" y="1580"/>
                      <a:pt x="2153" y="835"/>
                    </a:cubicBezTo>
                    <a:cubicBezTo>
                      <a:pt x="1132" y="182"/>
                      <a:pt x="216" y="1"/>
                      <a:pt x="3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5" name="Google Shape;14315;p87"/>
              <p:cNvSpPr/>
              <p:nvPr/>
            </p:nvSpPr>
            <p:spPr>
              <a:xfrm>
                <a:off x="2817182" y="1868642"/>
                <a:ext cx="156960" cy="103185"/>
              </a:xfrm>
              <a:custGeom>
                <a:rect b="b" l="l" r="r" t="t"/>
                <a:pathLst>
                  <a:path extrusionOk="0" h="3262" w="4962">
                    <a:moveTo>
                      <a:pt x="8" y="1"/>
                    </a:moveTo>
                    <a:cubicBezTo>
                      <a:pt x="2" y="1"/>
                      <a:pt x="0" y="4"/>
                      <a:pt x="4" y="11"/>
                    </a:cubicBezTo>
                    <a:cubicBezTo>
                      <a:pt x="125" y="254"/>
                      <a:pt x="4312" y="3118"/>
                      <a:pt x="4312" y="3118"/>
                    </a:cubicBezTo>
                    <a:cubicBezTo>
                      <a:pt x="4503" y="3217"/>
                      <a:pt x="4609" y="3262"/>
                      <a:pt x="4646" y="3262"/>
                    </a:cubicBezTo>
                    <a:cubicBezTo>
                      <a:pt x="4962" y="3262"/>
                      <a:pt x="200" y="1"/>
                      <a:pt x="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6" name="Google Shape;14316;p87"/>
              <p:cNvSpPr/>
              <p:nvPr/>
            </p:nvSpPr>
            <p:spPr>
              <a:xfrm>
                <a:off x="2373568" y="1634403"/>
                <a:ext cx="202416" cy="145162"/>
              </a:xfrm>
              <a:custGeom>
                <a:rect b="b" l="l" r="r" t="t"/>
                <a:pathLst>
                  <a:path extrusionOk="0" h="4589" w="6399">
                    <a:moveTo>
                      <a:pt x="3834" y="1"/>
                    </a:moveTo>
                    <a:cubicBezTo>
                      <a:pt x="2917" y="1"/>
                      <a:pt x="2050" y="405"/>
                      <a:pt x="2050" y="405"/>
                    </a:cubicBezTo>
                    <a:cubicBezTo>
                      <a:pt x="1" y="1737"/>
                      <a:pt x="2342" y="3710"/>
                      <a:pt x="2822" y="3932"/>
                    </a:cubicBezTo>
                    <a:cubicBezTo>
                      <a:pt x="3301" y="4154"/>
                      <a:pt x="2565" y="4234"/>
                      <a:pt x="2704" y="4483"/>
                    </a:cubicBezTo>
                    <a:cubicBezTo>
                      <a:pt x="2745" y="4557"/>
                      <a:pt x="2908" y="4588"/>
                      <a:pt x="3132" y="4588"/>
                    </a:cubicBezTo>
                    <a:cubicBezTo>
                      <a:pt x="3655" y="4588"/>
                      <a:pt x="4515" y="4421"/>
                      <a:pt x="4945" y="4251"/>
                    </a:cubicBezTo>
                    <a:cubicBezTo>
                      <a:pt x="5558" y="4012"/>
                      <a:pt x="4945" y="3955"/>
                      <a:pt x="4952" y="3497"/>
                    </a:cubicBezTo>
                    <a:cubicBezTo>
                      <a:pt x="4960" y="3038"/>
                      <a:pt x="6399" y="1450"/>
                      <a:pt x="5172" y="428"/>
                    </a:cubicBezTo>
                    <a:cubicBezTo>
                      <a:pt x="4786" y="107"/>
                      <a:pt x="4303" y="1"/>
                      <a:pt x="3834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7" name="Google Shape;14317;p87"/>
              <p:cNvSpPr/>
              <p:nvPr/>
            </p:nvSpPr>
            <p:spPr>
              <a:xfrm>
                <a:off x="2422535" y="1674766"/>
                <a:ext cx="50485" cy="67251"/>
              </a:xfrm>
              <a:custGeom>
                <a:rect b="b" l="l" r="r" t="t"/>
                <a:pathLst>
                  <a:path extrusionOk="0" h="2126" w="1596">
                    <a:moveTo>
                      <a:pt x="396" y="1"/>
                    </a:moveTo>
                    <a:cubicBezTo>
                      <a:pt x="367" y="1"/>
                      <a:pt x="341" y="14"/>
                      <a:pt x="319" y="44"/>
                    </a:cubicBezTo>
                    <a:cubicBezTo>
                      <a:pt x="1" y="467"/>
                      <a:pt x="1454" y="2102"/>
                      <a:pt x="1454" y="2102"/>
                    </a:cubicBezTo>
                    <a:cubicBezTo>
                      <a:pt x="1468" y="2118"/>
                      <a:pt x="1478" y="2126"/>
                      <a:pt x="1485" y="2126"/>
                    </a:cubicBezTo>
                    <a:cubicBezTo>
                      <a:pt x="1595" y="2126"/>
                      <a:pt x="759" y="1"/>
                      <a:pt x="3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8" name="Google Shape;14318;p87"/>
              <p:cNvSpPr/>
              <p:nvPr/>
            </p:nvSpPr>
            <p:spPr>
              <a:xfrm>
                <a:off x="2452111" y="1663126"/>
                <a:ext cx="35302" cy="73925"/>
              </a:xfrm>
              <a:custGeom>
                <a:rect b="b" l="l" r="r" t="t"/>
                <a:pathLst>
                  <a:path extrusionOk="0" h="2337" w="1116">
                    <a:moveTo>
                      <a:pt x="479" y="0"/>
                    </a:moveTo>
                    <a:cubicBezTo>
                      <a:pt x="458" y="0"/>
                      <a:pt x="436" y="9"/>
                      <a:pt x="415" y="26"/>
                    </a:cubicBezTo>
                    <a:cubicBezTo>
                      <a:pt x="1" y="353"/>
                      <a:pt x="989" y="2305"/>
                      <a:pt x="989" y="2305"/>
                    </a:cubicBezTo>
                    <a:cubicBezTo>
                      <a:pt x="999" y="2326"/>
                      <a:pt x="1007" y="2336"/>
                      <a:pt x="1014" y="2336"/>
                    </a:cubicBezTo>
                    <a:cubicBezTo>
                      <a:pt x="1116" y="2336"/>
                      <a:pt x="840" y="0"/>
                      <a:pt x="4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19" name="Google Shape;14319;p87"/>
              <p:cNvSpPr/>
              <p:nvPr/>
            </p:nvSpPr>
            <p:spPr>
              <a:xfrm>
                <a:off x="2481751" y="1662461"/>
                <a:ext cx="28627" cy="75886"/>
              </a:xfrm>
              <a:custGeom>
                <a:rect b="b" l="l" r="r" t="t"/>
                <a:pathLst>
                  <a:path extrusionOk="0" h="2399" w="905">
                    <a:moveTo>
                      <a:pt x="527" y="1"/>
                    </a:moveTo>
                    <a:cubicBezTo>
                      <a:pt x="513" y="1"/>
                      <a:pt x="497" y="5"/>
                      <a:pt x="480" y="12"/>
                    </a:cubicBezTo>
                    <a:cubicBezTo>
                      <a:pt x="0" y="228"/>
                      <a:pt x="487" y="2362"/>
                      <a:pt x="487" y="2362"/>
                    </a:cubicBezTo>
                    <a:cubicBezTo>
                      <a:pt x="492" y="2387"/>
                      <a:pt x="498" y="2399"/>
                      <a:pt x="506" y="2399"/>
                    </a:cubicBezTo>
                    <a:cubicBezTo>
                      <a:pt x="609" y="2399"/>
                      <a:pt x="905" y="1"/>
                      <a:pt x="5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0" name="Google Shape;14320;p87"/>
              <p:cNvSpPr/>
              <p:nvPr/>
            </p:nvSpPr>
            <p:spPr>
              <a:xfrm>
                <a:off x="2513573" y="1663062"/>
                <a:ext cx="30336" cy="74400"/>
              </a:xfrm>
              <a:custGeom>
                <a:rect b="b" l="l" r="r" t="t"/>
                <a:pathLst>
                  <a:path extrusionOk="0" h="2352" w="959">
                    <a:moveTo>
                      <a:pt x="546" y="1"/>
                    </a:moveTo>
                    <a:cubicBezTo>
                      <a:pt x="536" y="1"/>
                      <a:pt x="526" y="2"/>
                      <a:pt x="515" y="5"/>
                    </a:cubicBezTo>
                    <a:cubicBezTo>
                      <a:pt x="1" y="126"/>
                      <a:pt x="75" y="2313"/>
                      <a:pt x="75" y="2313"/>
                    </a:cubicBezTo>
                    <a:cubicBezTo>
                      <a:pt x="76" y="2340"/>
                      <a:pt x="80" y="2352"/>
                      <a:pt x="88" y="2352"/>
                    </a:cubicBezTo>
                    <a:cubicBezTo>
                      <a:pt x="196" y="2352"/>
                      <a:pt x="959" y="1"/>
                      <a:pt x="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1" name="Google Shape;14321;p87"/>
              <p:cNvSpPr/>
              <p:nvPr/>
            </p:nvSpPr>
            <p:spPr>
              <a:xfrm>
                <a:off x="2498896" y="1639939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8" y="0"/>
                      <a:pt x="153" y="7"/>
                      <a:pt x="153" y="7"/>
                    </a:cubicBezTo>
                    <a:cubicBezTo>
                      <a:pt x="1" y="89"/>
                      <a:pt x="257" y="171"/>
                      <a:pt x="439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7"/>
                      <a:pt x="428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2" name="Google Shape;14322;p87"/>
              <p:cNvSpPr/>
              <p:nvPr/>
            </p:nvSpPr>
            <p:spPr>
              <a:xfrm>
                <a:off x="2485547" y="1651991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3" name="Google Shape;14323;p87"/>
              <p:cNvSpPr/>
              <p:nvPr/>
            </p:nvSpPr>
            <p:spPr>
              <a:xfrm>
                <a:off x="2473779" y="1639939"/>
                <a:ext cx="18853" cy="5409"/>
              </a:xfrm>
              <a:custGeom>
                <a:rect b="b" l="l" r="r" t="t"/>
                <a:pathLst>
                  <a:path extrusionOk="0" h="171" w="596">
                    <a:moveTo>
                      <a:pt x="297" y="0"/>
                    </a:moveTo>
                    <a:cubicBezTo>
                      <a:pt x="217" y="0"/>
                      <a:pt x="152" y="7"/>
                      <a:pt x="152" y="7"/>
                    </a:cubicBezTo>
                    <a:cubicBezTo>
                      <a:pt x="0" y="89"/>
                      <a:pt x="257" y="171"/>
                      <a:pt x="439" y="171"/>
                    </a:cubicBezTo>
                    <a:cubicBezTo>
                      <a:pt x="526" y="171"/>
                      <a:pt x="596" y="152"/>
                      <a:pt x="596" y="106"/>
                    </a:cubicBezTo>
                    <a:cubicBezTo>
                      <a:pt x="596" y="17"/>
                      <a:pt x="427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4" name="Google Shape;14324;p87"/>
              <p:cNvSpPr/>
              <p:nvPr/>
            </p:nvSpPr>
            <p:spPr>
              <a:xfrm>
                <a:off x="2455243" y="1647847"/>
                <a:ext cx="18442" cy="5251"/>
              </a:xfrm>
              <a:custGeom>
                <a:rect b="b" l="l" r="r" t="t"/>
                <a:pathLst>
                  <a:path extrusionOk="0" h="166" w="583">
                    <a:moveTo>
                      <a:pt x="381" y="0"/>
                    </a:moveTo>
                    <a:cubicBezTo>
                      <a:pt x="259" y="0"/>
                      <a:pt x="125" y="27"/>
                      <a:pt x="125" y="27"/>
                    </a:cubicBezTo>
                    <a:cubicBezTo>
                      <a:pt x="1" y="112"/>
                      <a:pt x="187" y="166"/>
                      <a:pt x="356" y="166"/>
                    </a:cubicBezTo>
                    <a:cubicBezTo>
                      <a:pt x="473" y="166"/>
                      <a:pt x="582" y="140"/>
                      <a:pt x="576" y="82"/>
                    </a:cubicBezTo>
                    <a:cubicBezTo>
                      <a:pt x="570" y="18"/>
                      <a:pt x="479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5" name="Google Shape;14325;p87"/>
              <p:cNvSpPr/>
              <p:nvPr/>
            </p:nvSpPr>
            <p:spPr>
              <a:xfrm>
                <a:off x="2515882" y="1649302"/>
                <a:ext cx="18885" cy="5409"/>
              </a:xfrm>
              <a:custGeom>
                <a:rect b="b" l="l" r="r" t="t"/>
                <a:pathLst>
                  <a:path extrusionOk="0" h="171" w="597">
                    <a:moveTo>
                      <a:pt x="298" y="1"/>
                    </a:moveTo>
                    <a:cubicBezTo>
                      <a:pt x="218" y="1"/>
                      <a:pt x="153" y="7"/>
                      <a:pt x="153" y="7"/>
                    </a:cubicBezTo>
                    <a:cubicBezTo>
                      <a:pt x="0" y="89"/>
                      <a:pt x="258" y="171"/>
                      <a:pt x="440" y="171"/>
                    </a:cubicBezTo>
                    <a:cubicBezTo>
                      <a:pt x="527" y="171"/>
                      <a:pt x="597" y="152"/>
                      <a:pt x="597" y="106"/>
                    </a:cubicBezTo>
                    <a:cubicBezTo>
                      <a:pt x="597" y="18"/>
                      <a:pt x="427" y="1"/>
                      <a:pt x="2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6" name="Google Shape;14326;p87"/>
              <p:cNvSpPr/>
              <p:nvPr/>
            </p:nvSpPr>
            <p:spPr>
              <a:xfrm>
                <a:off x="2548907" y="1637535"/>
                <a:ext cx="199569" cy="142979"/>
              </a:xfrm>
              <a:custGeom>
                <a:rect b="b" l="l" r="r" t="t"/>
                <a:pathLst>
                  <a:path extrusionOk="0" h="4520" w="6309">
                    <a:moveTo>
                      <a:pt x="3272" y="1"/>
                    </a:moveTo>
                    <a:cubicBezTo>
                      <a:pt x="2718" y="1"/>
                      <a:pt x="2290" y="96"/>
                      <a:pt x="2290" y="96"/>
                    </a:cubicBezTo>
                    <a:cubicBezTo>
                      <a:pt x="1" y="951"/>
                      <a:pt x="1861" y="3382"/>
                      <a:pt x="2282" y="3704"/>
                    </a:cubicBezTo>
                    <a:cubicBezTo>
                      <a:pt x="2703" y="4026"/>
                      <a:pt x="1967" y="3945"/>
                      <a:pt x="2047" y="4217"/>
                    </a:cubicBezTo>
                    <a:cubicBezTo>
                      <a:pt x="2105" y="4417"/>
                      <a:pt x="2931" y="4519"/>
                      <a:pt x="3624" y="4519"/>
                    </a:cubicBezTo>
                    <a:cubicBezTo>
                      <a:pt x="3876" y="4519"/>
                      <a:pt x="4110" y="4506"/>
                      <a:pt x="4284" y="4479"/>
                    </a:cubicBezTo>
                    <a:cubicBezTo>
                      <a:pt x="4935" y="4376"/>
                      <a:pt x="4349" y="4188"/>
                      <a:pt x="4454" y="3743"/>
                    </a:cubicBezTo>
                    <a:cubicBezTo>
                      <a:pt x="4560" y="3297"/>
                      <a:pt x="6308" y="2059"/>
                      <a:pt x="5333" y="794"/>
                    </a:cubicBezTo>
                    <a:cubicBezTo>
                      <a:pt x="4832" y="146"/>
                      <a:pt x="3956" y="1"/>
                      <a:pt x="3272" y="1"/>
                    </a:cubicBezTo>
                    <a:close/>
                  </a:path>
                </a:pathLst>
              </a:custGeom>
              <a:solidFill>
                <a:srgbClr val="F58A2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7" name="Google Shape;14327;p87"/>
              <p:cNvSpPr/>
              <p:nvPr/>
            </p:nvSpPr>
            <p:spPr>
              <a:xfrm>
                <a:off x="2596703" y="1666668"/>
                <a:ext cx="37801" cy="73198"/>
              </a:xfrm>
              <a:custGeom>
                <a:rect b="b" l="l" r="r" t="t"/>
                <a:pathLst>
                  <a:path extrusionOk="0" h="2314" w="1195">
                    <a:moveTo>
                      <a:pt x="468" y="0"/>
                    </a:moveTo>
                    <a:cubicBezTo>
                      <a:pt x="446" y="0"/>
                      <a:pt x="423" y="9"/>
                      <a:pt x="401" y="28"/>
                    </a:cubicBezTo>
                    <a:cubicBezTo>
                      <a:pt x="0" y="372"/>
                      <a:pt x="1066" y="2283"/>
                      <a:pt x="1066" y="2283"/>
                    </a:cubicBezTo>
                    <a:cubicBezTo>
                      <a:pt x="1076" y="2304"/>
                      <a:pt x="1085" y="2313"/>
                      <a:pt x="1092" y="2313"/>
                    </a:cubicBezTo>
                    <a:cubicBezTo>
                      <a:pt x="1194" y="2313"/>
                      <a:pt x="826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8" name="Google Shape;14328;p87"/>
              <p:cNvSpPr/>
              <p:nvPr/>
            </p:nvSpPr>
            <p:spPr>
              <a:xfrm>
                <a:off x="2628874" y="1662208"/>
                <a:ext cx="28501" cy="75886"/>
              </a:xfrm>
              <a:custGeom>
                <a:rect b="b" l="l" r="r" t="t"/>
                <a:pathLst>
                  <a:path extrusionOk="0" h="2399" w="901">
                    <a:moveTo>
                      <a:pt x="525" y="0"/>
                    </a:moveTo>
                    <a:cubicBezTo>
                      <a:pt x="510" y="0"/>
                      <a:pt x="493" y="5"/>
                      <a:pt x="475" y="13"/>
                    </a:cubicBezTo>
                    <a:cubicBezTo>
                      <a:pt x="0" y="244"/>
                      <a:pt x="541" y="2363"/>
                      <a:pt x="541" y="2363"/>
                    </a:cubicBezTo>
                    <a:cubicBezTo>
                      <a:pt x="547" y="2387"/>
                      <a:pt x="553" y="2399"/>
                      <a:pt x="560" y="2399"/>
                    </a:cubicBezTo>
                    <a:cubicBezTo>
                      <a:pt x="663" y="2399"/>
                      <a:pt x="900" y="0"/>
                      <a:pt x="5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29" name="Google Shape;14329;p87"/>
              <p:cNvSpPr/>
              <p:nvPr/>
            </p:nvSpPr>
            <p:spPr>
              <a:xfrm>
                <a:off x="2658703" y="1668250"/>
                <a:ext cx="30589" cy="74052"/>
              </a:xfrm>
              <a:custGeom>
                <a:rect b="b" l="l" r="r" t="t"/>
                <a:pathLst>
                  <a:path extrusionOk="0" h="2341" w="967">
                    <a:moveTo>
                      <a:pt x="545" y="1"/>
                    </a:moveTo>
                    <a:cubicBezTo>
                      <a:pt x="537" y="1"/>
                      <a:pt x="527" y="2"/>
                      <a:pt x="518" y="4"/>
                    </a:cubicBezTo>
                    <a:cubicBezTo>
                      <a:pt x="1" y="114"/>
                      <a:pt x="15" y="2301"/>
                      <a:pt x="15" y="2301"/>
                    </a:cubicBezTo>
                    <a:cubicBezTo>
                      <a:pt x="15" y="2328"/>
                      <a:pt x="19" y="2341"/>
                      <a:pt x="27" y="2341"/>
                    </a:cubicBezTo>
                    <a:cubicBezTo>
                      <a:pt x="137" y="2341"/>
                      <a:pt x="966" y="1"/>
                      <a:pt x="5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0" name="Google Shape;14330;p87"/>
              <p:cNvSpPr/>
              <p:nvPr/>
            </p:nvSpPr>
            <p:spPr>
              <a:xfrm>
                <a:off x="2677556" y="1675874"/>
                <a:ext cx="45045" cy="69592"/>
              </a:xfrm>
              <a:custGeom>
                <a:rect b="b" l="l" r="r" t="t"/>
                <a:pathLst>
                  <a:path extrusionOk="0" h="2200" w="1424">
                    <a:moveTo>
                      <a:pt x="939" y="1"/>
                    </a:moveTo>
                    <a:cubicBezTo>
                      <a:pt x="938" y="1"/>
                      <a:pt x="938" y="1"/>
                      <a:pt x="937" y="1"/>
                    </a:cubicBezTo>
                    <a:cubicBezTo>
                      <a:pt x="408" y="9"/>
                      <a:pt x="6" y="2158"/>
                      <a:pt x="6" y="2158"/>
                    </a:cubicBezTo>
                    <a:cubicBezTo>
                      <a:pt x="0" y="2187"/>
                      <a:pt x="2" y="2200"/>
                      <a:pt x="12" y="2200"/>
                    </a:cubicBezTo>
                    <a:cubicBezTo>
                      <a:pt x="132" y="2200"/>
                      <a:pt x="1423" y="1"/>
                      <a:pt x="9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1" name="Google Shape;14331;p87"/>
              <p:cNvSpPr/>
              <p:nvPr/>
            </p:nvSpPr>
            <p:spPr>
              <a:xfrm>
                <a:off x="2680435" y="1647784"/>
                <a:ext cx="20213" cy="7402"/>
              </a:xfrm>
              <a:custGeom>
                <a:rect b="b" l="l" r="r" t="t"/>
                <a:pathLst>
                  <a:path extrusionOk="0" h="234" w="639">
                    <a:moveTo>
                      <a:pt x="196" y="1"/>
                    </a:moveTo>
                    <a:lnTo>
                      <a:pt x="196" y="1"/>
                    </a:lnTo>
                    <a:cubicBezTo>
                      <a:pt x="1" y="56"/>
                      <a:pt x="359" y="234"/>
                      <a:pt x="528" y="234"/>
                    </a:cubicBezTo>
                    <a:cubicBezTo>
                      <a:pt x="571" y="234"/>
                      <a:pt x="602" y="222"/>
                      <a:pt x="608" y="194"/>
                    </a:cubicBezTo>
                    <a:cubicBezTo>
                      <a:pt x="638" y="54"/>
                      <a:pt x="196" y="1"/>
                      <a:pt x="1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2" name="Google Shape;14332;p87"/>
              <p:cNvSpPr/>
              <p:nvPr/>
            </p:nvSpPr>
            <p:spPr>
              <a:xfrm>
                <a:off x="2664776" y="1656641"/>
                <a:ext cx="20182" cy="7402"/>
              </a:xfrm>
              <a:custGeom>
                <a:rect b="b" l="l" r="r" t="t"/>
                <a:pathLst>
                  <a:path extrusionOk="0" h="234" w="638">
                    <a:moveTo>
                      <a:pt x="195" y="0"/>
                    </a:moveTo>
                    <a:lnTo>
                      <a:pt x="195" y="0"/>
                    </a:lnTo>
                    <a:cubicBezTo>
                      <a:pt x="0" y="55"/>
                      <a:pt x="357" y="233"/>
                      <a:pt x="527" y="233"/>
                    </a:cubicBezTo>
                    <a:cubicBezTo>
                      <a:pt x="570" y="233"/>
                      <a:pt x="601" y="222"/>
                      <a:pt x="608" y="193"/>
                    </a:cubicBezTo>
                    <a:cubicBezTo>
                      <a:pt x="638" y="53"/>
                      <a:pt x="195" y="0"/>
                      <a:pt x="1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3" name="Google Shape;14333;p87"/>
              <p:cNvSpPr/>
              <p:nvPr/>
            </p:nvSpPr>
            <p:spPr>
              <a:xfrm>
                <a:off x="2655888" y="1642280"/>
                <a:ext cx="20150" cy="7402"/>
              </a:xfrm>
              <a:custGeom>
                <a:rect b="b" l="l" r="r" t="t"/>
                <a:pathLst>
                  <a:path extrusionOk="0" h="234" w="637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" y="56"/>
                      <a:pt x="357" y="234"/>
                      <a:pt x="526" y="234"/>
                    </a:cubicBezTo>
                    <a:cubicBezTo>
                      <a:pt x="569" y="234"/>
                      <a:pt x="600" y="222"/>
                      <a:pt x="607" y="193"/>
                    </a:cubicBezTo>
                    <a:cubicBezTo>
                      <a:pt x="637" y="55"/>
                      <a:pt x="196" y="0"/>
                      <a:pt x="1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4" name="Google Shape;14334;p87"/>
              <p:cNvSpPr/>
              <p:nvPr/>
            </p:nvSpPr>
            <p:spPr>
              <a:xfrm>
                <a:off x="2635643" y="1646424"/>
                <a:ext cx="19739" cy="6421"/>
              </a:xfrm>
              <a:custGeom>
                <a:rect b="b" l="l" r="r" t="t"/>
                <a:pathLst>
                  <a:path extrusionOk="0" h="203" w="624">
                    <a:moveTo>
                      <a:pt x="178" y="1"/>
                    </a:moveTo>
                    <a:cubicBezTo>
                      <a:pt x="1" y="72"/>
                      <a:pt x="322" y="202"/>
                      <a:pt x="500" y="202"/>
                    </a:cubicBezTo>
                    <a:cubicBezTo>
                      <a:pt x="559" y="202"/>
                      <a:pt x="602" y="188"/>
                      <a:pt x="607" y="153"/>
                    </a:cubicBezTo>
                    <a:cubicBezTo>
                      <a:pt x="624" y="9"/>
                      <a:pt x="178" y="1"/>
                      <a:pt x="1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5" name="Google Shape;14335;p87"/>
              <p:cNvSpPr/>
              <p:nvPr/>
            </p:nvSpPr>
            <p:spPr>
              <a:xfrm>
                <a:off x="2694986" y="1660563"/>
                <a:ext cx="20150" cy="7434"/>
              </a:xfrm>
              <a:custGeom>
                <a:rect b="b" l="l" r="r" t="t"/>
                <a:pathLst>
                  <a:path extrusionOk="0" h="235" w="637">
                    <a:moveTo>
                      <a:pt x="194" y="1"/>
                    </a:moveTo>
                    <a:cubicBezTo>
                      <a:pt x="0" y="56"/>
                      <a:pt x="356" y="234"/>
                      <a:pt x="525" y="234"/>
                    </a:cubicBezTo>
                    <a:cubicBezTo>
                      <a:pt x="569" y="234"/>
                      <a:pt x="600" y="223"/>
                      <a:pt x="606" y="194"/>
                    </a:cubicBezTo>
                    <a:cubicBezTo>
                      <a:pt x="636" y="55"/>
                      <a:pt x="194" y="1"/>
                      <a:pt x="1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6" name="Google Shape;14336;p87"/>
              <p:cNvSpPr/>
              <p:nvPr/>
            </p:nvSpPr>
            <p:spPr>
              <a:xfrm>
                <a:off x="2673539" y="1341803"/>
                <a:ext cx="17746" cy="21478"/>
              </a:xfrm>
              <a:custGeom>
                <a:rect b="b" l="l" r="r" t="t"/>
                <a:pathLst>
                  <a:path extrusionOk="0" h="679" w="561">
                    <a:moveTo>
                      <a:pt x="255" y="1"/>
                    </a:moveTo>
                    <a:cubicBezTo>
                      <a:pt x="67" y="1"/>
                      <a:pt x="19" y="560"/>
                      <a:pt x="19" y="560"/>
                    </a:cubicBezTo>
                    <a:cubicBezTo>
                      <a:pt x="1" y="644"/>
                      <a:pt x="19" y="678"/>
                      <a:pt x="55" y="678"/>
                    </a:cubicBezTo>
                    <a:cubicBezTo>
                      <a:pt x="187" y="678"/>
                      <a:pt x="561" y="226"/>
                      <a:pt x="352" y="44"/>
                    </a:cubicBezTo>
                    <a:cubicBezTo>
                      <a:pt x="316" y="14"/>
                      <a:pt x="284" y="1"/>
                      <a:pt x="2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37" name="Google Shape;14337;p87"/>
              <p:cNvSpPr/>
              <p:nvPr/>
            </p:nvSpPr>
            <p:spPr>
              <a:xfrm>
                <a:off x="2413678" y="1332376"/>
                <a:ext cx="22934" cy="23535"/>
              </a:xfrm>
              <a:custGeom>
                <a:rect b="b" l="l" r="r" t="t"/>
                <a:pathLst>
                  <a:path extrusionOk="0" h="744" w="725">
                    <a:moveTo>
                      <a:pt x="362" y="1"/>
                    </a:moveTo>
                    <a:cubicBezTo>
                      <a:pt x="337" y="1"/>
                      <a:pt x="311" y="6"/>
                      <a:pt x="284" y="16"/>
                    </a:cubicBezTo>
                    <a:cubicBezTo>
                      <a:pt x="1" y="124"/>
                      <a:pt x="391" y="744"/>
                      <a:pt x="612" y="744"/>
                    </a:cubicBezTo>
                    <a:cubicBezTo>
                      <a:pt x="661" y="744"/>
                      <a:pt x="702" y="712"/>
                      <a:pt x="725" y="637"/>
                    </a:cubicBezTo>
                    <a:cubicBezTo>
                      <a:pt x="725" y="637"/>
                      <a:pt x="645" y="1"/>
                      <a:pt x="3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338" name="Google Shape;14338;p87"/>
            <p:cNvGrpSpPr/>
            <p:nvPr/>
          </p:nvGrpSpPr>
          <p:grpSpPr>
            <a:xfrm>
              <a:off x="1543131" y="3719774"/>
              <a:ext cx="834888" cy="835831"/>
              <a:chOff x="1016818" y="4103795"/>
              <a:chExt cx="603548" cy="604230"/>
            </a:xfrm>
          </p:grpSpPr>
          <p:sp>
            <p:nvSpPr>
              <p:cNvPr id="14339" name="Google Shape;14339;p87"/>
              <p:cNvSpPr/>
              <p:nvPr/>
            </p:nvSpPr>
            <p:spPr>
              <a:xfrm>
                <a:off x="1294456" y="4223872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0" y="1"/>
                    </a:moveTo>
                    <a:cubicBezTo>
                      <a:pt x="0" y="1"/>
                      <a:pt x="66" y="4479"/>
                      <a:pt x="759" y="4633"/>
                    </a:cubicBezTo>
                    <a:cubicBezTo>
                      <a:pt x="770" y="4635"/>
                      <a:pt x="781" y="4636"/>
                      <a:pt x="791" y="4636"/>
                    </a:cubicBezTo>
                    <a:cubicBezTo>
                      <a:pt x="1455" y="4636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0" name="Google Shape;14340;p87"/>
              <p:cNvSpPr/>
              <p:nvPr/>
            </p:nvSpPr>
            <p:spPr>
              <a:xfrm>
                <a:off x="1294456" y="4136440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734" y="1"/>
                    </a:moveTo>
                    <a:cubicBezTo>
                      <a:pt x="71" y="1"/>
                      <a:pt x="0" y="2397"/>
                      <a:pt x="0" y="2397"/>
                    </a:cubicBezTo>
                    <a:lnTo>
                      <a:pt x="1525" y="2397"/>
                    </a:lnTo>
                    <a:cubicBezTo>
                      <a:pt x="1525" y="2397"/>
                      <a:pt x="1460" y="81"/>
                      <a:pt x="767" y="2"/>
                    </a:cubicBezTo>
                    <a:cubicBezTo>
                      <a:pt x="756" y="1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1" name="Google Shape;14341;p87"/>
              <p:cNvSpPr/>
              <p:nvPr/>
            </p:nvSpPr>
            <p:spPr>
              <a:xfrm>
                <a:off x="1296544" y="4103795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8"/>
                    </a:cubicBezTo>
                    <a:cubicBezTo>
                      <a:pt x="0" y="1082"/>
                      <a:pt x="312" y="1394"/>
                      <a:pt x="698" y="1394"/>
                    </a:cubicBezTo>
                    <a:cubicBezTo>
                      <a:pt x="1081" y="1394"/>
                      <a:pt x="1394" y="1082"/>
                      <a:pt x="1394" y="698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2" name="Google Shape;14342;p87"/>
              <p:cNvSpPr/>
              <p:nvPr/>
            </p:nvSpPr>
            <p:spPr>
              <a:xfrm>
                <a:off x="1294456" y="4441363"/>
                <a:ext cx="48271" cy="146680"/>
              </a:xfrm>
              <a:custGeom>
                <a:rect b="b" l="l" r="r" t="t"/>
                <a:pathLst>
                  <a:path extrusionOk="0" h="4637" w="1526">
                    <a:moveTo>
                      <a:pt x="734" y="1"/>
                    </a:moveTo>
                    <a:cubicBezTo>
                      <a:pt x="71" y="1"/>
                      <a:pt x="0" y="4636"/>
                      <a:pt x="0" y="4636"/>
                    </a:cubicBezTo>
                    <a:lnTo>
                      <a:pt x="1525" y="4636"/>
                    </a:lnTo>
                    <a:cubicBezTo>
                      <a:pt x="1525" y="4636"/>
                      <a:pt x="1460" y="156"/>
                      <a:pt x="767" y="4"/>
                    </a:cubicBezTo>
                    <a:cubicBezTo>
                      <a:pt x="756" y="2"/>
                      <a:pt x="745" y="1"/>
                      <a:pt x="7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3" name="Google Shape;14343;p87"/>
              <p:cNvSpPr/>
              <p:nvPr/>
            </p:nvSpPr>
            <p:spPr>
              <a:xfrm>
                <a:off x="1294456" y="4599589"/>
                <a:ext cx="48271" cy="75823"/>
              </a:xfrm>
              <a:custGeom>
                <a:rect b="b" l="l" r="r" t="t"/>
                <a:pathLst>
                  <a:path extrusionOk="0" h="2397" w="1526">
                    <a:moveTo>
                      <a:pt x="0" y="1"/>
                    </a:moveTo>
                    <a:cubicBezTo>
                      <a:pt x="0" y="1"/>
                      <a:pt x="66" y="2316"/>
                      <a:pt x="759" y="2395"/>
                    </a:cubicBezTo>
                    <a:cubicBezTo>
                      <a:pt x="770" y="2396"/>
                      <a:pt x="781" y="2397"/>
                      <a:pt x="792" y="2397"/>
                    </a:cubicBezTo>
                    <a:cubicBezTo>
                      <a:pt x="1455" y="2397"/>
                      <a:pt x="1525" y="1"/>
                      <a:pt x="15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4" name="Google Shape;14344;p87"/>
              <p:cNvSpPr/>
              <p:nvPr/>
            </p:nvSpPr>
            <p:spPr>
              <a:xfrm>
                <a:off x="1296544" y="4663961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8" y="1"/>
                    </a:moveTo>
                    <a:cubicBezTo>
                      <a:pt x="312" y="1"/>
                      <a:pt x="0" y="313"/>
                      <a:pt x="0" y="696"/>
                    </a:cubicBezTo>
                    <a:cubicBezTo>
                      <a:pt x="0" y="1082"/>
                      <a:pt x="312" y="1392"/>
                      <a:pt x="698" y="1392"/>
                    </a:cubicBezTo>
                    <a:cubicBezTo>
                      <a:pt x="1081" y="1392"/>
                      <a:pt x="1394" y="1082"/>
                      <a:pt x="1394" y="696"/>
                    </a:cubicBezTo>
                    <a:cubicBezTo>
                      <a:pt x="1394" y="313"/>
                      <a:pt x="1081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5" name="Google Shape;14345;p87"/>
              <p:cNvSpPr/>
              <p:nvPr/>
            </p:nvSpPr>
            <p:spPr>
              <a:xfrm>
                <a:off x="1333364" y="4260028"/>
                <a:ext cx="132825" cy="122892"/>
              </a:xfrm>
              <a:custGeom>
                <a:rect b="b" l="l" r="r" t="t"/>
                <a:pathLst>
                  <a:path extrusionOk="0" h="3885" w="4199">
                    <a:moveTo>
                      <a:pt x="3122" y="0"/>
                    </a:moveTo>
                    <a:cubicBezTo>
                      <a:pt x="3122" y="0"/>
                      <a:pt x="0" y="3215"/>
                      <a:pt x="383" y="3813"/>
                    </a:cubicBezTo>
                    <a:cubicBezTo>
                      <a:pt x="414" y="3862"/>
                      <a:pt x="467" y="3885"/>
                      <a:pt x="536" y="3885"/>
                    </a:cubicBezTo>
                    <a:cubicBezTo>
                      <a:pt x="1308" y="3885"/>
                      <a:pt x="4199" y="1078"/>
                      <a:pt x="4199" y="1078"/>
                    </a:cubicBezTo>
                    <a:lnTo>
                      <a:pt x="31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6" name="Google Shape;14346;p87"/>
              <p:cNvSpPr/>
              <p:nvPr/>
            </p:nvSpPr>
            <p:spPr>
              <a:xfrm>
                <a:off x="1440314" y="4211947"/>
                <a:ext cx="84459" cy="74020"/>
              </a:xfrm>
              <a:custGeom>
                <a:rect b="b" l="l" r="r" t="t"/>
                <a:pathLst>
                  <a:path extrusionOk="0" h="2340" w="2670">
                    <a:moveTo>
                      <a:pt x="1983" y="0"/>
                    </a:moveTo>
                    <a:cubicBezTo>
                      <a:pt x="1335" y="0"/>
                      <a:pt x="0" y="1261"/>
                      <a:pt x="0" y="1261"/>
                    </a:cubicBezTo>
                    <a:lnTo>
                      <a:pt x="1077" y="2339"/>
                    </a:lnTo>
                    <a:cubicBezTo>
                      <a:pt x="1077" y="2339"/>
                      <a:pt x="2669" y="654"/>
                      <a:pt x="2234" y="108"/>
                    </a:cubicBezTo>
                    <a:cubicBezTo>
                      <a:pt x="2174" y="33"/>
                      <a:pt x="2087" y="0"/>
                      <a:pt x="19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7" name="Google Shape;14347;p87"/>
              <p:cNvSpPr/>
              <p:nvPr/>
            </p:nvSpPr>
            <p:spPr>
              <a:xfrm>
                <a:off x="1496430" y="4185723"/>
                <a:ext cx="44064" cy="44127"/>
              </a:xfrm>
              <a:custGeom>
                <a:rect b="b" l="l" r="r" t="t"/>
                <a:pathLst>
                  <a:path extrusionOk="0" h="1395" w="1393">
                    <a:moveTo>
                      <a:pt x="696" y="1"/>
                    </a:moveTo>
                    <a:cubicBezTo>
                      <a:pt x="311" y="1"/>
                      <a:pt x="0" y="313"/>
                      <a:pt x="0" y="698"/>
                    </a:cubicBezTo>
                    <a:cubicBezTo>
                      <a:pt x="0" y="1082"/>
                      <a:pt x="311" y="1394"/>
                      <a:pt x="696" y="1394"/>
                    </a:cubicBezTo>
                    <a:cubicBezTo>
                      <a:pt x="1081" y="1394"/>
                      <a:pt x="1392" y="1082"/>
                      <a:pt x="1392" y="698"/>
                    </a:cubicBezTo>
                    <a:cubicBezTo>
                      <a:pt x="1392" y="313"/>
                      <a:pt x="1081" y="1"/>
                      <a:pt x="6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8" name="Google Shape;14348;p87"/>
              <p:cNvSpPr/>
              <p:nvPr/>
            </p:nvSpPr>
            <p:spPr>
              <a:xfrm>
                <a:off x="1175107" y="4428931"/>
                <a:ext cx="132888" cy="122924"/>
              </a:xfrm>
              <a:custGeom>
                <a:rect b="b" l="l" r="r" t="t"/>
                <a:pathLst>
                  <a:path extrusionOk="0" h="3886" w="4201">
                    <a:moveTo>
                      <a:pt x="3664" y="1"/>
                    </a:moveTo>
                    <a:cubicBezTo>
                      <a:pt x="2893" y="1"/>
                      <a:pt x="0" y="2807"/>
                      <a:pt x="0" y="2807"/>
                    </a:cubicBezTo>
                    <a:lnTo>
                      <a:pt x="1079" y="3885"/>
                    </a:lnTo>
                    <a:cubicBezTo>
                      <a:pt x="1079" y="3885"/>
                      <a:pt x="4200" y="671"/>
                      <a:pt x="3816" y="72"/>
                    </a:cubicBezTo>
                    <a:cubicBezTo>
                      <a:pt x="3785" y="23"/>
                      <a:pt x="3733" y="1"/>
                      <a:pt x="36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49" name="Google Shape;14349;p87"/>
              <p:cNvSpPr/>
              <p:nvPr/>
            </p:nvSpPr>
            <p:spPr>
              <a:xfrm>
                <a:off x="1116555" y="4525948"/>
                <a:ext cx="84459" cy="73988"/>
              </a:xfrm>
              <a:custGeom>
                <a:rect b="b" l="l" r="r" t="t"/>
                <a:pathLst>
                  <a:path extrusionOk="0" h="2339" w="2670">
                    <a:moveTo>
                      <a:pt x="1592" y="1"/>
                    </a:moveTo>
                    <a:cubicBezTo>
                      <a:pt x="1592" y="1"/>
                      <a:pt x="0" y="1685"/>
                      <a:pt x="435" y="2230"/>
                    </a:cubicBezTo>
                    <a:cubicBezTo>
                      <a:pt x="496" y="2306"/>
                      <a:pt x="582" y="2338"/>
                      <a:pt x="686" y="2338"/>
                    </a:cubicBezTo>
                    <a:cubicBezTo>
                      <a:pt x="1334" y="2338"/>
                      <a:pt x="2669" y="1077"/>
                      <a:pt x="2669" y="1077"/>
                    </a:cubicBezTo>
                    <a:lnTo>
                      <a:pt x="159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0" name="Google Shape;14350;p87"/>
              <p:cNvSpPr/>
              <p:nvPr/>
            </p:nvSpPr>
            <p:spPr>
              <a:xfrm>
                <a:off x="1100834" y="458203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2" y="0"/>
                      <a:pt x="0" y="312"/>
                      <a:pt x="0" y="698"/>
                    </a:cubicBezTo>
                    <a:cubicBezTo>
                      <a:pt x="0" y="1081"/>
                      <a:pt x="312" y="1394"/>
                      <a:pt x="696" y="1394"/>
                    </a:cubicBezTo>
                    <a:cubicBezTo>
                      <a:pt x="1081" y="1394"/>
                      <a:pt x="1393" y="1081"/>
                      <a:pt x="1393" y="698"/>
                    </a:cubicBezTo>
                    <a:cubicBezTo>
                      <a:pt x="1393" y="312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1" name="Google Shape;14351;p87"/>
              <p:cNvSpPr/>
              <p:nvPr/>
            </p:nvSpPr>
            <p:spPr>
              <a:xfrm>
                <a:off x="1330201" y="4429420"/>
                <a:ext cx="139531" cy="121785"/>
              </a:xfrm>
              <a:custGeom>
                <a:rect b="b" l="l" r="r" t="t"/>
                <a:pathLst>
                  <a:path extrusionOk="0" h="3850" w="4411">
                    <a:moveTo>
                      <a:pt x="726" y="1"/>
                    </a:moveTo>
                    <a:cubicBezTo>
                      <a:pt x="675" y="1"/>
                      <a:pt x="632" y="11"/>
                      <a:pt x="597" y="33"/>
                    </a:cubicBezTo>
                    <a:cubicBezTo>
                      <a:pt x="0" y="416"/>
                      <a:pt x="3332" y="3849"/>
                      <a:pt x="3332" y="3849"/>
                    </a:cubicBezTo>
                    <a:lnTo>
                      <a:pt x="4410" y="2771"/>
                    </a:lnTo>
                    <a:cubicBezTo>
                      <a:pt x="4410" y="2771"/>
                      <a:pt x="1557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2" name="Google Shape;14352;p87"/>
              <p:cNvSpPr/>
              <p:nvPr/>
            </p:nvSpPr>
            <p:spPr>
              <a:xfrm>
                <a:off x="1443793" y="4525298"/>
                <a:ext cx="87843" cy="73071"/>
              </a:xfrm>
              <a:custGeom>
                <a:rect b="b" l="l" r="r" t="t"/>
                <a:pathLst>
                  <a:path extrusionOk="0" h="2310" w="2777">
                    <a:moveTo>
                      <a:pt x="1079" y="1"/>
                    </a:moveTo>
                    <a:lnTo>
                      <a:pt x="0" y="1077"/>
                    </a:lnTo>
                    <a:cubicBezTo>
                      <a:pt x="0" y="1077"/>
                      <a:pt x="1305" y="2309"/>
                      <a:pt x="1991" y="2309"/>
                    </a:cubicBezTo>
                    <a:cubicBezTo>
                      <a:pt x="2084" y="2309"/>
                      <a:pt x="2166" y="2286"/>
                      <a:pt x="2231" y="2234"/>
                    </a:cubicBezTo>
                    <a:cubicBezTo>
                      <a:pt x="2777" y="1799"/>
                      <a:pt x="1079" y="1"/>
                      <a:pt x="1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3" name="Google Shape;14353;p87"/>
              <p:cNvSpPr/>
              <p:nvPr/>
            </p:nvSpPr>
            <p:spPr>
              <a:xfrm>
                <a:off x="1499909" y="4581383"/>
                <a:ext cx="44096" cy="44096"/>
              </a:xfrm>
              <a:custGeom>
                <a:rect b="b" l="l" r="r" t="t"/>
                <a:pathLst>
                  <a:path extrusionOk="0" h="1394" w="1394">
                    <a:moveTo>
                      <a:pt x="696" y="0"/>
                    </a:moveTo>
                    <a:cubicBezTo>
                      <a:pt x="313" y="0"/>
                      <a:pt x="0" y="312"/>
                      <a:pt x="0" y="698"/>
                    </a:cubicBezTo>
                    <a:cubicBezTo>
                      <a:pt x="0" y="1081"/>
                      <a:pt x="313" y="1394"/>
                      <a:pt x="696" y="1394"/>
                    </a:cubicBezTo>
                    <a:cubicBezTo>
                      <a:pt x="1082" y="1394"/>
                      <a:pt x="1394" y="1081"/>
                      <a:pt x="1394" y="698"/>
                    </a:cubicBezTo>
                    <a:cubicBezTo>
                      <a:pt x="1394" y="312"/>
                      <a:pt x="1082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4" name="Google Shape;14354;p87"/>
              <p:cNvSpPr/>
              <p:nvPr/>
            </p:nvSpPr>
            <p:spPr>
              <a:xfrm>
                <a:off x="1178650" y="4260123"/>
                <a:ext cx="139531" cy="121753"/>
              </a:xfrm>
              <a:custGeom>
                <a:rect b="b" l="l" r="r" t="t"/>
                <a:pathLst>
                  <a:path extrusionOk="0" h="3849" w="4411">
                    <a:moveTo>
                      <a:pt x="1077" y="0"/>
                    </a:moveTo>
                    <a:lnTo>
                      <a:pt x="0" y="1077"/>
                    </a:lnTo>
                    <a:cubicBezTo>
                      <a:pt x="0" y="1077"/>
                      <a:pt x="2854" y="3848"/>
                      <a:pt x="3683" y="3848"/>
                    </a:cubicBezTo>
                    <a:cubicBezTo>
                      <a:pt x="3734" y="3848"/>
                      <a:pt x="3777" y="3838"/>
                      <a:pt x="3812" y="3816"/>
                    </a:cubicBezTo>
                    <a:cubicBezTo>
                      <a:pt x="4410" y="3432"/>
                      <a:pt x="1077" y="0"/>
                      <a:pt x="10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5" name="Google Shape;14355;p87"/>
              <p:cNvSpPr/>
              <p:nvPr/>
            </p:nvSpPr>
            <p:spPr>
              <a:xfrm>
                <a:off x="1116682" y="4212864"/>
                <a:ext cx="87843" cy="73103"/>
              </a:xfrm>
              <a:custGeom>
                <a:rect b="b" l="l" r="r" t="t"/>
                <a:pathLst>
                  <a:path extrusionOk="0" h="2311" w="2777">
                    <a:moveTo>
                      <a:pt x="787" y="0"/>
                    </a:moveTo>
                    <a:cubicBezTo>
                      <a:pt x="694" y="0"/>
                      <a:pt x="612" y="23"/>
                      <a:pt x="546" y="75"/>
                    </a:cubicBezTo>
                    <a:cubicBezTo>
                      <a:pt x="0" y="510"/>
                      <a:pt x="1699" y="2310"/>
                      <a:pt x="1699" y="2310"/>
                    </a:cubicBezTo>
                    <a:lnTo>
                      <a:pt x="2777" y="1232"/>
                    </a:lnTo>
                    <a:cubicBezTo>
                      <a:pt x="2777" y="1232"/>
                      <a:pt x="1473" y="0"/>
                      <a:pt x="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6" name="Google Shape;14356;p87"/>
              <p:cNvSpPr/>
              <p:nvPr/>
            </p:nvSpPr>
            <p:spPr>
              <a:xfrm>
                <a:off x="1104313" y="4185723"/>
                <a:ext cx="44096" cy="44127"/>
              </a:xfrm>
              <a:custGeom>
                <a:rect b="b" l="l" r="r" t="t"/>
                <a:pathLst>
                  <a:path extrusionOk="0" h="1395" w="1394">
                    <a:moveTo>
                      <a:pt x="698" y="1"/>
                    </a:moveTo>
                    <a:cubicBezTo>
                      <a:pt x="313" y="1"/>
                      <a:pt x="0" y="313"/>
                      <a:pt x="0" y="698"/>
                    </a:cubicBezTo>
                    <a:cubicBezTo>
                      <a:pt x="0" y="1082"/>
                      <a:pt x="313" y="1394"/>
                      <a:pt x="698" y="1394"/>
                    </a:cubicBezTo>
                    <a:cubicBezTo>
                      <a:pt x="1082" y="1394"/>
                      <a:pt x="1394" y="1082"/>
                      <a:pt x="1394" y="698"/>
                    </a:cubicBezTo>
                    <a:cubicBezTo>
                      <a:pt x="1394" y="313"/>
                      <a:pt x="1082" y="1"/>
                      <a:pt x="6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7" name="Google Shape;14357;p87"/>
              <p:cNvSpPr/>
              <p:nvPr/>
            </p:nvSpPr>
            <p:spPr>
              <a:xfrm>
                <a:off x="1348959" y="4381497"/>
                <a:ext cx="151330" cy="48271"/>
              </a:xfrm>
              <a:custGeom>
                <a:rect b="b" l="l" r="r" t="t"/>
                <a:pathLst>
                  <a:path extrusionOk="0" h="1526" w="4784">
                    <a:moveTo>
                      <a:pt x="4784" y="0"/>
                    </a:moveTo>
                    <a:cubicBezTo>
                      <a:pt x="4784" y="0"/>
                      <a:pt x="304" y="66"/>
                      <a:pt x="152" y="758"/>
                    </a:cubicBezTo>
                    <a:cubicBezTo>
                      <a:pt x="0" y="1451"/>
                      <a:pt x="4784" y="1525"/>
                      <a:pt x="4784" y="1525"/>
                    </a:cubicBezTo>
                    <a:lnTo>
                      <a:pt x="47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8" name="Google Shape;14358;p87"/>
              <p:cNvSpPr/>
              <p:nvPr/>
            </p:nvSpPr>
            <p:spPr>
              <a:xfrm>
                <a:off x="1511898" y="4381497"/>
                <a:ext cx="78322" cy="48271"/>
              </a:xfrm>
              <a:custGeom>
                <a:rect b="b" l="l" r="r" t="t"/>
                <a:pathLst>
                  <a:path extrusionOk="0" h="1526" w="2476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2318" y="1458"/>
                      <a:pt x="2396" y="767"/>
                    </a:cubicBezTo>
                    <a:cubicBezTo>
                      <a:pt x="2475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59" name="Google Shape;14359;p87"/>
              <p:cNvSpPr/>
              <p:nvPr/>
            </p:nvSpPr>
            <p:spPr>
              <a:xfrm>
                <a:off x="1576334" y="4383585"/>
                <a:ext cx="44032" cy="44064"/>
              </a:xfrm>
              <a:custGeom>
                <a:rect b="b" l="l" r="r" t="t"/>
                <a:pathLst>
                  <a:path extrusionOk="0" h="1393" w="1392">
                    <a:moveTo>
                      <a:pt x="696" y="0"/>
                    </a:moveTo>
                    <a:cubicBezTo>
                      <a:pt x="311" y="0"/>
                      <a:pt x="0" y="311"/>
                      <a:pt x="0" y="696"/>
                    </a:cubicBezTo>
                    <a:cubicBezTo>
                      <a:pt x="0" y="1081"/>
                      <a:pt x="311" y="1392"/>
                      <a:pt x="696" y="1392"/>
                    </a:cubicBezTo>
                    <a:cubicBezTo>
                      <a:pt x="1080" y="1392"/>
                      <a:pt x="1392" y="1081"/>
                      <a:pt x="1392" y="696"/>
                    </a:cubicBezTo>
                    <a:cubicBezTo>
                      <a:pt x="1392" y="311"/>
                      <a:pt x="1080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0" name="Google Shape;14360;p87"/>
              <p:cNvSpPr/>
              <p:nvPr/>
            </p:nvSpPr>
            <p:spPr>
              <a:xfrm>
                <a:off x="1136831" y="4382147"/>
                <a:ext cx="151362" cy="48271"/>
              </a:xfrm>
              <a:custGeom>
                <a:rect b="b" l="l" r="r" t="t"/>
                <a:pathLst>
                  <a:path extrusionOk="0" h="1526" w="4785">
                    <a:moveTo>
                      <a:pt x="1" y="0"/>
                    </a:moveTo>
                    <a:lnTo>
                      <a:pt x="1" y="1525"/>
                    </a:lnTo>
                    <a:cubicBezTo>
                      <a:pt x="1" y="1525"/>
                      <a:pt x="4481" y="1458"/>
                      <a:pt x="4633" y="767"/>
                    </a:cubicBezTo>
                    <a:cubicBezTo>
                      <a:pt x="4784" y="7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1" name="Google Shape;14361;p87"/>
              <p:cNvSpPr/>
              <p:nvPr/>
            </p:nvSpPr>
            <p:spPr>
              <a:xfrm>
                <a:off x="1046963" y="4382147"/>
                <a:ext cx="78290" cy="48271"/>
              </a:xfrm>
              <a:custGeom>
                <a:rect b="b" l="l" r="r" t="t"/>
                <a:pathLst>
                  <a:path extrusionOk="0" h="1526" w="2475">
                    <a:moveTo>
                      <a:pt x="2475" y="0"/>
                    </a:moveTo>
                    <a:cubicBezTo>
                      <a:pt x="2475" y="0"/>
                      <a:pt x="158" y="66"/>
                      <a:pt x="79" y="758"/>
                    </a:cubicBezTo>
                    <a:cubicBezTo>
                      <a:pt x="1" y="1451"/>
                      <a:pt x="2475" y="1525"/>
                      <a:pt x="2475" y="1525"/>
                    </a:cubicBezTo>
                    <a:lnTo>
                      <a:pt x="247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2" name="Google Shape;14362;p87"/>
              <p:cNvSpPr/>
              <p:nvPr/>
            </p:nvSpPr>
            <p:spPr>
              <a:xfrm>
                <a:off x="1016818" y="4383585"/>
                <a:ext cx="44096" cy="44064"/>
              </a:xfrm>
              <a:custGeom>
                <a:rect b="b" l="l" r="r" t="t"/>
                <a:pathLst>
                  <a:path extrusionOk="0" h="1393" w="1394">
                    <a:moveTo>
                      <a:pt x="696" y="0"/>
                    </a:moveTo>
                    <a:cubicBezTo>
                      <a:pt x="312" y="0"/>
                      <a:pt x="0" y="311"/>
                      <a:pt x="0" y="696"/>
                    </a:cubicBezTo>
                    <a:cubicBezTo>
                      <a:pt x="0" y="1081"/>
                      <a:pt x="312" y="1392"/>
                      <a:pt x="696" y="1392"/>
                    </a:cubicBezTo>
                    <a:cubicBezTo>
                      <a:pt x="1081" y="1392"/>
                      <a:pt x="1393" y="1081"/>
                      <a:pt x="1393" y="696"/>
                    </a:cubicBezTo>
                    <a:cubicBezTo>
                      <a:pt x="1393" y="311"/>
                      <a:pt x="1081" y="0"/>
                      <a:pt x="6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3" name="Google Shape;14363;p87"/>
              <p:cNvSpPr/>
              <p:nvPr/>
            </p:nvSpPr>
            <p:spPr>
              <a:xfrm>
                <a:off x="1108805" y="4195782"/>
                <a:ext cx="419573" cy="419542"/>
              </a:xfrm>
              <a:custGeom>
                <a:rect b="b" l="l" r="r" t="t"/>
                <a:pathLst>
                  <a:path extrusionOk="0" h="13263" w="13264">
                    <a:moveTo>
                      <a:pt x="6633" y="1493"/>
                    </a:moveTo>
                    <a:cubicBezTo>
                      <a:pt x="9469" y="1493"/>
                      <a:pt x="11770" y="3795"/>
                      <a:pt x="11770" y="6632"/>
                    </a:cubicBezTo>
                    <a:cubicBezTo>
                      <a:pt x="11770" y="9468"/>
                      <a:pt x="9471" y="11771"/>
                      <a:pt x="6633" y="11771"/>
                    </a:cubicBezTo>
                    <a:cubicBezTo>
                      <a:pt x="3793" y="11771"/>
                      <a:pt x="1494" y="9468"/>
                      <a:pt x="1494" y="6632"/>
                    </a:cubicBezTo>
                    <a:cubicBezTo>
                      <a:pt x="1494" y="3792"/>
                      <a:pt x="3795" y="1493"/>
                      <a:pt x="6633" y="1493"/>
                    </a:cubicBezTo>
                    <a:close/>
                    <a:moveTo>
                      <a:pt x="6633" y="1"/>
                    </a:moveTo>
                    <a:cubicBezTo>
                      <a:pt x="2970" y="1"/>
                      <a:pt x="0" y="2969"/>
                      <a:pt x="0" y="6632"/>
                    </a:cubicBezTo>
                    <a:cubicBezTo>
                      <a:pt x="0" y="10293"/>
                      <a:pt x="2970" y="13263"/>
                      <a:pt x="6633" y="13263"/>
                    </a:cubicBezTo>
                    <a:cubicBezTo>
                      <a:pt x="10294" y="13263"/>
                      <a:pt x="13264" y="10293"/>
                      <a:pt x="13264" y="6632"/>
                    </a:cubicBezTo>
                    <a:cubicBezTo>
                      <a:pt x="13264" y="2969"/>
                      <a:pt x="10294" y="1"/>
                      <a:pt x="6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4" name="Google Shape;14364;p87"/>
              <p:cNvSpPr/>
              <p:nvPr/>
            </p:nvSpPr>
            <p:spPr>
              <a:xfrm>
                <a:off x="1266651" y="4353565"/>
                <a:ext cx="103881" cy="103881"/>
              </a:xfrm>
              <a:custGeom>
                <a:rect b="b" l="l" r="r" t="t"/>
                <a:pathLst>
                  <a:path extrusionOk="0" h="3284" w="3284">
                    <a:moveTo>
                      <a:pt x="1643" y="746"/>
                    </a:moveTo>
                    <a:cubicBezTo>
                      <a:pt x="2138" y="746"/>
                      <a:pt x="2539" y="1147"/>
                      <a:pt x="2539" y="1644"/>
                    </a:cubicBezTo>
                    <a:cubicBezTo>
                      <a:pt x="2539" y="2138"/>
                      <a:pt x="2138" y="2540"/>
                      <a:pt x="1643" y="2540"/>
                    </a:cubicBezTo>
                    <a:cubicBezTo>
                      <a:pt x="1146" y="2540"/>
                      <a:pt x="745" y="2139"/>
                      <a:pt x="745" y="1644"/>
                    </a:cubicBezTo>
                    <a:cubicBezTo>
                      <a:pt x="745" y="1148"/>
                      <a:pt x="1146" y="746"/>
                      <a:pt x="1643" y="746"/>
                    </a:cubicBezTo>
                    <a:close/>
                    <a:moveTo>
                      <a:pt x="1643" y="0"/>
                    </a:moveTo>
                    <a:cubicBezTo>
                      <a:pt x="735" y="0"/>
                      <a:pt x="0" y="736"/>
                      <a:pt x="0" y="1642"/>
                    </a:cubicBezTo>
                    <a:cubicBezTo>
                      <a:pt x="0" y="2549"/>
                      <a:pt x="736" y="3283"/>
                      <a:pt x="1643" y="3283"/>
                    </a:cubicBezTo>
                    <a:cubicBezTo>
                      <a:pt x="2549" y="3283"/>
                      <a:pt x="3284" y="2547"/>
                      <a:pt x="3284" y="1642"/>
                    </a:cubicBezTo>
                    <a:cubicBezTo>
                      <a:pt x="3284" y="736"/>
                      <a:pt x="2548" y="0"/>
                      <a:pt x="16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5" name="Google Shape;14365;p87"/>
              <p:cNvSpPr/>
              <p:nvPr/>
            </p:nvSpPr>
            <p:spPr>
              <a:xfrm>
                <a:off x="1411054" y="4397187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0"/>
                    </a:moveTo>
                    <a:cubicBezTo>
                      <a:pt x="175" y="0"/>
                      <a:pt x="72" y="10"/>
                      <a:pt x="72" y="10"/>
                    </a:cubicBezTo>
                    <a:cubicBezTo>
                      <a:pt x="0" y="61"/>
                      <a:pt x="100" y="80"/>
                      <a:pt x="216" y="80"/>
                    </a:cubicBezTo>
                    <a:cubicBezTo>
                      <a:pt x="345" y="80"/>
                      <a:pt x="495" y="55"/>
                      <a:pt x="445" y="23"/>
                    </a:cubicBezTo>
                    <a:cubicBezTo>
                      <a:pt x="418" y="5"/>
                      <a:pt x="347" y="0"/>
                      <a:pt x="2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6" name="Google Shape;14366;p87"/>
              <p:cNvSpPr/>
              <p:nvPr/>
            </p:nvSpPr>
            <p:spPr>
              <a:xfrm>
                <a:off x="1419626" y="438915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1" y="60"/>
                      <a:pt x="100" y="79"/>
                      <a:pt x="215" y="79"/>
                    </a:cubicBezTo>
                    <a:cubicBezTo>
                      <a:pt x="345" y="79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7" name="Google Shape;14367;p87"/>
              <p:cNvSpPr/>
              <p:nvPr/>
            </p:nvSpPr>
            <p:spPr>
              <a:xfrm>
                <a:off x="1420575" y="4405727"/>
                <a:ext cx="15658" cy="2562"/>
              </a:xfrm>
              <a:custGeom>
                <a:rect b="b" l="l" r="r" t="t"/>
                <a:pathLst>
                  <a:path extrusionOk="0" h="81" w="495">
                    <a:moveTo>
                      <a:pt x="275" y="1"/>
                    </a:moveTo>
                    <a:cubicBezTo>
                      <a:pt x="175" y="1"/>
                      <a:pt x="71" y="11"/>
                      <a:pt x="71" y="11"/>
                    </a:cubicBezTo>
                    <a:cubicBezTo>
                      <a:pt x="0" y="61"/>
                      <a:pt x="98" y="80"/>
                      <a:pt x="213" y="80"/>
                    </a:cubicBezTo>
                    <a:cubicBezTo>
                      <a:pt x="343" y="80"/>
                      <a:pt x="495" y="55"/>
                      <a:pt x="445" y="23"/>
                    </a:cubicBezTo>
                    <a:cubicBezTo>
                      <a:pt x="417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8" name="Google Shape;14368;p87"/>
              <p:cNvSpPr/>
              <p:nvPr/>
            </p:nvSpPr>
            <p:spPr>
              <a:xfrm>
                <a:off x="1452872" y="4399622"/>
                <a:ext cx="15690" cy="2531"/>
              </a:xfrm>
              <a:custGeom>
                <a:rect b="b" l="l" r="r" t="t"/>
                <a:pathLst>
                  <a:path extrusionOk="0" h="80" w="496">
                    <a:moveTo>
                      <a:pt x="275" y="1"/>
                    </a:moveTo>
                    <a:cubicBezTo>
                      <a:pt x="175" y="1"/>
                      <a:pt x="71" y="10"/>
                      <a:pt x="71" y="10"/>
                    </a:cubicBezTo>
                    <a:cubicBezTo>
                      <a:pt x="0" y="61"/>
                      <a:pt x="99" y="80"/>
                      <a:pt x="214" y="80"/>
                    </a:cubicBezTo>
                    <a:cubicBezTo>
                      <a:pt x="344" y="80"/>
                      <a:pt x="496" y="55"/>
                      <a:pt x="447" y="23"/>
                    </a:cubicBezTo>
                    <a:cubicBezTo>
                      <a:pt x="418" y="6"/>
                      <a:pt x="347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69" name="Google Shape;14369;p87"/>
              <p:cNvSpPr/>
              <p:nvPr/>
            </p:nvSpPr>
            <p:spPr>
              <a:xfrm>
                <a:off x="1445059" y="4391208"/>
                <a:ext cx="15595" cy="2752"/>
              </a:xfrm>
              <a:custGeom>
                <a:rect b="b" l="l" r="r" t="t"/>
                <a:pathLst>
                  <a:path extrusionOk="0" h="87" w="493">
                    <a:moveTo>
                      <a:pt x="321" y="1"/>
                    </a:moveTo>
                    <a:cubicBezTo>
                      <a:pt x="207" y="1"/>
                      <a:pt x="59" y="23"/>
                      <a:pt x="59" y="23"/>
                    </a:cubicBezTo>
                    <a:cubicBezTo>
                      <a:pt x="1" y="70"/>
                      <a:pt x="69" y="87"/>
                      <a:pt x="164" y="87"/>
                    </a:cubicBezTo>
                    <a:cubicBezTo>
                      <a:pt x="301" y="87"/>
                      <a:pt x="493" y="51"/>
                      <a:pt x="434" y="17"/>
                    </a:cubicBezTo>
                    <a:cubicBezTo>
                      <a:pt x="413" y="5"/>
                      <a:pt x="370" y="1"/>
                      <a:pt x="3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0" name="Google Shape;14370;p87"/>
              <p:cNvSpPr/>
              <p:nvPr/>
            </p:nvSpPr>
            <p:spPr>
              <a:xfrm>
                <a:off x="1430634" y="4397566"/>
                <a:ext cx="16038" cy="2879"/>
              </a:xfrm>
              <a:custGeom>
                <a:rect b="b" l="l" r="r" t="t"/>
                <a:pathLst>
                  <a:path extrusionOk="0" h="91" w="507">
                    <a:moveTo>
                      <a:pt x="106" y="1"/>
                    </a:moveTo>
                    <a:cubicBezTo>
                      <a:pt x="1" y="57"/>
                      <a:pt x="204" y="91"/>
                      <a:pt x="351" y="91"/>
                    </a:cubicBezTo>
                    <a:cubicBezTo>
                      <a:pt x="439" y="91"/>
                      <a:pt x="506" y="79"/>
                      <a:pt x="475" y="52"/>
                    </a:cubicBezTo>
                    <a:cubicBezTo>
                      <a:pt x="418" y="4"/>
                      <a:pt x="106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1" name="Google Shape;14371;p87"/>
              <p:cNvSpPr/>
              <p:nvPr/>
            </p:nvSpPr>
            <p:spPr>
              <a:xfrm>
                <a:off x="1386602" y="4327690"/>
                <a:ext cx="10091" cy="10344"/>
              </a:xfrm>
              <a:custGeom>
                <a:rect b="b" l="l" r="r" t="t"/>
                <a:pathLst>
                  <a:path extrusionOk="0" h="327" w="319">
                    <a:moveTo>
                      <a:pt x="258" y="0"/>
                    </a:moveTo>
                    <a:cubicBezTo>
                      <a:pt x="255" y="0"/>
                      <a:pt x="252" y="1"/>
                      <a:pt x="249" y="2"/>
                    </a:cubicBezTo>
                    <a:cubicBezTo>
                      <a:pt x="175" y="28"/>
                      <a:pt x="3" y="285"/>
                      <a:pt x="3" y="285"/>
                    </a:cubicBezTo>
                    <a:cubicBezTo>
                      <a:pt x="1" y="315"/>
                      <a:pt x="8" y="327"/>
                      <a:pt x="22" y="327"/>
                    </a:cubicBezTo>
                    <a:cubicBezTo>
                      <a:pt x="91" y="327"/>
                      <a:pt x="319" y="0"/>
                      <a:pt x="25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2" name="Google Shape;14372;p87"/>
              <p:cNvSpPr/>
              <p:nvPr/>
            </p:nvSpPr>
            <p:spPr>
              <a:xfrm>
                <a:off x="1385716" y="4315986"/>
                <a:ext cx="10122" cy="10312"/>
              </a:xfrm>
              <a:custGeom>
                <a:rect b="b" l="l" r="r" t="t"/>
                <a:pathLst>
                  <a:path extrusionOk="0" h="326" w="320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5"/>
                      <a:pt x="2" y="285"/>
                    </a:cubicBezTo>
                    <a:cubicBezTo>
                      <a:pt x="0" y="314"/>
                      <a:pt x="8" y="326"/>
                      <a:pt x="21" y="326"/>
                    </a:cubicBezTo>
                    <a:cubicBezTo>
                      <a:pt x="91" y="326"/>
                      <a:pt x="320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3" name="Google Shape;14373;p87"/>
              <p:cNvSpPr/>
              <p:nvPr/>
            </p:nvSpPr>
            <p:spPr>
              <a:xfrm>
                <a:off x="1399255" y="4325729"/>
                <a:ext cx="10059" cy="10312"/>
              </a:xfrm>
              <a:custGeom>
                <a:rect b="b" l="l" r="r" t="t"/>
                <a:pathLst>
                  <a:path extrusionOk="0" h="326" w="318">
                    <a:moveTo>
                      <a:pt x="256" y="1"/>
                    </a:moveTo>
                    <a:cubicBezTo>
                      <a:pt x="254" y="1"/>
                      <a:pt x="251" y="1"/>
                      <a:pt x="247" y="2"/>
                    </a:cubicBezTo>
                    <a:cubicBezTo>
                      <a:pt x="174" y="27"/>
                      <a:pt x="2" y="284"/>
                      <a:pt x="2" y="284"/>
                    </a:cubicBezTo>
                    <a:cubicBezTo>
                      <a:pt x="0" y="314"/>
                      <a:pt x="7" y="326"/>
                      <a:pt x="20" y="326"/>
                    </a:cubicBezTo>
                    <a:cubicBezTo>
                      <a:pt x="88" y="326"/>
                      <a:pt x="317" y="1"/>
                      <a:pt x="25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4" name="Google Shape;14374;p87"/>
              <p:cNvSpPr/>
              <p:nvPr/>
            </p:nvSpPr>
            <p:spPr>
              <a:xfrm>
                <a:off x="1414818" y="4296785"/>
                <a:ext cx="10091" cy="10312"/>
              </a:xfrm>
              <a:custGeom>
                <a:rect b="b" l="l" r="r" t="t"/>
                <a:pathLst>
                  <a:path extrusionOk="0" h="326" w="319">
                    <a:moveTo>
                      <a:pt x="257" y="0"/>
                    </a:moveTo>
                    <a:cubicBezTo>
                      <a:pt x="255" y="0"/>
                      <a:pt x="251" y="1"/>
                      <a:pt x="248" y="2"/>
                    </a:cubicBezTo>
                    <a:cubicBezTo>
                      <a:pt x="175" y="27"/>
                      <a:pt x="3" y="284"/>
                      <a:pt x="3" y="284"/>
                    </a:cubicBezTo>
                    <a:cubicBezTo>
                      <a:pt x="1" y="313"/>
                      <a:pt x="8" y="325"/>
                      <a:pt x="21" y="325"/>
                    </a:cubicBezTo>
                    <a:cubicBezTo>
                      <a:pt x="90" y="325"/>
                      <a:pt x="318" y="0"/>
                      <a:pt x="2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5" name="Google Shape;14375;p87"/>
              <p:cNvSpPr/>
              <p:nvPr/>
            </p:nvSpPr>
            <p:spPr>
              <a:xfrm>
                <a:off x="1403525" y="4297671"/>
                <a:ext cx="9521" cy="10660"/>
              </a:xfrm>
              <a:custGeom>
                <a:rect b="b" l="l" r="r" t="t"/>
                <a:pathLst>
                  <a:path extrusionOk="0" h="337" w="301">
                    <a:moveTo>
                      <a:pt x="243" y="1"/>
                    </a:moveTo>
                    <a:cubicBezTo>
                      <a:pt x="240" y="1"/>
                      <a:pt x="236" y="1"/>
                      <a:pt x="232" y="3"/>
                    </a:cubicBezTo>
                    <a:cubicBezTo>
                      <a:pt x="158" y="32"/>
                      <a:pt x="0" y="296"/>
                      <a:pt x="0" y="296"/>
                    </a:cubicBezTo>
                    <a:cubicBezTo>
                      <a:pt x="0" y="325"/>
                      <a:pt x="7" y="336"/>
                      <a:pt x="20" y="336"/>
                    </a:cubicBezTo>
                    <a:cubicBezTo>
                      <a:pt x="87" y="336"/>
                      <a:pt x="300" y="1"/>
                      <a:pt x="2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6" name="Google Shape;14376;p87"/>
              <p:cNvSpPr/>
              <p:nvPr/>
            </p:nvSpPr>
            <p:spPr>
              <a:xfrm>
                <a:off x="1399539" y="4312633"/>
                <a:ext cx="11198" cy="9490"/>
              </a:xfrm>
              <a:custGeom>
                <a:rect b="b" l="l" r="r" t="t"/>
                <a:pathLst>
                  <a:path extrusionOk="0" h="300" w="354">
                    <a:moveTo>
                      <a:pt x="284" y="0"/>
                    </a:moveTo>
                    <a:cubicBezTo>
                      <a:pt x="283" y="0"/>
                      <a:pt x="281" y="1"/>
                      <a:pt x="278" y="1"/>
                    </a:cubicBezTo>
                    <a:cubicBezTo>
                      <a:pt x="205" y="15"/>
                      <a:pt x="6" y="254"/>
                      <a:pt x="6" y="254"/>
                    </a:cubicBezTo>
                    <a:cubicBezTo>
                      <a:pt x="0" y="286"/>
                      <a:pt x="7" y="299"/>
                      <a:pt x="22" y="299"/>
                    </a:cubicBezTo>
                    <a:cubicBezTo>
                      <a:pt x="94" y="299"/>
                      <a:pt x="354" y="0"/>
                      <a:pt x="2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7" name="Google Shape;14377;p87"/>
              <p:cNvSpPr/>
              <p:nvPr/>
            </p:nvSpPr>
            <p:spPr>
              <a:xfrm>
                <a:off x="1311475" y="4290364"/>
                <a:ext cx="4555" cy="12874"/>
              </a:xfrm>
              <a:custGeom>
                <a:rect b="b" l="l" r="r" t="t"/>
                <a:pathLst>
                  <a:path extrusionOk="0" h="407" w="144">
                    <a:moveTo>
                      <a:pt x="52" y="0"/>
                    </a:moveTo>
                    <a:cubicBezTo>
                      <a:pt x="48" y="0"/>
                      <a:pt x="44" y="3"/>
                      <a:pt x="40" y="11"/>
                    </a:cubicBezTo>
                    <a:cubicBezTo>
                      <a:pt x="1" y="78"/>
                      <a:pt x="48" y="384"/>
                      <a:pt x="48" y="384"/>
                    </a:cubicBezTo>
                    <a:cubicBezTo>
                      <a:pt x="60" y="400"/>
                      <a:pt x="71" y="407"/>
                      <a:pt x="79" y="407"/>
                    </a:cubicBezTo>
                    <a:cubicBezTo>
                      <a:pt x="144" y="407"/>
                      <a:pt x="97" y="0"/>
                      <a:pt x="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8" name="Google Shape;14378;p87"/>
              <p:cNvSpPr/>
              <p:nvPr/>
            </p:nvSpPr>
            <p:spPr>
              <a:xfrm>
                <a:off x="1303029" y="4282266"/>
                <a:ext cx="4460" cy="12906"/>
              </a:xfrm>
              <a:custGeom>
                <a:rect b="b" l="l" r="r" t="t"/>
                <a:pathLst>
                  <a:path extrusionOk="0" h="408" w="141">
                    <a:moveTo>
                      <a:pt x="50" y="1"/>
                    </a:moveTo>
                    <a:cubicBezTo>
                      <a:pt x="46" y="1"/>
                      <a:pt x="42" y="4"/>
                      <a:pt x="37" y="12"/>
                    </a:cubicBezTo>
                    <a:cubicBezTo>
                      <a:pt x="0" y="80"/>
                      <a:pt x="46" y="385"/>
                      <a:pt x="46" y="385"/>
                    </a:cubicBezTo>
                    <a:cubicBezTo>
                      <a:pt x="58" y="401"/>
                      <a:pt x="68" y="408"/>
                      <a:pt x="77" y="408"/>
                    </a:cubicBezTo>
                    <a:cubicBezTo>
                      <a:pt x="140" y="408"/>
                      <a:pt x="96" y="1"/>
                      <a:pt x="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79" name="Google Shape;14379;p87"/>
              <p:cNvSpPr/>
              <p:nvPr/>
            </p:nvSpPr>
            <p:spPr>
              <a:xfrm>
                <a:off x="1319541" y="4280399"/>
                <a:ext cx="4492" cy="12874"/>
              </a:xfrm>
              <a:custGeom>
                <a:rect b="b" l="l" r="r" t="t"/>
                <a:pathLst>
                  <a:path extrusionOk="0" h="407" w="142">
                    <a:moveTo>
                      <a:pt x="50" y="0"/>
                    </a:moveTo>
                    <a:cubicBezTo>
                      <a:pt x="46" y="0"/>
                      <a:pt x="42" y="3"/>
                      <a:pt x="38" y="11"/>
                    </a:cubicBezTo>
                    <a:cubicBezTo>
                      <a:pt x="1" y="78"/>
                      <a:pt x="47" y="384"/>
                      <a:pt x="47" y="384"/>
                    </a:cubicBezTo>
                    <a:cubicBezTo>
                      <a:pt x="59" y="400"/>
                      <a:pt x="69" y="407"/>
                      <a:pt x="77" y="407"/>
                    </a:cubicBezTo>
                    <a:cubicBezTo>
                      <a:pt x="141" y="407"/>
                      <a:pt x="97" y="0"/>
                      <a:pt x="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0" name="Google Shape;14380;p87"/>
              <p:cNvSpPr/>
              <p:nvPr/>
            </p:nvSpPr>
            <p:spPr>
              <a:xfrm>
                <a:off x="1311569" y="4248482"/>
                <a:ext cx="4523" cy="12906"/>
              </a:xfrm>
              <a:custGeom>
                <a:rect b="b" l="l" r="r" t="t"/>
                <a:pathLst>
                  <a:path extrusionOk="0" h="408" w="143">
                    <a:moveTo>
                      <a:pt x="51" y="1"/>
                    </a:moveTo>
                    <a:cubicBezTo>
                      <a:pt x="46" y="1"/>
                      <a:pt x="42" y="4"/>
                      <a:pt x="38" y="12"/>
                    </a:cubicBezTo>
                    <a:cubicBezTo>
                      <a:pt x="1" y="79"/>
                      <a:pt x="47" y="385"/>
                      <a:pt x="47" y="385"/>
                    </a:cubicBezTo>
                    <a:cubicBezTo>
                      <a:pt x="59" y="401"/>
                      <a:pt x="69" y="407"/>
                      <a:pt x="77" y="407"/>
                    </a:cubicBezTo>
                    <a:cubicBezTo>
                      <a:pt x="142" y="407"/>
                      <a:pt x="97" y="1"/>
                      <a:pt x="5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1" name="Google Shape;14381;p87"/>
              <p:cNvSpPr/>
              <p:nvPr/>
            </p:nvSpPr>
            <p:spPr>
              <a:xfrm>
                <a:off x="1303566" y="4257086"/>
                <a:ext cx="4998" cy="12843"/>
              </a:xfrm>
              <a:custGeom>
                <a:rect b="b" l="l" r="r" t="t"/>
                <a:pathLst>
                  <a:path extrusionOk="0" h="406" w="158">
                    <a:moveTo>
                      <a:pt x="47" y="0"/>
                    </a:moveTo>
                    <a:cubicBezTo>
                      <a:pt x="43" y="0"/>
                      <a:pt x="39" y="4"/>
                      <a:pt x="35" y="12"/>
                    </a:cubicBezTo>
                    <a:cubicBezTo>
                      <a:pt x="0" y="83"/>
                      <a:pt x="62" y="385"/>
                      <a:pt x="62" y="385"/>
                    </a:cubicBezTo>
                    <a:cubicBezTo>
                      <a:pt x="74" y="399"/>
                      <a:pt x="84" y="405"/>
                      <a:pt x="92" y="405"/>
                    </a:cubicBezTo>
                    <a:cubicBezTo>
                      <a:pt x="158" y="405"/>
                      <a:pt x="93" y="0"/>
                      <a:pt x="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2" name="Google Shape;14382;p87"/>
              <p:cNvSpPr/>
              <p:nvPr/>
            </p:nvSpPr>
            <p:spPr>
              <a:xfrm>
                <a:off x="1311443" y="4269866"/>
                <a:ext cx="3385" cy="12938"/>
              </a:xfrm>
              <a:custGeom>
                <a:rect b="b" l="l" r="r" t="t"/>
                <a:pathLst>
                  <a:path extrusionOk="0" h="409" w="107">
                    <a:moveTo>
                      <a:pt x="57" y="0"/>
                    </a:moveTo>
                    <a:cubicBezTo>
                      <a:pt x="53" y="0"/>
                      <a:pt x="49" y="3"/>
                      <a:pt x="45" y="9"/>
                    </a:cubicBezTo>
                    <a:cubicBezTo>
                      <a:pt x="0" y="72"/>
                      <a:pt x="15" y="381"/>
                      <a:pt x="15" y="381"/>
                    </a:cubicBezTo>
                    <a:cubicBezTo>
                      <a:pt x="26" y="400"/>
                      <a:pt x="36" y="408"/>
                      <a:pt x="45" y="408"/>
                    </a:cubicBezTo>
                    <a:cubicBezTo>
                      <a:pt x="107" y="408"/>
                      <a:pt x="103" y="0"/>
                      <a:pt x="5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3" name="Google Shape;14383;p87"/>
              <p:cNvSpPr/>
              <p:nvPr/>
            </p:nvSpPr>
            <p:spPr>
              <a:xfrm>
                <a:off x="1240902" y="4322787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8" y="278"/>
                      <a:pt x="81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4" name="Google Shape;14384;p87"/>
              <p:cNvSpPr/>
              <p:nvPr/>
            </p:nvSpPr>
            <p:spPr>
              <a:xfrm>
                <a:off x="1229167" y="4323198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0"/>
                    </a:moveTo>
                    <a:cubicBezTo>
                      <a:pt x="4" y="0"/>
                      <a:pt x="0" y="6"/>
                      <a:pt x="4" y="19"/>
                    </a:cubicBezTo>
                    <a:cubicBezTo>
                      <a:pt x="25" y="94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6" y="278"/>
                      <a:pt x="80" y="0"/>
                      <a:pt x="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5" name="Google Shape;14385;p87"/>
              <p:cNvSpPr/>
              <p:nvPr/>
            </p:nvSpPr>
            <p:spPr>
              <a:xfrm>
                <a:off x="1239447" y="4310102"/>
                <a:ext cx="13191" cy="8794"/>
              </a:xfrm>
              <a:custGeom>
                <a:rect b="b" l="l" r="r" t="t"/>
                <a:pathLst>
                  <a:path extrusionOk="0" h="278" w="417">
                    <a:moveTo>
                      <a:pt x="14" y="1"/>
                    </a:moveTo>
                    <a:cubicBezTo>
                      <a:pt x="4" y="1"/>
                      <a:pt x="0" y="6"/>
                      <a:pt x="4" y="19"/>
                    </a:cubicBezTo>
                    <a:cubicBezTo>
                      <a:pt x="26" y="95"/>
                      <a:pt x="276" y="277"/>
                      <a:pt x="276" y="277"/>
                    </a:cubicBezTo>
                    <a:cubicBezTo>
                      <a:pt x="281" y="278"/>
                      <a:pt x="285" y="278"/>
                      <a:pt x="289" y="278"/>
                    </a:cubicBezTo>
                    <a:cubicBezTo>
                      <a:pt x="417" y="278"/>
                      <a:pt x="80" y="1"/>
                      <a:pt x="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6" name="Google Shape;14386;p87"/>
              <p:cNvSpPr/>
              <p:nvPr/>
            </p:nvSpPr>
            <p:spPr>
              <a:xfrm>
                <a:off x="1211168" y="4293305"/>
                <a:ext cx="13222" cy="8794"/>
              </a:xfrm>
              <a:custGeom>
                <a:rect b="b" l="l" r="r" t="t"/>
                <a:pathLst>
                  <a:path extrusionOk="0" h="278" w="418">
                    <a:moveTo>
                      <a:pt x="15" y="0"/>
                    </a:moveTo>
                    <a:cubicBezTo>
                      <a:pt x="5" y="0"/>
                      <a:pt x="1" y="6"/>
                      <a:pt x="5" y="19"/>
                    </a:cubicBezTo>
                    <a:cubicBezTo>
                      <a:pt x="26" y="94"/>
                      <a:pt x="277" y="277"/>
                      <a:pt x="277" y="277"/>
                    </a:cubicBezTo>
                    <a:cubicBezTo>
                      <a:pt x="282" y="278"/>
                      <a:pt x="286" y="278"/>
                      <a:pt x="290" y="278"/>
                    </a:cubicBezTo>
                    <a:cubicBezTo>
                      <a:pt x="417" y="278"/>
                      <a:pt x="81" y="0"/>
                      <a:pt x="1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7" name="Google Shape;14387;p87"/>
              <p:cNvSpPr/>
              <p:nvPr/>
            </p:nvSpPr>
            <p:spPr>
              <a:xfrm>
                <a:off x="1211516" y="4305136"/>
                <a:ext cx="13823" cy="8383"/>
              </a:xfrm>
              <a:custGeom>
                <a:rect b="b" l="l" r="r" t="t"/>
                <a:pathLst>
                  <a:path extrusionOk="0" h="265" w="437">
                    <a:moveTo>
                      <a:pt x="16" y="0"/>
                    </a:moveTo>
                    <a:cubicBezTo>
                      <a:pt x="5" y="0"/>
                      <a:pt x="1" y="6"/>
                      <a:pt x="5" y="20"/>
                    </a:cubicBezTo>
                    <a:cubicBezTo>
                      <a:pt x="32" y="95"/>
                      <a:pt x="290" y="264"/>
                      <a:pt x="290" y="264"/>
                    </a:cubicBezTo>
                    <a:cubicBezTo>
                      <a:pt x="293" y="264"/>
                      <a:pt x="296" y="264"/>
                      <a:pt x="298" y="264"/>
                    </a:cubicBezTo>
                    <a:cubicBezTo>
                      <a:pt x="437" y="264"/>
                      <a:pt x="88" y="0"/>
                      <a:pt x="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8" name="Google Shape;14388;p87"/>
              <p:cNvSpPr/>
              <p:nvPr/>
            </p:nvSpPr>
            <p:spPr>
              <a:xfrm>
                <a:off x="1226415" y="4308363"/>
                <a:ext cx="11925" cy="9616"/>
              </a:xfrm>
              <a:custGeom>
                <a:rect b="b" l="l" r="r" t="t"/>
                <a:pathLst>
                  <a:path extrusionOk="0" h="304" w="377">
                    <a:moveTo>
                      <a:pt x="12" y="0"/>
                    </a:moveTo>
                    <a:cubicBezTo>
                      <a:pt x="4" y="0"/>
                      <a:pt x="0" y="5"/>
                      <a:pt x="2" y="17"/>
                    </a:cubicBezTo>
                    <a:cubicBezTo>
                      <a:pt x="15" y="93"/>
                      <a:pt x="246" y="301"/>
                      <a:pt x="246" y="301"/>
                    </a:cubicBezTo>
                    <a:cubicBezTo>
                      <a:pt x="254" y="303"/>
                      <a:pt x="262" y="304"/>
                      <a:pt x="268" y="304"/>
                    </a:cubicBezTo>
                    <a:cubicBezTo>
                      <a:pt x="376" y="304"/>
                      <a:pt x="74" y="0"/>
                      <a:pt x="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9" name="Google Shape;14389;p87"/>
              <p:cNvSpPr/>
              <p:nvPr/>
            </p:nvSpPr>
            <p:spPr>
              <a:xfrm>
                <a:off x="1204968" y="4398389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1" y="75"/>
                      <a:pt x="202" y="81"/>
                      <a:pt x="297" y="81"/>
                    </a:cubicBezTo>
                    <a:cubicBezTo>
                      <a:pt x="363" y="81"/>
                      <a:pt x="417" y="78"/>
                      <a:pt x="417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0" name="Google Shape;14390;p87"/>
              <p:cNvSpPr/>
              <p:nvPr/>
            </p:nvSpPr>
            <p:spPr>
              <a:xfrm>
                <a:off x="1196047" y="4406075"/>
                <a:ext cx="15848" cy="2531"/>
              </a:xfrm>
              <a:custGeom>
                <a:rect b="b" l="l" r="r" t="t"/>
                <a:pathLst>
                  <a:path extrusionOk="0" h="80" w="501">
                    <a:moveTo>
                      <a:pt x="230" y="1"/>
                    </a:moveTo>
                    <a:cubicBezTo>
                      <a:pt x="114" y="1"/>
                      <a:pt x="0" y="18"/>
                      <a:pt x="42" y="48"/>
                    </a:cubicBezTo>
                    <a:cubicBezTo>
                      <a:pt x="79" y="74"/>
                      <a:pt x="201" y="80"/>
                      <a:pt x="296" y="80"/>
                    </a:cubicBezTo>
                    <a:cubicBezTo>
                      <a:pt x="363" y="80"/>
                      <a:pt x="417" y="77"/>
                      <a:pt x="417" y="77"/>
                    </a:cubicBezTo>
                    <a:cubicBezTo>
                      <a:pt x="501" y="23"/>
                      <a:pt x="363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1" name="Google Shape;14391;p87"/>
              <p:cNvSpPr/>
              <p:nvPr/>
            </p:nvSpPr>
            <p:spPr>
              <a:xfrm>
                <a:off x="1195858" y="4389405"/>
                <a:ext cx="15848" cy="2562"/>
              </a:xfrm>
              <a:custGeom>
                <a:rect b="b" l="l" r="r" t="t"/>
                <a:pathLst>
                  <a:path extrusionOk="0" h="81" w="501">
                    <a:moveTo>
                      <a:pt x="230" y="1"/>
                    </a:moveTo>
                    <a:cubicBezTo>
                      <a:pt x="113" y="1"/>
                      <a:pt x="0" y="18"/>
                      <a:pt x="43" y="48"/>
                    </a:cubicBezTo>
                    <a:cubicBezTo>
                      <a:pt x="80" y="74"/>
                      <a:pt x="197" y="80"/>
                      <a:pt x="290" y="80"/>
                    </a:cubicBezTo>
                    <a:cubicBezTo>
                      <a:pt x="360" y="80"/>
                      <a:pt x="417" y="77"/>
                      <a:pt x="417" y="77"/>
                    </a:cubicBezTo>
                    <a:cubicBezTo>
                      <a:pt x="500" y="24"/>
                      <a:pt x="362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2" name="Google Shape;14392;p87"/>
              <p:cNvSpPr/>
              <p:nvPr/>
            </p:nvSpPr>
            <p:spPr>
              <a:xfrm>
                <a:off x="1163308" y="4394087"/>
                <a:ext cx="15816" cy="2562"/>
              </a:xfrm>
              <a:custGeom>
                <a:rect b="b" l="l" r="r" t="t"/>
                <a:pathLst>
                  <a:path extrusionOk="0" h="81" w="500">
                    <a:moveTo>
                      <a:pt x="228" y="1"/>
                    </a:moveTo>
                    <a:cubicBezTo>
                      <a:pt x="112" y="1"/>
                      <a:pt x="0" y="19"/>
                      <a:pt x="43" y="49"/>
                    </a:cubicBezTo>
                    <a:cubicBezTo>
                      <a:pt x="80" y="75"/>
                      <a:pt x="202" y="81"/>
                      <a:pt x="296" y="81"/>
                    </a:cubicBezTo>
                    <a:cubicBezTo>
                      <a:pt x="363" y="81"/>
                      <a:pt x="416" y="78"/>
                      <a:pt x="416" y="78"/>
                    </a:cubicBezTo>
                    <a:cubicBezTo>
                      <a:pt x="500" y="24"/>
                      <a:pt x="361" y="1"/>
                      <a:pt x="22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3" name="Google Shape;14393;p87"/>
              <p:cNvSpPr/>
              <p:nvPr/>
            </p:nvSpPr>
            <p:spPr>
              <a:xfrm>
                <a:off x="1170805" y="4402722"/>
                <a:ext cx="15626" cy="2531"/>
              </a:xfrm>
              <a:custGeom>
                <a:rect b="b" l="l" r="r" t="t"/>
                <a:pathLst>
                  <a:path extrusionOk="0" h="80" w="494">
                    <a:moveTo>
                      <a:pt x="283" y="1"/>
                    </a:moveTo>
                    <a:cubicBezTo>
                      <a:pt x="152" y="1"/>
                      <a:pt x="0" y="26"/>
                      <a:pt x="51" y="57"/>
                    </a:cubicBezTo>
                    <a:cubicBezTo>
                      <a:pt x="78" y="75"/>
                      <a:pt x="147" y="80"/>
                      <a:pt x="219" y="80"/>
                    </a:cubicBezTo>
                    <a:cubicBezTo>
                      <a:pt x="320" y="80"/>
                      <a:pt x="424" y="70"/>
                      <a:pt x="424" y="70"/>
                    </a:cubicBezTo>
                    <a:cubicBezTo>
                      <a:pt x="494" y="20"/>
                      <a:pt x="397" y="1"/>
                      <a:pt x="28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4" name="Google Shape;14394;p87"/>
              <p:cNvSpPr/>
              <p:nvPr/>
            </p:nvSpPr>
            <p:spPr>
              <a:xfrm>
                <a:off x="1185103" y="4396617"/>
                <a:ext cx="16101" cy="3258"/>
              </a:xfrm>
              <a:custGeom>
                <a:rect b="b" l="l" r="r" t="t"/>
                <a:pathLst>
                  <a:path extrusionOk="0" h="103" w="509">
                    <a:moveTo>
                      <a:pt x="114" y="1"/>
                    </a:moveTo>
                    <a:cubicBezTo>
                      <a:pt x="46" y="1"/>
                      <a:pt x="0" y="10"/>
                      <a:pt x="25" y="34"/>
                    </a:cubicBezTo>
                    <a:cubicBezTo>
                      <a:pt x="83" y="85"/>
                      <a:pt x="392" y="102"/>
                      <a:pt x="392" y="102"/>
                    </a:cubicBezTo>
                    <a:cubicBezTo>
                      <a:pt x="509" y="46"/>
                      <a:pt x="260" y="1"/>
                      <a:pt x="1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5" name="Google Shape;14395;p87"/>
              <p:cNvSpPr/>
              <p:nvPr/>
            </p:nvSpPr>
            <p:spPr>
              <a:xfrm>
                <a:off x="1230875" y="4471934"/>
                <a:ext cx="12242" cy="8667"/>
              </a:xfrm>
              <a:custGeom>
                <a:rect b="b" l="l" r="r" t="t"/>
                <a:pathLst>
                  <a:path extrusionOk="0" h="274" w="387">
                    <a:moveTo>
                      <a:pt x="363" y="1"/>
                    </a:moveTo>
                    <a:cubicBezTo>
                      <a:pt x="286" y="1"/>
                      <a:pt x="1" y="273"/>
                      <a:pt x="77" y="273"/>
                    </a:cubicBezTo>
                    <a:cubicBezTo>
                      <a:pt x="78" y="273"/>
                      <a:pt x="80" y="273"/>
                      <a:pt x="82" y="273"/>
                    </a:cubicBezTo>
                    <a:cubicBezTo>
                      <a:pt x="158" y="264"/>
                      <a:pt x="378" y="45"/>
                      <a:pt x="378" y="45"/>
                    </a:cubicBezTo>
                    <a:cubicBezTo>
                      <a:pt x="387" y="14"/>
                      <a:pt x="380" y="1"/>
                      <a:pt x="3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6" name="Google Shape;14396;p87"/>
              <p:cNvSpPr/>
              <p:nvPr/>
            </p:nvSpPr>
            <p:spPr>
              <a:xfrm>
                <a:off x="1229388" y="4483638"/>
                <a:ext cx="12305" cy="8636"/>
              </a:xfrm>
              <a:custGeom>
                <a:rect b="b" l="l" r="r" t="t"/>
                <a:pathLst>
                  <a:path extrusionOk="0" h="273" w="389">
                    <a:moveTo>
                      <a:pt x="364" y="0"/>
                    </a:moveTo>
                    <a:cubicBezTo>
                      <a:pt x="287" y="0"/>
                      <a:pt x="0" y="273"/>
                      <a:pt x="77" y="273"/>
                    </a:cubicBezTo>
                    <a:cubicBezTo>
                      <a:pt x="79" y="273"/>
                      <a:pt x="80" y="273"/>
                      <a:pt x="81" y="272"/>
                    </a:cubicBezTo>
                    <a:cubicBezTo>
                      <a:pt x="159" y="262"/>
                      <a:pt x="379" y="45"/>
                      <a:pt x="379" y="45"/>
                    </a:cubicBezTo>
                    <a:cubicBezTo>
                      <a:pt x="388" y="13"/>
                      <a:pt x="381" y="0"/>
                      <a:pt x="3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7" name="Google Shape;14397;p87"/>
              <p:cNvSpPr/>
              <p:nvPr/>
            </p:nvSpPr>
            <p:spPr>
              <a:xfrm>
                <a:off x="1218190" y="4471365"/>
                <a:ext cx="12210" cy="8604"/>
              </a:xfrm>
              <a:custGeom>
                <a:rect b="b" l="l" r="r" t="t"/>
                <a:pathLst>
                  <a:path extrusionOk="0" h="272" w="386">
                    <a:moveTo>
                      <a:pt x="362" y="1"/>
                    </a:moveTo>
                    <a:cubicBezTo>
                      <a:pt x="285" y="1"/>
                      <a:pt x="0" y="271"/>
                      <a:pt x="74" y="271"/>
                    </a:cubicBezTo>
                    <a:cubicBezTo>
                      <a:pt x="75" y="271"/>
                      <a:pt x="77" y="271"/>
                      <a:pt x="79" y="271"/>
                    </a:cubicBezTo>
                    <a:cubicBezTo>
                      <a:pt x="156" y="262"/>
                      <a:pt x="377" y="45"/>
                      <a:pt x="377" y="45"/>
                    </a:cubicBezTo>
                    <a:cubicBezTo>
                      <a:pt x="386" y="14"/>
                      <a:pt x="379" y="1"/>
                      <a:pt x="36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8" name="Google Shape;14398;p87"/>
              <p:cNvSpPr/>
              <p:nvPr/>
            </p:nvSpPr>
            <p:spPr>
              <a:xfrm>
                <a:off x="1197091" y="4496639"/>
                <a:ext cx="12242" cy="8636"/>
              </a:xfrm>
              <a:custGeom>
                <a:rect b="b" l="l" r="r" t="t"/>
                <a:pathLst>
                  <a:path extrusionOk="0" h="273" w="387">
                    <a:moveTo>
                      <a:pt x="363" y="0"/>
                    </a:moveTo>
                    <a:cubicBezTo>
                      <a:pt x="286" y="0"/>
                      <a:pt x="0" y="273"/>
                      <a:pt x="75" y="273"/>
                    </a:cubicBezTo>
                    <a:cubicBezTo>
                      <a:pt x="77" y="273"/>
                      <a:pt x="78" y="273"/>
                      <a:pt x="80" y="272"/>
                    </a:cubicBezTo>
                    <a:cubicBezTo>
                      <a:pt x="157" y="264"/>
                      <a:pt x="378" y="45"/>
                      <a:pt x="378" y="45"/>
                    </a:cubicBezTo>
                    <a:cubicBezTo>
                      <a:pt x="387" y="13"/>
                      <a:pt x="380" y="0"/>
                      <a:pt x="3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9" name="Google Shape;14399;p87"/>
              <p:cNvSpPr/>
              <p:nvPr/>
            </p:nvSpPr>
            <p:spPr>
              <a:xfrm>
                <a:off x="1208890" y="4497715"/>
                <a:ext cx="11799" cy="9079"/>
              </a:xfrm>
              <a:custGeom>
                <a:rect b="b" l="l" r="r" t="t"/>
                <a:pathLst>
                  <a:path extrusionOk="0" h="287" w="373">
                    <a:moveTo>
                      <a:pt x="349" y="1"/>
                    </a:moveTo>
                    <a:cubicBezTo>
                      <a:pt x="274" y="1"/>
                      <a:pt x="1" y="286"/>
                      <a:pt x="73" y="286"/>
                    </a:cubicBezTo>
                    <a:cubicBezTo>
                      <a:pt x="75" y="286"/>
                      <a:pt x="77" y="286"/>
                      <a:pt x="79" y="286"/>
                    </a:cubicBezTo>
                    <a:cubicBezTo>
                      <a:pt x="158" y="273"/>
                      <a:pt x="366" y="44"/>
                      <a:pt x="366" y="44"/>
                    </a:cubicBezTo>
                    <a:cubicBezTo>
                      <a:pt x="372" y="13"/>
                      <a:pt x="365" y="1"/>
                      <a:pt x="3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0" name="Google Shape;14400;p87"/>
              <p:cNvSpPr/>
              <p:nvPr/>
            </p:nvSpPr>
            <p:spPr>
              <a:xfrm>
                <a:off x="1214046" y="4484935"/>
                <a:ext cx="13317" cy="7687"/>
              </a:xfrm>
              <a:custGeom>
                <a:rect b="b" l="l" r="r" t="t"/>
                <a:pathLst>
                  <a:path extrusionOk="0" h="243" w="421">
                    <a:moveTo>
                      <a:pt x="393" y="0"/>
                    </a:moveTo>
                    <a:cubicBezTo>
                      <a:pt x="309" y="0"/>
                      <a:pt x="0" y="242"/>
                      <a:pt x="87" y="243"/>
                    </a:cubicBezTo>
                    <a:cubicBezTo>
                      <a:pt x="164" y="243"/>
                      <a:pt x="406" y="48"/>
                      <a:pt x="406" y="48"/>
                    </a:cubicBezTo>
                    <a:cubicBezTo>
                      <a:pt x="420" y="14"/>
                      <a:pt x="413" y="0"/>
                      <a:pt x="39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1" name="Google Shape;14401;p87"/>
              <p:cNvSpPr/>
              <p:nvPr/>
            </p:nvSpPr>
            <p:spPr>
              <a:xfrm>
                <a:off x="1310589" y="4503725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0" y="0"/>
                      <a:pt x="8" y="408"/>
                      <a:pt x="55" y="408"/>
                    </a:cubicBezTo>
                    <a:cubicBezTo>
                      <a:pt x="59" y="408"/>
                      <a:pt x="63" y="406"/>
                      <a:pt x="68" y="399"/>
                    </a:cubicBezTo>
                    <a:cubicBezTo>
                      <a:pt x="112" y="335"/>
                      <a:pt x="93" y="25"/>
                      <a:pt x="93" y="25"/>
                    </a:cubicBezTo>
                    <a:cubicBezTo>
                      <a:pt x="82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2" name="Google Shape;14402;p87"/>
              <p:cNvSpPr/>
              <p:nvPr/>
            </p:nvSpPr>
            <p:spPr>
              <a:xfrm>
                <a:off x="1318307" y="4512550"/>
                <a:ext cx="3543" cy="12938"/>
              </a:xfrm>
              <a:custGeom>
                <a:rect b="b" l="l" r="r" t="t"/>
                <a:pathLst>
                  <a:path extrusionOk="0" h="409" w="112">
                    <a:moveTo>
                      <a:pt x="63" y="0"/>
                    </a:moveTo>
                    <a:cubicBezTo>
                      <a:pt x="1" y="0"/>
                      <a:pt x="9" y="409"/>
                      <a:pt x="55" y="409"/>
                    </a:cubicBezTo>
                    <a:cubicBezTo>
                      <a:pt x="58" y="409"/>
                      <a:pt x="63" y="406"/>
                      <a:pt x="67" y="399"/>
                    </a:cubicBezTo>
                    <a:cubicBezTo>
                      <a:pt x="111" y="335"/>
                      <a:pt x="93" y="26"/>
                      <a:pt x="93" y="26"/>
                    </a:cubicBezTo>
                    <a:cubicBezTo>
                      <a:pt x="81" y="8"/>
                      <a:pt x="72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3" name="Google Shape;14403;p87"/>
              <p:cNvSpPr/>
              <p:nvPr/>
            </p:nvSpPr>
            <p:spPr>
              <a:xfrm>
                <a:off x="1301700" y="4512867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1"/>
                    </a:moveTo>
                    <a:cubicBezTo>
                      <a:pt x="0" y="1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6"/>
                      <a:pt x="92" y="26"/>
                      <a:pt x="92" y="26"/>
                    </a:cubicBezTo>
                    <a:cubicBezTo>
                      <a:pt x="81" y="8"/>
                      <a:pt x="71" y="1"/>
                      <a:pt x="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4" name="Google Shape;14404;p87"/>
              <p:cNvSpPr/>
              <p:nvPr/>
            </p:nvSpPr>
            <p:spPr>
              <a:xfrm>
                <a:off x="1306635" y="4545385"/>
                <a:ext cx="3480" cy="12938"/>
              </a:xfrm>
              <a:custGeom>
                <a:rect b="b" l="l" r="r" t="t"/>
                <a:pathLst>
                  <a:path extrusionOk="0" h="409" w="110">
                    <a:moveTo>
                      <a:pt x="63" y="0"/>
                    </a:moveTo>
                    <a:cubicBezTo>
                      <a:pt x="0" y="0"/>
                      <a:pt x="7" y="409"/>
                      <a:pt x="53" y="409"/>
                    </a:cubicBezTo>
                    <a:cubicBezTo>
                      <a:pt x="57" y="409"/>
                      <a:pt x="61" y="406"/>
                      <a:pt x="65" y="399"/>
                    </a:cubicBezTo>
                    <a:cubicBezTo>
                      <a:pt x="109" y="335"/>
                      <a:pt x="92" y="26"/>
                      <a:pt x="92" y="26"/>
                    </a:cubicBezTo>
                    <a:cubicBezTo>
                      <a:pt x="81" y="8"/>
                      <a:pt x="71" y="0"/>
                      <a:pt x="6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5" name="Google Shape;14405;p87"/>
              <p:cNvSpPr/>
              <p:nvPr/>
            </p:nvSpPr>
            <p:spPr>
              <a:xfrm>
                <a:off x="1314891" y="4537635"/>
                <a:ext cx="4049" cy="12938"/>
              </a:xfrm>
              <a:custGeom>
                <a:rect b="b" l="l" r="r" t="t"/>
                <a:pathLst>
                  <a:path extrusionOk="0" h="409" w="128">
                    <a:moveTo>
                      <a:pt x="66" y="0"/>
                    </a:moveTo>
                    <a:cubicBezTo>
                      <a:pt x="1" y="0"/>
                      <a:pt x="27" y="408"/>
                      <a:pt x="73" y="408"/>
                    </a:cubicBezTo>
                    <a:cubicBezTo>
                      <a:pt x="78" y="408"/>
                      <a:pt x="82" y="405"/>
                      <a:pt x="86" y="398"/>
                    </a:cubicBezTo>
                    <a:cubicBezTo>
                      <a:pt x="128" y="331"/>
                      <a:pt x="96" y="23"/>
                      <a:pt x="96" y="23"/>
                    </a:cubicBezTo>
                    <a:cubicBezTo>
                      <a:pt x="84" y="7"/>
                      <a:pt x="74" y="0"/>
                      <a:pt x="6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6" name="Google Shape;14406;p87"/>
              <p:cNvSpPr/>
              <p:nvPr/>
            </p:nvSpPr>
            <p:spPr>
              <a:xfrm>
                <a:off x="1308754" y="4524223"/>
                <a:ext cx="3986" cy="12811"/>
              </a:xfrm>
              <a:custGeom>
                <a:rect b="b" l="l" r="r" t="t"/>
                <a:pathLst>
                  <a:path extrusionOk="0" h="405" w="126">
                    <a:moveTo>
                      <a:pt x="96" y="0"/>
                    </a:moveTo>
                    <a:cubicBezTo>
                      <a:pt x="34" y="0"/>
                      <a:pt x="0" y="404"/>
                      <a:pt x="46" y="404"/>
                    </a:cubicBezTo>
                    <a:cubicBezTo>
                      <a:pt x="50" y="404"/>
                      <a:pt x="54" y="402"/>
                      <a:pt x="58" y="397"/>
                    </a:cubicBezTo>
                    <a:cubicBezTo>
                      <a:pt x="111" y="340"/>
                      <a:pt x="126" y="30"/>
                      <a:pt x="126" y="30"/>
                    </a:cubicBezTo>
                    <a:cubicBezTo>
                      <a:pt x="115" y="9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7" name="Google Shape;14407;p87"/>
              <p:cNvSpPr/>
              <p:nvPr/>
            </p:nvSpPr>
            <p:spPr>
              <a:xfrm>
                <a:off x="1393403" y="4465038"/>
                <a:ext cx="10439" cy="10565"/>
              </a:xfrm>
              <a:custGeom>
                <a:rect b="b" l="l" r="r" t="t"/>
                <a:pathLst>
                  <a:path extrusionOk="0" h="334" w="330">
                    <a:moveTo>
                      <a:pt x="95" y="0"/>
                    </a:moveTo>
                    <a:cubicBezTo>
                      <a:pt x="1" y="0"/>
                      <a:pt x="264" y="333"/>
                      <a:pt x="319" y="333"/>
                    </a:cubicBezTo>
                    <a:cubicBezTo>
                      <a:pt x="326" y="333"/>
                      <a:pt x="330" y="328"/>
                      <a:pt x="329" y="316"/>
                    </a:cubicBezTo>
                    <a:cubicBezTo>
                      <a:pt x="325" y="239"/>
                      <a:pt x="120" y="6"/>
                      <a:pt x="120" y="6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8" name="Google Shape;14408;p87"/>
              <p:cNvSpPr/>
              <p:nvPr/>
            </p:nvSpPr>
            <p:spPr>
              <a:xfrm>
                <a:off x="1404917" y="4467221"/>
                <a:ext cx="10470" cy="10502"/>
              </a:xfrm>
              <a:custGeom>
                <a:rect b="b" l="l" r="r" t="t"/>
                <a:pathLst>
                  <a:path extrusionOk="0" h="332" w="331">
                    <a:moveTo>
                      <a:pt x="95" y="0"/>
                    </a:moveTo>
                    <a:cubicBezTo>
                      <a:pt x="1" y="0"/>
                      <a:pt x="264" y="332"/>
                      <a:pt x="320" y="332"/>
                    </a:cubicBezTo>
                    <a:cubicBezTo>
                      <a:pt x="327" y="332"/>
                      <a:pt x="331" y="327"/>
                      <a:pt x="330" y="315"/>
                    </a:cubicBezTo>
                    <a:cubicBezTo>
                      <a:pt x="326" y="237"/>
                      <a:pt x="120" y="5"/>
                      <a:pt x="120" y="5"/>
                    </a:cubicBezTo>
                    <a:cubicBezTo>
                      <a:pt x="110" y="2"/>
                      <a:pt x="101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09" name="Google Shape;14409;p87"/>
              <p:cNvSpPr/>
              <p:nvPr/>
            </p:nvSpPr>
            <p:spPr>
              <a:xfrm>
                <a:off x="1392011" y="4477723"/>
                <a:ext cx="10470" cy="10565"/>
              </a:xfrm>
              <a:custGeom>
                <a:rect b="b" l="l" r="r" t="t"/>
                <a:pathLst>
                  <a:path extrusionOk="0" h="334" w="331">
                    <a:moveTo>
                      <a:pt x="96" y="1"/>
                    </a:moveTo>
                    <a:cubicBezTo>
                      <a:pt x="1" y="1"/>
                      <a:pt x="265" y="333"/>
                      <a:pt x="320" y="333"/>
                    </a:cubicBezTo>
                    <a:cubicBezTo>
                      <a:pt x="327" y="333"/>
                      <a:pt x="331" y="328"/>
                      <a:pt x="330" y="316"/>
                    </a:cubicBezTo>
                    <a:cubicBezTo>
                      <a:pt x="326" y="239"/>
                      <a:pt x="121" y="6"/>
                      <a:pt x="121" y="6"/>
                    </a:cubicBezTo>
                    <a:cubicBezTo>
                      <a:pt x="111" y="2"/>
                      <a:pt x="103" y="1"/>
                      <a:pt x="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0" name="Google Shape;14410;p87"/>
              <p:cNvSpPr/>
              <p:nvPr/>
            </p:nvSpPr>
            <p:spPr>
              <a:xfrm>
                <a:off x="1415988" y="4500277"/>
                <a:ext cx="10439" cy="10534"/>
              </a:xfrm>
              <a:custGeom>
                <a:rect b="b" l="l" r="r" t="t"/>
                <a:pathLst>
                  <a:path extrusionOk="0" h="333" w="330">
                    <a:moveTo>
                      <a:pt x="94" y="1"/>
                    </a:moveTo>
                    <a:cubicBezTo>
                      <a:pt x="0" y="1"/>
                      <a:pt x="264" y="332"/>
                      <a:pt x="319" y="332"/>
                    </a:cubicBezTo>
                    <a:cubicBezTo>
                      <a:pt x="325" y="332"/>
                      <a:pt x="329" y="327"/>
                      <a:pt x="328" y="315"/>
                    </a:cubicBezTo>
                    <a:cubicBezTo>
                      <a:pt x="325" y="238"/>
                      <a:pt x="119" y="6"/>
                      <a:pt x="119" y="6"/>
                    </a:cubicBezTo>
                    <a:cubicBezTo>
                      <a:pt x="109" y="2"/>
                      <a:pt x="101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1" name="Google Shape;14411;p87"/>
              <p:cNvSpPr/>
              <p:nvPr/>
            </p:nvSpPr>
            <p:spPr>
              <a:xfrm>
                <a:off x="1417570" y="4489016"/>
                <a:ext cx="11040" cy="10217"/>
              </a:xfrm>
              <a:custGeom>
                <a:rect b="b" l="l" r="r" t="t"/>
                <a:pathLst>
                  <a:path extrusionOk="0" h="323" w="349">
                    <a:moveTo>
                      <a:pt x="101" y="0"/>
                    </a:moveTo>
                    <a:cubicBezTo>
                      <a:pt x="1" y="0"/>
                      <a:pt x="281" y="322"/>
                      <a:pt x="337" y="322"/>
                    </a:cubicBezTo>
                    <a:cubicBezTo>
                      <a:pt x="345" y="322"/>
                      <a:pt x="348" y="317"/>
                      <a:pt x="347" y="304"/>
                    </a:cubicBezTo>
                    <a:cubicBezTo>
                      <a:pt x="338" y="226"/>
                      <a:pt x="123" y="4"/>
                      <a:pt x="123" y="4"/>
                    </a:cubicBezTo>
                    <a:cubicBezTo>
                      <a:pt x="115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2" name="Google Shape;14412;p87"/>
              <p:cNvSpPr/>
              <p:nvPr/>
            </p:nvSpPr>
            <p:spPr>
              <a:xfrm>
                <a:off x="1405676" y="4481677"/>
                <a:ext cx="9332" cy="11198"/>
              </a:xfrm>
              <a:custGeom>
                <a:rect b="b" l="l" r="r" t="t"/>
                <a:pathLst>
                  <a:path extrusionOk="0" h="354" w="295">
                    <a:moveTo>
                      <a:pt x="84" y="0"/>
                    </a:moveTo>
                    <a:cubicBezTo>
                      <a:pt x="1" y="0"/>
                      <a:pt x="228" y="353"/>
                      <a:pt x="280" y="353"/>
                    </a:cubicBezTo>
                    <a:cubicBezTo>
                      <a:pt x="286" y="353"/>
                      <a:pt x="290" y="349"/>
                      <a:pt x="290" y="339"/>
                    </a:cubicBezTo>
                    <a:cubicBezTo>
                      <a:pt x="295" y="263"/>
                      <a:pt x="114" y="9"/>
                      <a:pt x="114" y="9"/>
                    </a:cubicBezTo>
                    <a:cubicBezTo>
                      <a:pt x="101" y="3"/>
                      <a:pt x="92" y="0"/>
                      <a:pt x="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13" name="Google Shape;14413;p87"/>
            <p:cNvGrpSpPr/>
            <p:nvPr/>
          </p:nvGrpSpPr>
          <p:grpSpPr>
            <a:xfrm flipH="1">
              <a:off x="-438298" y="624019"/>
              <a:ext cx="1729758" cy="3895474"/>
              <a:chOff x="3638235" y="1149034"/>
              <a:chExt cx="855596" cy="1926831"/>
            </a:xfrm>
          </p:grpSpPr>
          <p:sp>
            <p:nvSpPr>
              <p:cNvPr id="14414" name="Google Shape;14414;p87"/>
              <p:cNvSpPr/>
              <p:nvPr/>
            </p:nvSpPr>
            <p:spPr>
              <a:xfrm>
                <a:off x="3638235" y="1900433"/>
                <a:ext cx="681206" cy="793691"/>
              </a:xfrm>
              <a:custGeom>
                <a:rect b="b" l="l" r="r" t="t"/>
                <a:pathLst>
                  <a:path extrusionOk="0" h="25091" w="21535">
                    <a:moveTo>
                      <a:pt x="10665" y="1"/>
                    </a:moveTo>
                    <a:cubicBezTo>
                      <a:pt x="10635" y="1"/>
                      <a:pt x="10607" y="22"/>
                      <a:pt x="10602" y="57"/>
                    </a:cubicBezTo>
                    <a:cubicBezTo>
                      <a:pt x="10602" y="57"/>
                      <a:pt x="10587" y="164"/>
                      <a:pt x="10586" y="164"/>
                    </a:cubicBezTo>
                    <a:cubicBezTo>
                      <a:pt x="10586" y="164"/>
                      <a:pt x="10586" y="164"/>
                      <a:pt x="10586" y="164"/>
                    </a:cubicBezTo>
                    <a:cubicBezTo>
                      <a:pt x="10542" y="160"/>
                      <a:pt x="10484" y="148"/>
                      <a:pt x="10437" y="148"/>
                    </a:cubicBezTo>
                    <a:cubicBezTo>
                      <a:pt x="10390" y="148"/>
                      <a:pt x="10353" y="159"/>
                      <a:pt x="10349" y="198"/>
                    </a:cubicBezTo>
                    <a:cubicBezTo>
                      <a:pt x="10337" y="280"/>
                      <a:pt x="10482" y="271"/>
                      <a:pt x="10571" y="279"/>
                    </a:cubicBezTo>
                    <a:cubicBezTo>
                      <a:pt x="10509" y="668"/>
                      <a:pt x="10439" y="1086"/>
                      <a:pt x="10337" y="1489"/>
                    </a:cubicBezTo>
                    <a:cubicBezTo>
                      <a:pt x="9558" y="4494"/>
                      <a:pt x="5599" y="6265"/>
                      <a:pt x="3542" y="9023"/>
                    </a:cubicBezTo>
                    <a:cubicBezTo>
                      <a:pt x="1395" y="11900"/>
                      <a:pt x="0" y="18473"/>
                      <a:pt x="7365" y="23075"/>
                    </a:cubicBezTo>
                    <a:cubicBezTo>
                      <a:pt x="8255" y="23632"/>
                      <a:pt x="11423" y="25060"/>
                      <a:pt x="11476" y="25063"/>
                    </a:cubicBezTo>
                    <a:cubicBezTo>
                      <a:pt x="11478" y="25063"/>
                      <a:pt x="11480" y="25063"/>
                      <a:pt x="11483" y="25063"/>
                    </a:cubicBezTo>
                    <a:cubicBezTo>
                      <a:pt x="11504" y="25063"/>
                      <a:pt x="11526" y="25057"/>
                      <a:pt x="11546" y="25046"/>
                    </a:cubicBezTo>
                    <a:cubicBezTo>
                      <a:pt x="11652" y="25076"/>
                      <a:pt x="11764" y="25090"/>
                      <a:pt x="11877" y="25090"/>
                    </a:cubicBezTo>
                    <a:cubicBezTo>
                      <a:pt x="12495" y="25090"/>
                      <a:pt x="13139" y="24661"/>
                      <a:pt x="13011" y="24082"/>
                    </a:cubicBezTo>
                    <a:cubicBezTo>
                      <a:pt x="13115" y="23945"/>
                      <a:pt x="12933" y="23811"/>
                      <a:pt x="12665" y="23505"/>
                    </a:cubicBezTo>
                    <a:cubicBezTo>
                      <a:pt x="11951" y="22695"/>
                      <a:pt x="10754" y="20953"/>
                      <a:pt x="10440" y="20434"/>
                    </a:cubicBezTo>
                    <a:cubicBezTo>
                      <a:pt x="10082" y="19832"/>
                      <a:pt x="9843" y="19314"/>
                      <a:pt x="9689" y="18806"/>
                    </a:cubicBezTo>
                    <a:cubicBezTo>
                      <a:pt x="9689" y="18806"/>
                      <a:pt x="8210" y="18717"/>
                      <a:pt x="8269" y="18717"/>
                    </a:cubicBezTo>
                    <a:cubicBezTo>
                      <a:pt x="8297" y="18717"/>
                      <a:pt x="8664" y="18737"/>
                      <a:pt x="9684" y="18794"/>
                    </a:cubicBezTo>
                    <a:cubicBezTo>
                      <a:pt x="9684" y="18794"/>
                      <a:pt x="9680" y="18787"/>
                      <a:pt x="9680" y="18786"/>
                    </a:cubicBezTo>
                    <a:cubicBezTo>
                      <a:pt x="8467" y="14317"/>
                      <a:pt x="14209" y="16311"/>
                      <a:pt x="17598" y="12813"/>
                    </a:cubicBezTo>
                    <a:cubicBezTo>
                      <a:pt x="21535" y="8748"/>
                      <a:pt x="17448" y="4047"/>
                      <a:pt x="16543" y="953"/>
                    </a:cubicBezTo>
                    <a:cubicBezTo>
                      <a:pt x="16489" y="765"/>
                      <a:pt x="16440" y="565"/>
                      <a:pt x="16401" y="365"/>
                    </a:cubicBezTo>
                    <a:cubicBezTo>
                      <a:pt x="16395" y="334"/>
                      <a:pt x="16374" y="310"/>
                      <a:pt x="16347" y="303"/>
                    </a:cubicBezTo>
                    <a:cubicBezTo>
                      <a:pt x="16354" y="263"/>
                      <a:pt x="16343" y="220"/>
                      <a:pt x="16315" y="186"/>
                    </a:cubicBezTo>
                    <a:cubicBezTo>
                      <a:pt x="16293" y="158"/>
                      <a:pt x="16254" y="129"/>
                      <a:pt x="16212" y="126"/>
                    </a:cubicBezTo>
                    <a:lnTo>
                      <a:pt x="16212" y="126"/>
                    </a:lnTo>
                    <a:cubicBezTo>
                      <a:pt x="16604" y="147"/>
                      <a:pt x="16750" y="155"/>
                      <a:pt x="16753" y="155"/>
                    </a:cubicBezTo>
                    <a:cubicBezTo>
                      <a:pt x="16762" y="155"/>
                      <a:pt x="15671" y="94"/>
                      <a:pt x="15662" y="94"/>
                    </a:cubicBezTo>
                    <a:cubicBezTo>
                      <a:pt x="15659" y="94"/>
                      <a:pt x="15804" y="102"/>
                      <a:pt x="16208" y="125"/>
                    </a:cubicBezTo>
                    <a:lnTo>
                      <a:pt x="14727" y="164"/>
                    </a:lnTo>
                    <a:cubicBezTo>
                      <a:pt x="14135" y="180"/>
                      <a:pt x="13638" y="186"/>
                      <a:pt x="13225" y="186"/>
                    </a:cubicBezTo>
                    <a:cubicBezTo>
                      <a:pt x="11699" y="186"/>
                      <a:pt x="11295" y="102"/>
                      <a:pt x="11309" y="102"/>
                    </a:cubicBezTo>
                    <a:cubicBezTo>
                      <a:pt x="11308" y="102"/>
                      <a:pt x="11307" y="102"/>
                      <a:pt x="11306" y="102"/>
                    </a:cubicBezTo>
                    <a:cubicBezTo>
                      <a:pt x="11265" y="102"/>
                      <a:pt x="11231" y="131"/>
                      <a:pt x="11226" y="167"/>
                    </a:cubicBezTo>
                    <a:cubicBezTo>
                      <a:pt x="11168" y="172"/>
                      <a:pt x="11069" y="174"/>
                      <a:pt x="10970" y="174"/>
                    </a:cubicBezTo>
                    <a:cubicBezTo>
                      <a:pt x="10870" y="174"/>
                      <a:pt x="10770" y="172"/>
                      <a:pt x="10711" y="170"/>
                    </a:cubicBezTo>
                    <a:lnTo>
                      <a:pt x="10721" y="121"/>
                    </a:lnTo>
                    <a:cubicBezTo>
                      <a:pt x="10725" y="84"/>
                      <a:pt x="10737" y="52"/>
                      <a:pt x="10715" y="27"/>
                    </a:cubicBezTo>
                    <a:cubicBezTo>
                      <a:pt x="10702" y="9"/>
                      <a:pt x="10683" y="1"/>
                      <a:pt x="106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5" name="Google Shape;14415;p87"/>
              <p:cNvSpPr/>
              <p:nvPr/>
            </p:nvSpPr>
            <p:spPr>
              <a:xfrm>
                <a:off x="3926218" y="2627474"/>
                <a:ext cx="298579" cy="448391"/>
              </a:xfrm>
              <a:custGeom>
                <a:rect b="b" l="l" r="r" t="t"/>
                <a:pathLst>
                  <a:path extrusionOk="0" h="14175" w="9439">
                    <a:moveTo>
                      <a:pt x="5203" y="31"/>
                    </a:moveTo>
                    <a:lnTo>
                      <a:pt x="5203" y="31"/>
                    </a:lnTo>
                    <a:cubicBezTo>
                      <a:pt x="5204" y="31"/>
                      <a:pt x="5205" y="31"/>
                      <a:pt x="5205" y="31"/>
                    </a:cubicBezTo>
                    <a:cubicBezTo>
                      <a:pt x="5205" y="31"/>
                      <a:pt x="5204" y="31"/>
                      <a:pt x="5203" y="31"/>
                    </a:cubicBezTo>
                    <a:close/>
                    <a:moveTo>
                      <a:pt x="5205" y="31"/>
                    </a:moveTo>
                    <a:cubicBezTo>
                      <a:pt x="5206" y="31"/>
                      <a:pt x="5207" y="31"/>
                      <a:pt x="5208" y="31"/>
                    </a:cubicBezTo>
                    <a:lnTo>
                      <a:pt x="5208" y="31"/>
                    </a:lnTo>
                    <a:cubicBezTo>
                      <a:pt x="5207" y="31"/>
                      <a:pt x="5206" y="31"/>
                      <a:pt x="5205" y="31"/>
                    </a:cubicBezTo>
                    <a:close/>
                    <a:moveTo>
                      <a:pt x="6145" y="11701"/>
                    </a:moveTo>
                    <a:cubicBezTo>
                      <a:pt x="6145" y="11702"/>
                      <a:pt x="6146" y="11703"/>
                      <a:pt x="6146" y="11704"/>
                    </a:cubicBezTo>
                    <a:cubicBezTo>
                      <a:pt x="6146" y="11703"/>
                      <a:pt x="6145" y="11701"/>
                      <a:pt x="6145" y="11701"/>
                    </a:cubicBezTo>
                    <a:close/>
                    <a:moveTo>
                      <a:pt x="4660" y="1"/>
                    </a:moveTo>
                    <a:lnTo>
                      <a:pt x="4660" y="1"/>
                    </a:lnTo>
                    <a:cubicBezTo>
                      <a:pt x="4658" y="1"/>
                      <a:pt x="4907" y="15"/>
                      <a:pt x="5168" y="30"/>
                    </a:cubicBezTo>
                    <a:lnTo>
                      <a:pt x="5168" y="30"/>
                    </a:lnTo>
                    <a:cubicBezTo>
                      <a:pt x="5157" y="29"/>
                      <a:pt x="5146" y="29"/>
                      <a:pt x="5134" y="29"/>
                    </a:cubicBezTo>
                    <a:cubicBezTo>
                      <a:pt x="4508" y="29"/>
                      <a:pt x="3958" y="498"/>
                      <a:pt x="3917" y="922"/>
                    </a:cubicBezTo>
                    <a:cubicBezTo>
                      <a:pt x="3879" y="922"/>
                      <a:pt x="3845" y="942"/>
                      <a:pt x="3822" y="976"/>
                    </a:cubicBezTo>
                    <a:cubicBezTo>
                      <a:pt x="3783" y="1029"/>
                      <a:pt x="3811" y="1104"/>
                      <a:pt x="3816" y="1180"/>
                    </a:cubicBezTo>
                    <a:cubicBezTo>
                      <a:pt x="3822" y="1711"/>
                      <a:pt x="3210" y="2062"/>
                      <a:pt x="2718" y="2062"/>
                    </a:cubicBezTo>
                    <a:cubicBezTo>
                      <a:pt x="2700" y="2062"/>
                      <a:pt x="2682" y="2061"/>
                      <a:pt x="2664" y="2060"/>
                    </a:cubicBezTo>
                    <a:cubicBezTo>
                      <a:pt x="2585" y="2057"/>
                      <a:pt x="2499" y="2043"/>
                      <a:pt x="2423" y="2013"/>
                    </a:cubicBezTo>
                    <a:cubicBezTo>
                      <a:pt x="2411" y="2008"/>
                      <a:pt x="2400" y="2006"/>
                      <a:pt x="2389" y="2006"/>
                    </a:cubicBezTo>
                    <a:cubicBezTo>
                      <a:pt x="2373" y="2006"/>
                      <a:pt x="2358" y="2011"/>
                      <a:pt x="2347" y="2017"/>
                    </a:cubicBezTo>
                    <a:cubicBezTo>
                      <a:pt x="2244" y="1994"/>
                      <a:pt x="2147" y="1983"/>
                      <a:pt x="2058" y="1983"/>
                    </a:cubicBezTo>
                    <a:cubicBezTo>
                      <a:pt x="1" y="1983"/>
                      <a:pt x="1444" y="7900"/>
                      <a:pt x="2562" y="10049"/>
                    </a:cubicBezTo>
                    <a:cubicBezTo>
                      <a:pt x="3602" y="12048"/>
                      <a:pt x="5716" y="14135"/>
                      <a:pt x="6399" y="14174"/>
                    </a:cubicBezTo>
                    <a:cubicBezTo>
                      <a:pt x="6406" y="14174"/>
                      <a:pt x="6413" y="14174"/>
                      <a:pt x="6419" y="14174"/>
                    </a:cubicBezTo>
                    <a:cubicBezTo>
                      <a:pt x="6504" y="14174"/>
                      <a:pt x="6571" y="14149"/>
                      <a:pt x="6600" y="14128"/>
                    </a:cubicBezTo>
                    <a:cubicBezTo>
                      <a:pt x="6633" y="14101"/>
                      <a:pt x="6641" y="14059"/>
                      <a:pt x="6639" y="14016"/>
                    </a:cubicBezTo>
                    <a:cubicBezTo>
                      <a:pt x="6633" y="13956"/>
                      <a:pt x="6604" y="13813"/>
                      <a:pt x="6591" y="13754"/>
                    </a:cubicBezTo>
                    <a:cubicBezTo>
                      <a:pt x="6566" y="13627"/>
                      <a:pt x="6143" y="11698"/>
                      <a:pt x="6145" y="11698"/>
                    </a:cubicBezTo>
                    <a:lnTo>
                      <a:pt x="6145" y="11698"/>
                    </a:lnTo>
                    <a:cubicBezTo>
                      <a:pt x="6145" y="11698"/>
                      <a:pt x="6145" y="11699"/>
                      <a:pt x="6145" y="11701"/>
                    </a:cubicBezTo>
                    <a:lnTo>
                      <a:pt x="6145" y="11701"/>
                    </a:lnTo>
                    <a:cubicBezTo>
                      <a:pt x="6095" y="11484"/>
                      <a:pt x="5988" y="10956"/>
                      <a:pt x="5953" y="10795"/>
                    </a:cubicBezTo>
                    <a:cubicBezTo>
                      <a:pt x="5921" y="10647"/>
                      <a:pt x="5874" y="10450"/>
                      <a:pt x="5838" y="10299"/>
                    </a:cubicBezTo>
                    <a:cubicBezTo>
                      <a:pt x="5815" y="10196"/>
                      <a:pt x="5755" y="9936"/>
                      <a:pt x="5726" y="9804"/>
                    </a:cubicBezTo>
                    <a:cubicBezTo>
                      <a:pt x="5709" y="9731"/>
                      <a:pt x="5692" y="9648"/>
                      <a:pt x="5683" y="9575"/>
                    </a:cubicBezTo>
                    <a:cubicBezTo>
                      <a:pt x="5683" y="9571"/>
                      <a:pt x="5677" y="9523"/>
                      <a:pt x="5676" y="9523"/>
                    </a:cubicBezTo>
                    <a:cubicBezTo>
                      <a:pt x="5676" y="9523"/>
                      <a:pt x="5676" y="9523"/>
                      <a:pt x="5676" y="9523"/>
                    </a:cubicBezTo>
                    <a:cubicBezTo>
                      <a:pt x="5663" y="9434"/>
                      <a:pt x="5652" y="9334"/>
                      <a:pt x="5642" y="9244"/>
                    </a:cubicBezTo>
                    <a:cubicBezTo>
                      <a:pt x="5615" y="9002"/>
                      <a:pt x="5563" y="8610"/>
                      <a:pt x="5529" y="8209"/>
                    </a:cubicBezTo>
                    <a:cubicBezTo>
                      <a:pt x="5463" y="7456"/>
                      <a:pt x="5466" y="6718"/>
                      <a:pt x="5579" y="5975"/>
                    </a:cubicBezTo>
                    <a:lnTo>
                      <a:pt x="5613" y="5744"/>
                    </a:lnTo>
                    <a:cubicBezTo>
                      <a:pt x="5643" y="5686"/>
                      <a:pt x="5636" y="5680"/>
                      <a:pt x="5659" y="5618"/>
                    </a:cubicBezTo>
                    <a:lnTo>
                      <a:pt x="5694" y="5626"/>
                    </a:lnTo>
                    <a:cubicBezTo>
                      <a:pt x="5821" y="5661"/>
                      <a:pt x="5988" y="5817"/>
                      <a:pt x="6084" y="5909"/>
                    </a:cubicBezTo>
                    <a:cubicBezTo>
                      <a:pt x="6428" y="6251"/>
                      <a:pt x="6815" y="6807"/>
                      <a:pt x="6994" y="7105"/>
                    </a:cubicBezTo>
                    <a:cubicBezTo>
                      <a:pt x="7403" y="7790"/>
                      <a:pt x="7865" y="8786"/>
                      <a:pt x="7863" y="8786"/>
                    </a:cubicBezTo>
                    <a:cubicBezTo>
                      <a:pt x="7863" y="8786"/>
                      <a:pt x="7862" y="8785"/>
                      <a:pt x="7861" y="8783"/>
                    </a:cubicBezTo>
                    <a:lnTo>
                      <a:pt x="7861" y="8783"/>
                    </a:lnTo>
                    <a:cubicBezTo>
                      <a:pt x="8106" y="9296"/>
                      <a:pt x="8257" y="9618"/>
                      <a:pt x="8383" y="9814"/>
                    </a:cubicBezTo>
                    <a:cubicBezTo>
                      <a:pt x="8463" y="9941"/>
                      <a:pt x="8577" y="10083"/>
                      <a:pt x="8726" y="10107"/>
                    </a:cubicBezTo>
                    <a:cubicBezTo>
                      <a:pt x="8736" y="10109"/>
                      <a:pt x="8746" y="10110"/>
                      <a:pt x="8756" y="10110"/>
                    </a:cubicBezTo>
                    <a:cubicBezTo>
                      <a:pt x="8803" y="10110"/>
                      <a:pt x="8854" y="10092"/>
                      <a:pt x="8894" y="10067"/>
                    </a:cubicBezTo>
                    <a:cubicBezTo>
                      <a:pt x="8937" y="10039"/>
                      <a:pt x="8974" y="9997"/>
                      <a:pt x="9014" y="9938"/>
                    </a:cubicBezTo>
                    <a:cubicBezTo>
                      <a:pt x="9063" y="9864"/>
                      <a:pt x="9094" y="9785"/>
                      <a:pt x="9121" y="9716"/>
                    </a:cubicBezTo>
                    <a:cubicBezTo>
                      <a:pt x="9182" y="9556"/>
                      <a:pt x="9225" y="9370"/>
                      <a:pt x="9259" y="9132"/>
                    </a:cubicBezTo>
                    <a:cubicBezTo>
                      <a:pt x="9289" y="8907"/>
                      <a:pt x="9302" y="8674"/>
                      <a:pt x="9309" y="8495"/>
                    </a:cubicBezTo>
                    <a:cubicBezTo>
                      <a:pt x="9438" y="5021"/>
                      <a:pt x="7239" y="204"/>
                      <a:pt x="5243" y="34"/>
                    </a:cubicBezTo>
                    <a:lnTo>
                      <a:pt x="5243" y="34"/>
                    </a:lnTo>
                    <a:cubicBezTo>
                      <a:pt x="5502" y="49"/>
                      <a:pt x="5749" y="62"/>
                      <a:pt x="5751" y="62"/>
                    </a:cubicBezTo>
                    <a:cubicBezTo>
                      <a:pt x="5752" y="62"/>
                      <a:pt x="5607" y="54"/>
                      <a:pt x="5208" y="31"/>
                    </a:cubicBezTo>
                    <a:lnTo>
                      <a:pt x="5208" y="31"/>
                    </a:lnTo>
                    <a:cubicBezTo>
                      <a:pt x="5220" y="32"/>
                      <a:pt x="5232" y="33"/>
                      <a:pt x="5243" y="34"/>
                    </a:cubicBezTo>
                    <a:lnTo>
                      <a:pt x="5243" y="34"/>
                    </a:lnTo>
                    <a:cubicBezTo>
                      <a:pt x="5218" y="33"/>
                      <a:pt x="5193" y="31"/>
                      <a:pt x="5168" y="30"/>
                    </a:cubicBezTo>
                    <a:lnTo>
                      <a:pt x="5168" y="30"/>
                    </a:lnTo>
                    <a:cubicBezTo>
                      <a:pt x="5180" y="30"/>
                      <a:pt x="5192" y="31"/>
                      <a:pt x="5203" y="31"/>
                    </a:cubicBezTo>
                    <a:lnTo>
                      <a:pt x="5203" y="31"/>
                    </a:lnTo>
                    <a:cubicBezTo>
                      <a:pt x="4808" y="9"/>
                      <a:pt x="4661" y="1"/>
                      <a:pt x="4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6" name="Google Shape;14416;p87"/>
              <p:cNvSpPr/>
              <p:nvPr/>
            </p:nvSpPr>
            <p:spPr>
              <a:xfrm>
                <a:off x="3689543" y="1149034"/>
                <a:ext cx="617814" cy="814379"/>
              </a:xfrm>
              <a:custGeom>
                <a:rect b="b" l="l" r="r" t="t"/>
                <a:pathLst>
                  <a:path extrusionOk="0" h="25745" w="19531">
                    <a:moveTo>
                      <a:pt x="13516" y="13752"/>
                    </a:moveTo>
                    <a:cubicBezTo>
                      <a:pt x="13489" y="13760"/>
                      <a:pt x="13462" y="13772"/>
                      <a:pt x="13435" y="13782"/>
                    </a:cubicBezTo>
                    <a:cubicBezTo>
                      <a:pt x="13432" y="13780"/>
                      <a:pt x="13425" y="13775"/>
                      <a:pt x="13425" y="13775"/>
                    </a:cubicBezTo>
                    <a:cubicBezTo>
                      <a:pt x="13476" y="13765"/>
                      <a:pt x="13456" y="13768"/>
                      <a:pt x="13516" y="13752"/>
                    </a:cubicBezTo>
                    <a:close/>
                    <a:moveTo>
                      <a:pt x="11438" y="0"/>
                    </a:moveTo>
                    <a:cubicBezTo>
                      <a:pt x="8072" y="0"/>
                      <a:pt x="3983" y="2310"/>
                      <a:pt x="4069" y="4866"/>
                    </a:cubicBezTo>
                    <a:cubicBezTo>
                      <a:pt x="4130" y="6504"/>
                      <a:pt x="2849" y="5990"/>
                      <a:pt x="1350" y="8828"/>
                    </a:cubicBezTo>
                    <a:cubicBezTo>
                      <a:pt x="1017" y="9460"/>
                      <a:pt x="826" y="10023"/>
                      <a:pt x="767" y="10552"/>
                    </a:cubicBezTo>
                    <a:cubicBezTo>
                      <a:pt x="591" y="12088"/>
                      <a:pt x="1726" y="11796"/>
                      <a:pt x="1577" y="12648"/>
                    </a:cubicBezTo>
                    <a:cubicBezTo>
                      <a:pt x="1461" y="13199"/>
                      <a:pt x="1" y="15726"/>
                      <a:pt x="1146" y="17004"/>
                    </a:cubicBezTo>
                    <a:cubicBezTo>
                      <a:pt x="1310" y="17183"/>
                      <a:pt x="1513" y="17314"/>
                      <a:pt x="1712" y="17440"/>
                    </a:cubicBezTo>
                    <a:cubicBezTo>
                      <a:pt x="2677" y="18055"/>
                      <a:pt x="2466" y="18328"/>
                      <a:pt x="2643" y="19299"/>
                    </a:cubicBezTo>
                    <a:cubicBezTo>
                      <a:pt x="2889" y="20668"/>
                      <a:pt x="4159" y="20152"/>
                      <a:pt x="4306" y="22004"/>
                    </a:cubicBezTo>
                    <a:lnTo>
                      <a:pt x="4306" y="22001"/>
                    </a:lnTo>
                    <a:lnTo>
                      <a:pt x="4306" y="22001"/>
                    </a:lnTo>
                    <a:cubicBezTo>
                      <a:pt x="4382" y="23129"/>
                      <a:pt x="4016" y="24368"/>
                      <a:pt x="4922" y="25184"/>
                    </a:cubicBezTo>
                    <a:cubicBezTo>
                      <a:pt x="5378" y="25593"/>
                      <a:pt x="5811" y="25745"/>
                      <a:pt x="6223" y="25745"/>
                    </a:cubicBezTo>
                    <a:cubicBezTo>
                      <a:pt x="7185" y="25745"/>
                      <a:pt x="8038" y="24918"/>
                      <a:pt x="8815" y="24585"/>
                    </a:cubicBezTo>
                    <a:cubicBezTo>
                      <a:pt x="9783" y="24169"/>
                      <a:pt x="10141" y="23407"/>
                      <a:pt x="10559" y="22397"/>
                    </a:cubicBezTo>
                    <a:cubicBezTo>
                      <a:pt x="11377" y="20419"/>
                      <a:pt x="11248" y="19717"/>
                      <a:pt x="11477" y="18513"/>
                    </a:cubicBezTo>
                    <a:cubicBezTo>
                      <a:pt x="11585" y="17984"/>
                      <a:pt x="11759" y="17467"/>
                      <a:pt x="11910" y="16953"/>
                    </a:cubicBezTo>
                    <a:cubicBezTo>
                      <a:pt x="12325" y="15532"/>
                      <a:pt x="12140" y="14617"/>
                      <a:pt x="13120" y="14135"/>
                    </a:cubicBezTo>
                    <a:cubicBezTo>
                      <a:pt x="13124" y="14136"/>
                      <a:pt x="13127" y="14136"/>
                      <a:pt x="13131" y="14136"/>
                    </a:cubicBezTo>
                    <a:cubicBezTo>
                      <a:pt x="13165" y="14136"/>
                      <a:pt x="13176" y="14123"/>
                      <a:pt x="13204" y="14097"/>
                    </a:cubicBezTo>
                    <a:cubicBezTo>
                      <a:pt x="13336" y="14042"/>
                      <a:pt x="13475" y="14057"/>
                      <a:pt x="13491" y="13914"/>
                    </a:cubicBezTo>
                    <a:cubicBezTo>
                      <a:pt x="14427" y="13537"/>
                      <a:pt x="15332" y="14209"/>
                      <a:pt x="16155" y="12632"/>
                    </a:cubicBezTo>
                    <a:cubicBezTo>
                      <a:pt x="16449" y="12069"/>
                      <a:pt x="16593" y="11939"/>
                      <a:pt x="17156" y="11634"/>
                    </a:cubicBezTo>
                    <a:cubicBezTo>
                      <a:pt x="19530" y="10342"/>
                      <a:pt x="18274" y="8359"/>
                      <a:pt x="18115" y="6542"/>
                    </a:cubicBezTo>
                    <a:cubicBezTo>
                      <a:pt x="18115" y="6541"/>
                      <a:pt x="18114" y="6529"/>
                      <a:pt x="18113" y="6529"/>
                    </a:cubicBezTo>
                    <a:cubicBezTo>
                      <a:pt x="18110" y="6529"/>
                      <a:pt x="18110" y="6521"/>
                      <a:pt x="18110" y="6521"/>
                    </a:cubicBezTo>
                    <a:lnTo>
                      <a:pt x="18110" y="6518"/>
                    </a:lnTo>
                    <a:lnTo>
                      <a:pt x="18110" y="6512"/>
                    </a:lnTo>
                    <a:cubicBezTo>
                      <a:pt x="18045" y="5288"/>
                      <a:pt x="18392" y="1571"/>
                      <a:pt x="12939" y="176"/>
                    </a:cubicBezTo>
                    <a:cubicBezTo>
                      <a:pt x="12469" y="56"/>
                      <a:pt x="11962" y="0"/>
                      <a:pt x="1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7" name="Google Shape;14417;p87"/>
              <p:cNvSpPr/>
              <p:nvPr/>
            </p:nvSpPr>
            <p:spPr>
              <a:xfrm>
                <a:off x="3863965" y="1241021"/>
                <a:ext cx="363837" cy="284566"/>
              </a:xfrm>
              <a:custGeom>
                <a:rect b="b" l="l" r="r" t="t"/>
                <a:pathLst>
                  <a:path extrusionOk="0" h="8996" w="11502">
                    <a:moveTo>
                      <a:pt x="203" y="7971"/>
                    </a:moveTo>
                    <a:lnTo>
                      <a:pt x="203" y="7971"/>
                    </a:lnTo>
                    <a:cubicBezTo>
                      <a:pt x="203" y="7973"/>
                      <a:pt x="203" y="7974"/>
                      <a:pt x="202" y="7975"/>
                    </a:cubicBezTo>
                    <a:lnTo>
                      <a:pt x="202" y="7975"/>
                    </a:lnTo>
                    <a:cubicBezTo>
                      <a:pt x="202" y="7974"/>
                      <a:pt x="203" y="7973"/>
                      <a:pt x="203" y="7971"/>
                    </a:cubicBezTo>
                    <a:close/>
                    <a:moveTo>
                      <a:pt x="7566" y="0"/>
                    </a:moveTo>
                    <a:cubicBezTo>
                      <a:pt x="6906" y="0"/>
                      <a:pt x="6340" y="212"/>
                      <a:pt x="6064" y="603"/>
                    </a:cubicBezTo>
                    <a:cubicBezTo>
                      <a:pt x="5837" y="925"/>
                      <a:pt x="5693" y="1315"/>
                      <a:pt x="4785" y="1391"/>
                    </a:cubicBezTo>
                    <a:cubicBezTo>
                      <a:pt x="4713" y="1395"/>
                      <a:pt x="4637" y="1397"/>
                      <a:pt x="4557" y="1397"/>
                    </a:cubicBezTo>
                    <a:cubicBezTo>
                      <a:pt x="4339" y="1397"/>
                      <a:pt x="4093" y="1384"/>
                      <a:pt x="3833" y="1384"/>
                    </a:cubicBezTo>
                    <a:cubicBezTo>
                      <a:pt x="2978" y="1384"/>
                      <a:pt x="1965" y="1523"/>
                      <a:pt x="1270" y="2708"/>
                    </a:cubicBezTo>
                    <a:cubicBezTo>
                      <a:pt x="522" y="3987"/>
                      <a:pt x="1338" y="4906"/>
                      <a:pt x="1000" y="5961"/>
                    </a:cubicBezTo>
                    <a:cubicBezTo>
                      <a:pt x="922" y="6209"/>
                      <a:pt x="766" y="6461"/>
                      <a:pt x="514" y="6872"/>
                    </a:cubicBezTo>
                    <a:cubicBezTo>
                      <a:pt x="253" y="7294"/>
                      <a:pt x="42" y="7678"/>
                      <a:pt x="10" y="8163"/>
                    </a:cubicBezTo>
                    <a:cubicBezTo>
                      <a:pt x="1" y="8285"/>
                      <a:pt x="10" y="8408"/>
                      <a:pt x="28" y="8530"/>
                    </a:cubicBezTo>
                    <a:cubicBezTo>
                      <a:pt x="50" y="8676"/>
                      <a:pt x="93" y="8818"/>
                      <a:pt x="146" y="8955"/>
                    </a:cubicBezTo>
                    <a:cubicBezTo>
                      <a:pt x="156" y="8981"/>
                      <a:pt x="186" y="8996"/>
                      <a:pt x="212" y="8996"/>
                    </a:cubicBezTo>
                    <a:cubicBezTo>
                      <a:pt x="217" y="8996"/>
                      <a:pt x="222" y="8995"/>
                      <a:pt x="227" y="8994"/>
                    </a:cubicBezTo>
                    <a:cubicBezTo>
                      <a:pt x="263" y="8987"/>
                      <a:pt x="294" y="8945"/>
                      <a:pt x="282" y="8908"/>
                    </a:cubicBezTo>
                    <a:cubicBezTo>
                      <a:pt x="231" y="8746"/>
                      <a:pt x="194" y="8583"/>
                      <a:pt x="180" y="8415"/>
                    </a:cubicBezTo>
                    <a:cubicBezTo>
                      <a:pt x="174" y="8344"/>
                      <a:pt x="174" y="8272"/>
                      <a:pt x="177" y="8201"/>
                    </a:cubicBezTo>
                    <a:cubicBezTo>
                      <a:pt x="180" y="8125"/>
                      <a:pt x="191" y="8050"/>
                      <a:pt x="202" y="7978"/>
                    </a:cubicBezTo>
                    <a:lnTo>
                      <a:pt x="202" y="7978"/>
                    </a:lnTo>
                    <a:cubicBezTo>
                      <a:pt x="297" y="7519"/>
                      <a:pt x="524" y="7170"/>
                      <a:pt x="788" y="6710"/>
                    </a:cubicBezTo>
                    <a:cubicBezTo>
                      <a:pt x="1062" y="6240"/>
                      <a:pt x="1195" y="5965"/>
                      <a:pt x="1222" y="5490"/>
                    </a:cubicBezTo>
                    <a:cubicBezTo>
                      <a:pt x="1230" y="5354"/>
                      <a:pt x="1219" y="5216"/>
                      <a:pt x="1208" y="5080"/>
                    </a:cubicBezTo>
                    <a:cubicBezTo>
                      <a:pt x="1139" y="4319"/>
                      <a:pt x="816" y="3427"/>
                      <a:pt x="1675" y="2430"/>
                    </a:cubicBezTo>
                    <a:cubicBezTo>
                      <a:pt x="2339" y="1682"/>
                      <a:pt x="3005" y="1571"/>
                      <a:pt x="3663" y="1571"/>
                    </a:cubicBezTo>
                    <a:cubicBezTo>
                      <a:pt x="3941" y="1571"/>
                      <a:pt x="4218" y="1591"/>
                      <a:pt x="4493" y="1591"/>
                    </a:cubicBezTo>
                    <a:cubicBezTo>
                      <a:pt x="4809" y="1591"/>
                      <a:pt x="5123" y="1564"/>
                      <a:pt x="5432" y="1451"/>
                    </a:cubicBezTo>
                    <a:cubicBezTo>
                      <a:pt x="5783" y="1320"/>
                      <a:pt x="5958" y="1104"/>
                      <a:pt x="6085" y="919"/>
                    </a:cubicBezTo>
                    <a:cubicBezTo>
                      <a:pt x="6303" y="599"/>
                      <a:pt x="6436" y="262"/>
                      <a:pt x="7266" y="195"/>
                    </a:cubicBezTo>
                    <a:cubicBezTo>
                      <a:pt x="7327" y="191"/>
                      <a:pt x="7389" y="189"/>
                      <a:pt x="7452" y="189"/>
                    </a:cubicBezTo>
                    <a:cubicBezTo>
                      <a:pt x="8282" y="189"/>
                      <a:pt x="9207" y="524"/>
                      <a:pt x="9907" y="1126"/>
                    </a:cubicBezTo>
                    <a:lnTo>
                      <a:pt x="9904" y="1123"/>
                    </a:lnTo>
                    <a:lnTo>
                      <a:pt x="9904" y="1123"/>
                    </a:lnTo>
                    <a:cubicBezTo>
                      <a:pt x="10251" y="1425"/>
                      <a:pt x="10473" y="1753"/>
                      <a:pt x="10468" y="1753"/>
                    </a:cubicBezTo>
                    <a:cubicBezTo>
                      <a:pt x="10467" y="1753"/>
                      <a:pt x="10465" y="1751"/>
                      <a:pt x="10461" y="1746"/>
                    </a:cubicBezTo>
                    <a:lnTo>
                      <a:pt x="10461" y="1746"/>
                    </a:lnTo>
                    <a:cubicBezTo>
                      <a:pt x="11095" y="2668"/>
                      <a:pt x="11117" y="3676"/>
                      <a:pt x="11117" y="3676"/>
                    </a:cubicBezTo>
                    <a:cubicBezTo>
                      <a:pt x="11138" y="3976"/>
                      <a:pt x="11132" y="4279"/>
                      <a:pt x="11105" y="4579"/>
                    </a:cubicBezTo>
                    <a:cubicBezTo>
                      <a:pt x="11102" y="4611"/>
                      <a:pt x="11128" y="4629"/>
                      <a:pt x="11154" y="4629"/>
                    </a:cubicBezTo>
                    <a:cubicBezTo>
                      <a:pt x="11176" y="4629"/>
                      <a:pt x="11198" y="4616"/>
                      <a:pt x="11200" y="4585"/>
                    </a:cubicBezTo>
                    <a:cubicBezTo>
                      <a:pt x="11501" y="1353"/>
                      <a:pt x="9234" y="0"/>
                      <a:pt x="75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8" name="Google Shape;14418;p87"/>
              <p:cNvSpPr/>
              <p:nvPr/>
            </p:nvSpPr>
            <p:spPr>
              <a:xfrm>
                <a:off x="3870291" y="1492974"/>
                <a:ext cx="63" cy="127"/>
              </a:xfrm>
              <a:custGeom>
                <a:rect b="b" l="l" r="r" t="t"/>
                <a:pathLst>
                  <a:path extrusionOk="0" h="4" w="2">
                    <a:moveTo>
                      <a:pt x="1" y="1"/>
                    </a:moveTo>
                    <a:cubicBezTo>
                      <a:pt x="1" y="1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19" name="Google Shape;14419;p87"/>
              <p:cNvSpPr/>
              <p:nvPr/>
            </p:nvSpPr>
            <p:spPr>
              <a:xfrm>
                <a:off x="4140591" y="1437554"/>
                <a:ext cx="125929" cy="125391"/>
              </a:xfrm>
              <a:custGeom>
                <a:rect b="b" l="l" r="r" t="t"/>
                <a:pathLst>
                  <a:path extrusionOk="0" h="3964" w="3981">
                    <a:moveTo>
                      <a:pt x="3904" y="1"/>
                    </a:moveTo>
                    <a:cubicBezTo>
                      <a:pt x="3869" y="1"/>
                      <a:pt x="3835" y="23"/>
                      <a:pt x="3828" y="72"/>
                    </a:cubicBezTo>
                    <a:cubicBezTo>
                      <a:pt x="3798" y="305"/>
                      <a:pt x="3758" y="590"/>
                      <a:pt x="3620" y="878"/>
                    </a:cubicBezTo>
                    <a:cubicBezTo>
                      <a:pt x="3408" y="1289"/>
                      <a:pt x="2602" y="2106"/>
                      <a:pt x="1578" y="2596"/>
                    </a:cubicBezTo>
                    <a:cubicBezTo>
                      <a:pt x="880" y="2928"/>
                      <a:pt x="596" y="3372"/>
                      <a:pt x="36" y="3880"/>
                    </a:cubicBezTo>
                    <a:cubicBezTo>
                      <a:pt x="0" y="3912"/>
                      <a:pt x="31" y="3964"/>
                      <a:pt x="69" y="3964"/>
                    </a:cubicBezTo>
                    <a:cubicBezTo>
                      <a:pt x="79" y="3964"/>
                      <a:pt x="89" y="3960"/>
                      <a:pt x="99" y="3951"/>
                    </a:cubicBezTo>
                    <a:cubicBezTo>
                      <a:pt x="414" y="3666"/>
                      <a:pt x="640" y="3408"/>
                      <a:pt x="914" y="3167"/>
                    </a:cubicBezTo>
                    <a:cubicBezTo>
                      <a:pt x="1657" y="2510"/>
                      <a:pt x="1703" y="2921"/>
                      <a:pt x="3129" y="1688"/>
                    </a:cubicBezTo>
                    <a:cubicBezTo>
                      <a:pt x="3385" y="1468"/>
                      <a:pt x="3593" y="1282"/>
                      <a:pt x="3745" y="1017"/>
                    </a:cubicBezTo>
                    <a:cubicBezTo>
                      <a:pt x="3909" y="735"/>
                      <a:pt x="3967" y="404"/>
                      <a:pt x="3978" y="79"/>
                    </a:cubicBezTo>
                    <a:cubicBezTo>
                      <a:pt x="3980" y="29"/>
                      <a:pt x="3942" y="1"/>
                      <a:pt x="390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0" name="Google Shape;14420;p87"/>
              <p:cNvSpPr/>
              <p:nvPr/>
            </p:nvSpPr>
            <p:spPr>
              <a:xfrm>
                <a:off x="4152801" y="1198792"/>
                <a:ext cx="93664" cy="188308"/>
              </a:xfrm>
              <a:custGeom>
                <a:rect b="b" l="l" r="r" t="t"/>
                <a:pathLst>
                  <a:path extrusionOk="0" h="5953" w="2961">
                    <a:moveTo>
                      <a:pt x="130" y="1"/>
                    </a:moveTo>
                    <a:cubicBezTo>
                      <a:pt x="129" y="1"/>
                      <a:pt x="129" y="1"/>
                      <a:pt x="131" y="1"/>
                    </a:cubicBezTo>
                    <a:cubicBezTo>
                      <a:pt x="130" y="1"/>
                      <a:pt x="129" y="1"/>
                      <a:pt x="127" y="1"/>
                    </a:cubicBezTo>
                    <a:cubicBezTo>
                      <a:pt x="55" y="1"/>
                      <a:pt x="0" y="78"/>
                      <a:pt x="35" y="150"/>
                    </a:cubicBezTo>
                    <a:cubicBezTo>
                      <a:pt x="47" y="170"/>
                      <a:pt x="71" y="194"/>
                      <a:pt x="96" y="198"/>
                    </a:cubicBezTo>
                    <a:cubicBezTo>
                      <a:pt x="842" y="343"/>
                      <a:pt x="1323" y="694"/>
                      <a:pt x="1668" y="1191"/>
                    </a:cubicBezTo>
                    <a:cubicBezTo>
                      <a:pt x="1668" y="1191"/>
                      <a:pt x="1871" y="1423"/>
                      <a:pt x="2255" y="2494"/>
                    </a:cubicBezTo>
                    <a:cubicBezTo>
                      <a:pt x="2253" y="2489"/>
                      <a:pt x="2252" y="2485"/>
                      <a:pt x="2251" y="2479"/>
                    </a:cubicBezTo>
                    <a:lnTo>
                      <a:pt x="2251" y="2479"/>
                    </a:lnTo>
                    <a:cubicBezTo>
                      <a:pt x="2889" y="4273"/>
                      <a:pt x="2888" y="3645"/>
                      <a:pt x="2787" y="5426"/>
                    </a:cubicBezTo>
                    <a:cubicBezTo>
                      <a:pt x="2777" y="5584"/>
                      <a:pt x="2776" y="5742"/>
                      <a:pt x="2780" y="5901"/>
                    </a:cubicBezTo>
                    <a:cubicBezTo>
                      <a:pt x="2781" y="5936"/>
                      <a:pt x="2805" y="5952"/>
                      <a:pt x="2828" y="5952"/>
                    </a:cubicBezTo>
                    <a:cubicBezTo>
                      <a:pt x="2852" y="5952"/>
                      <a:pt x="2876" y="5936"/>
                      <a:pt x="2875" y="5907"/>
                    </a:cubicBezTo>
                    <a:cubicBezTo>
                      <a:pt x="2856" y="5277"/>
                      <a:pt x="2961" y="4840"/>
                      <a:pt x="2941" y="4344"/>
                    </a:cubicBezTo>
                    <a:cubicBezTo>
                      <a:pt x="2916" y="3732"/>
                      <a:pt x="2727" y="3489"/>
                      <a:pt x="2495" y="2840"/>
                    </a:cubicBezTo>
                    <a:cubicBezTo>
                      <a:pt x="2281" y="2236"/>
                      <a:pt x="2115" y="1603"/>
                      <a:pt x="1752" y="1065"/>
                    </a:cubicBezTo>
                    <a:cubicBezTo>
                      <a:pt x="1714" y="1004"/>
                      <a:pt x="1671" y="947"/>
                      <a:pt x="1625" y="890"/>
                    </a:cubicBezTo>
                    <a:cubicBezTo>
                      <a:pt x="1570" y="821"/>
                      <a:pt x="1510" y="758"/>
                      <a:pt x="1450" y="695"/>
                    </a:cubicBezTo>
                    <a:cubicBezTo>
                      <a:pt x="1334" y="573"/>
                      <a:pt x="1207" y="460"/>
                      <a:pt x="1071" y="360"/>
                    </a:cubicBezTo>
                    <a:cubicBezTo>
                      <a:pt x="935" y="258"/>
                      <a:pt x="787" y="174"/>
                      <a:pt x="630" y="112"/>
                    </a:cubicBezTo>
                    <a:cubicBezTo>
                      <a:pt x="386" y="12"/>
                      <a:pt x="140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1" name="Google Shape;14421;p87"/>
              <p:cNvSpPr/>
              <p:nvPr/>
            </p:nvSpPr>
            <p:spPr>
              <a:xfrm>
                <a:off x="3891612" y="1222516"/>
                <a:ext cx="253" cy="190"/>
              </a:xfrm>
              <a:custGeom>
                <a:rect b="b" l="l" r="r" t="t"/>
                <a:pathLst>
                  <a:path extrusionOk="0" h="6" w="8">
                    <a:moveTo>
                      <a:pt x="8" y="1"/>
                    </a:moveTo>
                    <a:cubicBezTo>
                      <a:pt x="6" y="2"/>
                      <a:pt x="2" y="4"/>
                      <a:pt x="0" y="5"/>
                    </a:cubicBezTo>
                    <a:cubicBezTo>
                      <a:pt x="5" y="4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2" name="Google Shape;14422;p87"/>
              <p:cNvSpPr/>
              <p:nvPr/>
            </p:nvSpPr>
            <p:spPr>
              <a:xfrm>
                <a:off x="4008209" y="1168456"/>
                <a:ext cx="285" cy="158"/>
              </a:xfrm>
              <a:custGeom>
                <a:rect b="b" l="l" r="r" t="t"/>
                <a:pathLst>
                  <a:path extrusionOk="0" h="5" w="9">
                    <a:moveTo>
                      <a:pt x="9" y="0"/>
                    </a:moveTo>
                    <a:cubicBezTo>
                      <a:pt x="7" y="0"/>
                      <a:pt x="7" y="0"/>
                      <a:pt x="4" y="2"/>
                    </a:cubicBezTo>
                    <a:lnTo>
                      <a:pt x="4" y="2"/>
                    </a:lnTo>
                    <a:cubicBezTo>
                      <a:pt x="6" y="1"/>
                      <a:pt x="7" y="1"/>
                      <a:pt x="9" y="0"/>
                    </a:cubicBezTo>
                    <a:close/>
                    <a:moveTo>
                      <a:pt x="4" y="2"/>
                    </a:moveTo>
                    <a:lnTo>
                      <a:pt x="4" y="2"/>
                    </a:lnTo>
                    <a:cubicBezTo>
                      <a:pt x="3" y="2"/>
                      <a:pt x="1" y="3"/>
                      <a:pt x="0" y="5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3" name="Google Shape;14423;p87"/>
              <p:cNvSpPr/>
              <p:nvPr/>
            </p:nvSpPr>
            <p:spPr>
              <a:xfrm>
                <a:off x="3765967" y="1159884"/>
                <a:ext cx="355581" cy="246734"/>
              </a:xfrm>
              <a:custGeom>
                <a:rect b="b" l="l" r="r" t="t"/>
                <a:pathLst>
                  <a:path extrusionOk="0" h="7800" w="11241">
                    <a:moveTo>
                      <a:pt x="8536" y="1"/>
                    </a:moveTo>
                    <a:cubicBezTo>
                      <a:pt x="8097" y="1"/>
                      <a:pt x="7695" y="107"/>
                      <a:pt x="7320" y="291"/>
                    </a:cubicBezTo>
                    <a:cubicBezTo>
                      <a:pt x="6964" y="465"/>
                      <a:pt x="6687" y="795"/>
                      <a:pt x="6358" y="1026"/>
                    </a:cubicBezTo>
                    <a:cubicBezTo>
                      <a:pt x="5898" y="1338"/>
                      <a:pt x="5483" y="1289"/>
                      <a:pt x="4903" y="1415"/>
                    </a:cubicBezTo>
                    <a:cubicBezTo>
                      <a:pt x="4564" y="1490"/>
                      <a:pt x="4224" y="1660"/>
                      <a:pt x="3935" y="1852"/>
                    </a:cubicBezTo>
                    <a:cubicBezTo>
                      <a:pt x="3732" y="1988"/>
                      <a:pt x="3544" y="2141"/>
                      <a:pt x="3372" y="2315"/>
                    </a:cubicBezTo>
                    <a:cubicBezTo>
                      <a:pt x="2326" y="3367"/>
                      <a:pt x="2659" y="4223"/>
                      <a:pt x="2525" y="4956"/>
                    </a:cubicBezTo>
                    <a:cubicBezTo>
                      <a:pt x="2525" y="4956"/>
                      <a:pt x="2489" y="5261"/>
                      <a:pt x="2211" y="5582"/>
                    </a:cubicBezTo>
                    <a:cubicBezTo>
                      <a:pt x="1661" y="6186"/>
                      <a:pt x="673" y="6552"/>
                      <a:pt x="175" y="7379"/>
                    </a:cubicBezTo>
                    <a:cubicBezTo>
                      <a:pt x="108" y="7489"/>
                      <a:pt x="55" y="7610"/>
                      <a:pt x="10" y="7731"/>
                    </a:cubicBezTo>
                    <a:cubicBezTo>
                      <a:pt x="0" y="7759"/>
                      <a:pt x="18" y="7789"/>
                      <a:pt x="42" y="7797"/>
                    </a:cubicBezTo>
                    <a:cubicBezTo>
                      <a:pt x="47" y="7799"/>
                      <a:pt x="53" y="7800"/>
                      <a:pt x="58" y="7800"/>
                    </a:cubicBezTo>
                    <a:cubicBezTo>
                      <a:pt x="80" y="7800"/>
                      <a:pt x="101" y="7786"/>
                      <a:pt x="108" y="7766"/>
                    </a:cubicBezTo>
                    <a:cubicBezTo>
                      <a:pt x="132" y="7706"/>
                      <a:pt x="155" y="7648"/>
                      <a:pt x="184" y="7591"/>
                    </a:cubicBezTo>
                    <a:cubicBezTo>
                      <a:pt x="264" y="7434"/>
                      <a:pt x="363" y="7289"/>
                      <a:pt x="477" y="7154"/>
                    </a:cubicBezTo>
                    <a:cubicBezTo>
                      <a:pt x="855" y="6735"/>
                      <a:pt x="1351" y="6443"/>
                      <a:pt x="1787" y="6118"/>
                    </a:cubicBezTo>
                    <a:cubicBezTo>
                      <a:pt x="2990" y="5217"/>
                      <a:pt x="2556" y="4723"/>
                      <a:pt x="2740" y="3691"/>
                    </a:cubicBezTo>
                    <a:lnTo>
                      <a:pt x="2740" y="3691"/>
                    </a:lnTo>
                    <a:lnTo>
                      <a:pt x="2740" y="3693"/>
                    </a:lnTo>
                    <a:cubicBezTo>
                      <a:pt x="2778" y="3486"/>
                      <a:pt x="2834" y="3336"/>
                      <a:pt x="2910" y="3175"/>
                    </a:cubicBezTo>
                    <a:lnTo>
                      <a:pt x="2910" y="3177"/>
                    </a:lnTo>
                    <a:cubicBezTo>
                      <a:pt x="3146" y="2691"/>
                      <a:pt x="3533" y="2293"/>
                      <a:pt x="3974" y="1985"/>
                    </a:cubicBezTo>
                    <a:lnTo>
                      <a:pt x="3972" y="1985"/>
                    </a:lnTo>
                    <a:cubicBezTo>
                      <a:pt x="3981" y="1981"/>
                      <a:pt x="3978" y="1982"/>
                      <a:pt x="3987" y="1977"/>
                    </a:cubicBezTo>
                    <a:lnTo>
                      <a:pt x="3987" y="1977"/>
                    </a:lnTo>
                    <a:cubicBezTo>
                      <a:pt x="3985" y="1978"/>
                      <a:pt x="3984" y="1978"/>
                      <a:pt x="3981" y="1981"/>
                    </a:cubicBezTo>
                    <a:cubicBezTo>
                      <a:pt x="5380" y="1045"/>
                      <a:pt x="5512" y="1954"/>
                      <a:pt x="6908" y="728"/>
                    </a:cubicBezTo>
                    <a:cubicBezTo>
                      <a:pt x="6994" y="652"/>
                      <a:pt x="7081" y="582"/>
                      <a:pt x="7173" y="516"/>
                    </a:cubicBezTo>
                    <a:cubicBezTo>
                      <a:pt x="7338" y="402"/>
                      <a:pt x="7478" y="342"/>
                      <a:pt x="7655" y="274"/>
                    </a:cubicBezTo>
                    <a:lnTo>
                      <a:pt x="7655" y="274"/>
                    </a:lnTo>
                    <a:cubicBezTo>
                      <a:pt x="7666" y="272"/>
                      <a:pt x="7658" y="274"/>
                      <a:pt x="7667" y="270"/>
                    </a:cubicBezTo>
                    <a:lnTo>
                      <a:pt x="7667" y="270"/>
                    </a:lnTo>
                    <a:cubicBezTo>
                      <a:pt x="7667" y="270"/>
                      <a:pt x="7667" y="271"/>
                      <a:pt x="7667" y="271"/>
                    </a:cubicBezTo>
                    <a:cubicBezTo>
                      <a:pt x="8052" y="137"/>
                      <a:pt x="8344" y="124"/>
                      <a:pt x="8344" y="124"/>
                    </a:cubicBezTo>
                    <a:cubicBezTo>
                      <a:pt x="8412" y="120"/>
                      <a:pt x="8477" y="118"/>
                      <a:pt x="8540" y="118"/>
                    </a:cubicBezTo>
                    <a:cubicBezTo>
                      <a:pt x="8757" y="118"/>
                      <a:pt x="8955" y="141"/>
                      <a:pt x="9167" y="180"/>
                    </a:cubicBezTo>
                    <a:cubicBezTo>
                      <a:pt x="9167" y="180"/>
                      <a:pt x="9422" y="221"/>
                      <a:pt x="10114" y="437"/>
                    </a:cubicBezTo>
                    <a:cubicBezTo>
                      <a:pt x="10456" y="545"/>
                      <a:pt x="10795" y="651"/>
                      <a:pt x="11146" y="728"/>
                    </a:cubicBezTo>
                    <a:cubicBezTo>
                      <a:pt x="11152" y="729"/>
                      <a:pt x="11158" y="730"/>
                      <a:pt x="11164" y="730"/>
                    </a:cubicBezTo>
                    <a:cubicBezTo>
                      <a:pt x="11233" y="730"/>
                      <a:pt x="11240" y="634"/>
                      <a:pt x="11182" y="621"/>
                    </a:cubicBezTo>
                    <a:cubicBezTo>
                      <a:pt x="10280" y="423"/>
                      <a:pt x="9498" y="34"/>
                      <a:pt x="8627" y="2"/>
                    </a:cubicBezTo>
                    <a:cubicBezTo>
                      <a:pt x="8597" y="1"/>
                      <a:pt x="8566" y="1"/>
                      <a:pt x="853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4" name="Google Shape;14424;p87"/>
              <p:cNvSpPr/>
              <p:nvPr/>
            </p:nvSpPr>
            <p:spPr>
              <a:xfrm>
                <a:off x="3819996" y="1202398"/>
                <a:ext cx="268497" cy="242779"/>
              </a:xfrm>
              <a:custGeom>
                <a:rect b="b" l="l" r="r" t="t"/>
                <a:pathLst>
                  <a:path extrusionOk="0" h="7675" w="8488">
                    <a:moveTo>
                      <a:pt x="7645" y="1"/>
                    </a:moveTo>
                    <a:cubicBezTo>
                      <a:pt x="6849" y="1"/>
                      <a:pt x="6168" y="683"/>
                      <a:pt x="5379" y="972"/>
                    </a:cubicBezTo>
                    <a:lnTo>
                      <a:pt x="5380" y="972"/>
                    </a:lnTo>
                    <a:cubicBezTo>
                      <a:pt x="4681" y="1223"/>
                      <a:pt x="2326" y="1258"/>
                      <a:pt x="1643" y="3327"/>
                    </a:cubicBezTo>
                    <a:cubicBezTo>
                      <a:pt x="1488" y="3800"/>
                      <a:pt x="1454" y="4351"/>
                      <a:pt x="1378" y="4739"/>
                    </a:cubicBezTo>
                    <a:cubicBezTo>
                      <a:pt x="1337" y="4943"/>
                      <a:pt x="1298" y="5060"/>
                      <a:pt x="1225" y="5215"/>
                    </a:cubicBezTo>
                    <a:cubicBezTo>
                      <a:pt x="898" y="5872"/>
                      <a:pt x="172" y="6280"/>
                      <a:pt x="28" y="7079"/>
                    </a:cubicBezTo>
                    <a:cubicBezTo>
                      <a:pt x="1" y="7232"/>
                      <a:pt x="6" y="7425"/>
                      <a:pt x="66" y="7627"/>
                    </a:cubicBezTo>
                    <a:cubicBezTo>
                      <a:pt x="76" y="7661"/>
                      <a:pt x="101" y="7675"/>
                      <a:pt x="125" y="7675"/>
                    </a:cubicBezTo>
                    <a:cubicBezTo>
                      <a:pt x="160" y="7675"/>
                      <a:pt x="194" y="7645"/>
                      <a:pt x="182" y="7603"/>
                    </a:cubicBezTo>
                    <a:cubicBezTo>
                      <a:pt x="115" y="7352"/>
                      <a:pt x="124" y="7143"/>
                      <a:pt x="201" y="6911"/>
                    </a:cubicBezTo>
                    <a:cubicBezTo>
                      <a:pt x="221" y="6850"/>
                      <a:pt x="247" y="6790"/>
                      <a:pt x="274" y="6731"/>
                    </a:cubicBezTo>
                    <a:cubicBezTo>
                      <a:pt x="463" y="6356"/>
                      <a:pt x="848" y="5943"/>
                      <a:pt x="846" y="5943"/>
                    </a:cubicBezTo>
                    <a:lnTo>
                      <a:pt x="846" y="5943"/>
                    </a:lnTo>
                    <a:cubicBezTo>
                      <a:pt x="846" y="5943"/>
                      <a:pt x="846" y="5943"/>
                      <a:pt x="845" y="5943"/>
                    </a:cubicBezTo>
                    <a:cubicBezTo>
                      <a:pt x="1345" y="5372"/>
                      <a:pt x="1440" y="5103"/>
                      <a:pt x="1531" y="4446"/>
                    </a:cubicBezTo>
                    <a:cubicBezTo>
                      <a:pt x="1609" y="3884"/>
                      <a:pt x="1625" y="3810"/>
                      <a:pt x="1627" y="3810"/>
                    </a:cubicBezTo>
                    <a:lnTo>
                      <a:pt x="1627" y="3810"/>
                    </a:lnTo>
                    <a:cubicBezTo>
                      <a:pt x="1628" y="3810"/>
                      <a:pt x="1628" y="3816"/>
                      <a:pt x="1627" y="3819"/>
                    </a:cubicBezTo>
                    <a:cubicBezTo>
                      <a:pt x="1868" y="2552"/>
                      <a:pt x="2661" y="2029"/>
                      <a:pt x="2784" y="1958"/>
                    </a:cubicBezTo>
                    <a:lnTo>
                      <a:pt x="2784" y="1958"/>
                    </a:lnTo>
                    <a:cubicBezTo>
                      <a:pt x="2782" y="1960"/>
                      <a:pt x="2779" y="1961"/>
                      <a:pt x="2777" y="1963"/>
                    </a:cubicBezTo>
                    <a:cubicBezTo>
                      <a:pt x="2794" y="1954"/>
                      <a:pt x="2802" y="1949"/>
                      <a:pt x="2801" y="1949"/>
                    </a:cubicBezTo>
                    <a:lnTo>
                      <a:pt x="2801" y="1949"/>
                    </a:lnTo>
                    <a:cubicBezTo>
                      <a:pt x="2800" y="1949"/>
                      <a:pt x="2794" y="1952"/>
                      <a:pt x="2784" y="1958"/>
                    </a:cubicBezTo>
                    <a:lnTo>
                      <a:pt x="2784" y="1958"/>
                    </a:lnTo>
                    <a:cubicBezTo>
                      <a:pt x="3063" y="1769"/>
                      <a:pt x="3368" y="1627"/>
                      <a:pt x="3683" y="1513"/>
                    </a:cubicBezTo>
                    <a:lnTo>
                      <a:pt x="3682" y="1513"/>
                    </a:lnTo>
                    <a:cubicBezTo>
                      <a:pt x="4926" y="1072"/>
                      <a:pt x="5021" y="1316"/>
                      <a:pt x="5887" y="850"/>
                    </a:cubicBezTo>
                    <a:cubicBezTo>
                      <a:pt x="6294" y="633"/>
                      <a:pt x="6676" y="358"/>
                      <a:pt x="7111" y="199"/>
                    </a:cubicBezTo>
                    <a:cubicBezTo>
                      <a:pt x="7360" y="110"/>
                      <a:pt x="7542" y="100"/>
                      <a:pt x="7542" y="100"/>
                    </a:cubicBezTo>
                    <a:cubicBezTo>
                      <a:pt x="7547" y="100"/>
                      <a:pt x="7554" y="99"/>
                      <a:pt x="7556" y="99"/>
                    </a:cubicBezTo>
                    <a:cubicBezTo>
                      <a:pt x="7556" y="99"/>
                      <a:pt x="7556" y="100"/>
                      <a:pt x="7554" y="100"/>
                    </a:cubicBezTo>
                    <a:cubicBezTo>
                      <a:pt x="7584" y="98"/>
                      <a:pt x="7613" y="98"/>
                      <a:pt x="7643" y="98"/>
                    </a:cubicBezTo>
                    <a:cubicBezTo>
                      <a:pt x="7882" y="98"/>
                      <a:pt x="8111" y="153"/>
                      <a:pt x="8393" y="325"/>
                    </a:cubicBezTo>
                    <a:cubicBezTo>
                      <a:pt x="8402" y="331"/>
                      <a:pt x="8412" y="334"/>
                      <a:pt x="8420" y="334"/>
                    </a:cubicBezTo>
                    <a:cubicBezTo>
                      <a:pt x="8462" y="334"/>
                      <a:pt x="8487" y="272"/>
                      <a:pt x="8444" y="246"/>
                    </a:cubicBezTo>
                    <a:cubicBezTo>
                      <a:pt x="8220" y="107"/>
                      <a:pt x="7985" y="17"/>
                      <a:pt x="7721" y="3"/>
                    </a:cubicBezTo>
                    <a:cubicBezTo>
                      <a:pt x="7696" y="1"/>
                      <a:pt x="7670" y="1"/>
                      <a:pt x="764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5" name="Google Shape;14425;p87"/>
              <p:cNvSpPr/>
              <p:nvPr/>
            </p:nvSpPr>
            <p:spPr>
              <a:xfrm>
                <a:off x="4058663" y="1205561"/>
                <a:ext cx="253" cy="32"/>
              </a:xfrm>
              <a:custGeom>
                <a:rect b="b" l="l" r="r" t="t"/>
                <a:pathLst>
                  <a:path extrusionOk="0" h="1" w="8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6" name="Google Shape;14426;p87"/>
              <p:cNvSpPr/>
              <p:nvPr/>
            </p:nvSpPr>
            <p:spPr>
              <a:xfrm>
                <a:off x="3709693" y="1435846"/>
                <a:ext cx="59754" cy="233891"/>
              </a:xfrm>
              <a:custGeom>
                <a:rect b="b" l="l" r="r" t="t"/>
                <a:pathLst>
                  <a:path extrusionOk="0" h="7394" w="1889">
                    <a:moveTo>
                      <a:pt x="1421" y="1"/>
                    </a:moveTo>
                    <a:cubicBezTo>
                      <a:pt x="1406" y="1"/>
                      <a:pt x="1390" y="8"/>
                      <a:pt x="1381" y="21"/>
                    </a:cubicBezTo>
                    <a:cubicBezTo>
                      <a:pt x="1340" y="78"/>
                      <a:pt x="1300" y="137"/>
                      <a:pt x="1262" y="196"/>
                    </a:cubicBezTo>
                    <a:cubicBezTo>
                      <a:pt x="670" y="1177"/>
                      <a:pt x="1722" y="1918"/>
                      <a:pt x="1787" y="2902"/>
                    </a:cubicBezTo>
                    <a:lnTo>
                      <a:pt x="1787" y="2901"/>
                    </a:lnTo>
                    <a:lnTo>
                      <a:pt x="1787" y="2901"/>
                    </a:lnTo>
                    <a:cubicBezTo>
                      <a:pt x="1798" y="3078"/>
                      <a:pt x="1784" y="3211"/>
                      <a:pt x="1755" y="3365"/>
                    </a:cubicBezTo>
                    <a:lnTo>
                      <a:pt x="1755" y="3360"/>
                    </a:lnTo>
                    <a:cubicBezTo>
                      <a:pt x="1453" y="4837"/>
                      <a:pt x="1" y="6024"/>
                      <a:pt x="1091" y="7378"/>
                    </a:cubicBezTo>
                    <a:cubicBezTo>
                      <a:pt x="1099" y="7389"/>
                      <a:pt x="1112" y="7394"/>
                      <a:pt x="1125" y="7394"/>
                    </a:cubicBezTo>
                    <a:cubicBezTo>
                      <a:pt x="1137" y="7394"/>
                      <a:pt x="1148" y="7390"/>
                      <a:pt x="1157" y="7382"/>
                    </a:cubicBezTo>
                    <a:cubicBezTo>
                      <a:pt x="1177" y="7364"/>
                      <a:pt x="1177" y="7335"/>
                      <a:pt x="1161" y="7314"/>
                    </a:cubicBezTo>
                    <a:cubicBezTo>
                      <a:pt x="1129" y="7275"/>
                      <a:pt x="1098" y="7235"/>
                      <a:pt x="1068" y="7194"/>
                    </a:cubicBezTo>
                    <a:lnTo>
                      <a:pt x="1068" y="7194"/>
                    </a:lnTo>
                    <a:cubicBezTo>
                      <a:pt x="1068" y="7194"/>
                      <a:pt x="1068" y="7195"/>
                      <a:pt x="1068" y="7195"/>
                    </a:cubicBez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3"/>
                      <a:pt x="1067" y="7193"/>
                      <a:pt x="1068" y="7194"/>
                    </a:cubicBezTo>
                    <a:lnTo>
                      <a:pt x="1068" y="7194"/>
                    </a:lnTo>
                    <a:cubicBezTo>
                      <a:pt x="1067" y="7193"/>
                      <a:pt x="1067" y="7192"/>
                      <a:pt x="1066" y="7192"/>
                    </a:cubicBezTo>
                    <a:lnTo>
                      <a:pt x="1066" y="7192"/>
                    </a:lnTo>
                    <a:lnTo>
                      <a:pt x="1066" y="7192"/>
                    </a:ln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cubicBezTo>
                      <a:pt x="1066" y="7192"/>
                      <a:pt x="1066" y="7192"/>
                      <a:pt x="1066" y="7192"/>
                    </a:cubicBezTo>
                    <a:lnTo>
                      <a:pt x="1066" y="7192"/>
                    </a:lnTo>
                    <a:lnTo>
                      <a:pt x="1061" y="7183"/>
                    </a:lnTo>
                    <a:lnTo>
                      <a:pt x="1062" y="7185"/>
                    </a:lnTo>
                    <a:cubicBezTo>
                      <a:pt x="589" y="6472"/>
                      <a:pt x="804" y="5796"/>
                      <a:pt x="1141" y="5104"/>
                    </a:cubicBezTo>
                    <a:lnTo>
                      <a:pt x="1141" y="5104"/>
                    </a:lnTo>
                    <a:cubicBezTo>
                      <a:pt x="1139" y="5108"/>
                      <a:pt x="1138" y="5111"/>
                      <a:pt x="1139" y="5111"/>
                    </a:cubicBezTo>
                    <a:cubicBezTo>
                      <a:pt x="1146" y="5111"/>
                      <a:pt x="1508" y="4397"/>
                      <a:pt x="1679" y="3947"/>
                    </a:cubicBezTo>
                    <a:cubicBezTo>
                      <a:pt x="1797" y="3644"/>
                      <a:pt x="1888" y="3322"/>
                      <a:pt x="1887" y="2994"/>
                    </a:cubicBezTo>
                    <a:cubicBezTo>
                      <a:pt x="1885" y="2868"/>
                      <a:pt x="1870" y="2743"/>
                      <a:pt x="1841" y="2621"/>
                    </a:cubicBezTo>
                    <a:cubicBezTo>
                      <a:pt x="1768" y="2342"/>
                      <a:pt x="1618" y="2034"/>
                      <a:pt x="1507" y="1804"/>
                    </a:cubicBezTo>
                    <a:cubicBezTo>
                      <a:pt x="1429" y="1636"/>
                      <a:pt x="1320" y="1417"/>
                      <a:pt x="1257" y="1245"/>
                    </a:cubicBezTo>
                    <a:cubicBezTo>
                      <a:pt x="1211" y="1117"/>
                      <a:pt x="1185" y="1018"/>
                      <a:pt x="1174" y="887"/>
                    </a:cubicBezTo>
                    <a:cubicBezTo>
                      <a:pt x="1167" y="781"/>
                      <a:pt x="1174" y="717"/>
                      <a:pt x="1185" y="644"/>
                    </a:cubicBezTo>
                    <a:cubicBezTo>
                      <a:pt x="1211" y="519"/>
                      <a:pt x="1240" y="452"/>
                      <a:pt x="1283" y="359"/>
                    </a:cubicBezTo>
                    <a:cubicBezTo>
                      <a:pt x="1333" y="259"/>
                      <a:pt x="1393" y="166"/>
                      <a:pt x="1457" y="74"/>
                    </a:cubicBezTo>
                    <a:cubicBezTo>
                      <a:pt x="1474" y="53"/>
                      <a:pt x="1467" y="23"/>
                      <a:pt x="1446" y="8"/>
                    </a:cubicBezTo>
                    <a:cubicBezTo>
                      <a:pt x="1438" y="3"/>
                      <a:pt x="1429" y="1"/>
                      <a:pt x="1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7" name="Google Shape;14427;p87"/>
              <p:cNvSpPr/>
              <p:nvPr/>
            </p:nvSpPr>
            <p:spPr>
              <a:xfrm>
                <a:off x="3766094" y="1527549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1" y="3"/>
                    </a:moveTo>
                    <a:lnTo>
                      <a:pt x="1" y="3"/>
                    </a:ln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8" name="Google Shape;14428;p87"/>
              <p:cNvSpPr/>
              <p:nvPr/>
            </p:nvSpPr>
            <p:spPr>
              <a:xfrm>
                <a:off x="3743192" y="1663189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2"/>
                      <a:pt x="2" y="4"/>
                      <a:pt x="3" y="5"/>
                    </a:cubicBezTo>
                    <a:cubicBezTo>
                      <a:pt x="2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9" name="Google Shape;14429;p87"/>
              <p:cNvSpPr/>
              <p:nvPr/>
            </p:nvSpPr>
            <p:spPr>
              <a:xfrm>
                <a:off x="3794848" y="1472160"/>
                <a:ext cx="34796" cy="157973"/>
              </a:xfrm>
              <a:custGeom>
                <a:rect b="b" l="l" r="r" t="t"/>
                <a:pathLst>
                  <a:path extrusionOk="0" h="4994" w="1100">
                    <a:moveTo>
                      <a:pt x="220" y="0"/>
                    </a:moveTo>
                    <a:cubicBezTo>
                      <a:pt x="198" y="0"/>
                      <a:pt x="176" y="14"/>
                      <a:pt x="173" y="44"/>
                    </a:cubicBezTo>
                    <a:cubicBezTo>
                      <a:pt x="1" y="1410"/>
                      <a:pt x="1099" y="1856"/>
                      <a:pt x="558" y="3528"/>
                    </a:cubicBezTo>
                    <a:cubicBezTo>
                      <a:pt x="508" y="3684"/>
                      <a:pt x="448" y="3836"/>
                      <a:pt x="396" y="3989"/>
                    </a:cubicBezTo>
                    <a:cubicBezTo>
                      <a:pt x="274" y="4340"/>
                      <a:pt x="204" y="4624"/>
                      <a:pt x="200" y="4944"/>
                    </a:cubicBezTo>
                    <a:cubicBezTo>
                      <a:pt x="198" y="4978"/>
                      <a:pt x="222" y="4994"/>
                      <a:pt x="246" y="4994"/>
                    </a:cubicBezTo>
                    <a:cubicBezTo>
                      <a:pt x="270" y="4994"/>
                      <a:pt x="294" y="4978"/>
                      <a:pt x="294" y="4949"/>
                    </a:cubicBezTo>
                    <a:cubicBezTo>
                      <a:pt x="300" y="4493"/>
                      <a:pt x="448" y="4131"/>
                      <a:pt x="598" y="3701"/>
                    </a:cubicBezTo>
                    <a:cubicBezTo>
                      <a:pt x="651" y="3557"/>
                      <a:pt x="697" y="3412"/>
                      <a:pt x="734" y="3263"/>
                    </a:cubicBezTo>
                    <a:cubicBezTo>
                      <a:pt x="773" y="3119"/>
                      <a:pt x="796" y="2970"/>
                      <a:pt x="808" y="2819"/>
                    </a:cubicBezTo>
                    <a:cubicBezTo>
                      <a:pt x="870" y="1949"/>
                      <a:pt x="332" y="1293"/>
                      <a:pt x="257" y="457"/>
                    </a:cubicBezTo>
                    <a:cubicBezTo>
                      <a:pt x="244" y="294"/>
                      <a:pt x="253" y="173"/>
                      <a:pt x="267" y="50"/>
                    </a:cubicBezTo>
                    <a:cubicBezTo>
                      <a:pt x="271" y="19"/>
                      <a:pt x="246" y="0"/>
                      <a:pt x="22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0" name="Google Shape;14430;p87"/>
              <p:cNvSpPr/>
              <p:nvPr/>
            </p:nvSpPr>
            <p:spPr>
              <a:xfrm>
                <a:off x="3894522" y="1503287"/>
                <a:ext cx="131560" cy="335336"/>
              </a:xfrm>
              <a:custGeom>
                <a:rect b="b" l="l" r="r" t="t"/>
                <a:pathLst>
                  <a:path extrusionOk="0" h="10601" w="4159">
                    <a:moveTo>
                      <a:pt x="421" y="1"/>
                    </a:moveTo>
                    <a:cubicBezTo>
                      <a:pt x="397" y="1"/>
                      <a:pt x="381" y="21"/>
                      <a:pt x="375" y="46"/>
                    </a:cubicBezTo>
                    <a:cubicBezTo>
                      <a:pt x="0" y="2411"/>
                      <a:pt x="2413" y="2358"/>
                      <a:pt x="2573" y="4271"/>
                    </a:cubicBezTo>
                    <a:lnTo>
                      <a:pt x="2573" y="4270"/>
                    </a:lnTo>
                    <a:lnTo>
                      <a:pt x="2573" y="4270"/>
                    </a:lnTo>
                    <a:cubicBezTo>
                      <a:pt x="2619" y="5023"/>
                      <a:pt x="2098" y="5588"/>
                      <a:pt x="1761" y="6273"/>
                    </a:cubicBezTo>
                    <a:cubicBezTo>
                      <a:pt x="1674" y="6452"/>
                      <a:pt x="1599" y="6635"/>
                      <a:pt x="1556" y="6830"/>
                    </a:cubicBezTo>
                    <a:cubicBezTo>
                      <a:pt x="1538" y="6921"/>
                      <a:pt x="1525" y="7013"/>
                      <a:pt x="1519" y="7106"/>
                    </a:cubicBezTo>
                    <a:cubicBezTo>
                      <a:pt x="1438" y="8389"/>
                      <a:pt x="2615" y="8862"/>
                      <a:pt x="2398" y="10498"/>
                    </a:cubicBezTo>
                    <a:cubicBezTo>
                      <a:pt x="2385" y="10567"/>
                      <a:pt x="2429" y="10601"/>
                      <a:pt x="2472" y="10601"/>
                    </a:cubicBezTo>
                    <a:cubicBezTo>
                      <a:pt x="2504" y="10601"/>
                      <a:pt x="2535" y="10582"/>
                      <a:pt x="2544" y="10545"/>
                    </a:cubicBezTo>
                    <a:cubicBezTo>
                      <a:pt x="2630" y="10215"/>
                      <a:pt x="2630" y="9961"/>
                      <a:pt x="2602" y="9726"/>
                    </a:cubicBezTo>
                    <a:cubicBezTo>
                      <a:pt x="2540" y="9189"/>
                      <a:pt x="2235" y="8716"/>
                      <a:pt x="2036" y="8378"/>
                    </a:cubicBezTo>
                    <a:cubicBezTo>
                      <a:pt x="1836" y="8035"/>
                      <a:pt x="1667" y="7713"/>
                      <a:pt x="1631" y="7332"/>
                    </a:cubicBezTo>
                    <a:cubicBezTo>
                      <a:pt x="1504" y="5654"/>
                      <a:pt x="4158" y="4788"/>
                      <a:pt x="1502" y="2387"/>
                    </a:cubicBezTo>
                    <a:cubicBezTo>
                      <a:pt x="947" y="1885"/>
                      <a:pt x="504" y="1499"/>
                      <a:pt x="437" y="704"/>
                    </a:cubicBezTo>
                    <a:cubicBezTo>
                      <a:pt x="421" y="485"/>
                      <a:pt x="437" y="267"/>
                      <a:pt x="471" y="51"/>
                    </a:cubicBezTo>
                    <a:cubicBezTo>
                      <a:pt x="474" y="25"/>
                      <a:pt x="450" y="3"/>
                      <a:pt x="425" y="1"/>
                    </a:cubicBezTo>
                    <a:cubicBezTo>
                      <a:pt x="424" y="1"/>
                      <a:pt x="422" y="1"/>
                      <a:pt x="42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1" name="Google Shape;14431;p87"/>
              <p:cNvSpPr/>
              <p:nvPr/>
            </p:nvSpPr>
            <p:spPr>
              <a:xfrm>
                <a:off x="3987490" y="1576358"/>
                <a:ext cx="58836" cy="315945"/>
              </a:xfrm>
              <a:custGeom>
                <a:rect b="b" l="l" r="r" t="t"/>
                <a:pathLst>
                  <a:path extrusionOk="0" h="9988" w="1860">
                    <a:moveTo>
                      <a:pt x="1166" y="0"/>
                    </a:moveTo>
                    <a:cubicBezTo>
                      <a:pt x="1138" y="0"/>
                      <a:pt x="1111" y="17"/>
                      <a:pt x="1109" y="51"/>
                    </a:cubicBezTo>
                    <a:cubicBezTo>
                      <a:pt x="1093" y="752"/>
                      <a:pt x="1500" y="1289"/>
                      <a:pt x="1560" y="1960"/>
                    </a:cubicBezTo>
                    <a:cubicBezTo>
                      <a:pt x="1560" y="1953"/>
                      <a:pt x="1559" y="1951"/>
                      <a:pt x="1559" y="1951"/>
                    </a:cubicBezTo>
                    <a:lnTo>
                      <a:pt x="1559" y="1951"/>
                    </a:lnTo>
                    <a:cubicBezTo>
                      <a:pt x="1560" y="1951"/>
                      <a:pt x="1560" y="1957"/>
                      <a:pt x="1562" y="1965"/>
                    </a:cubicBezTo>
                    <a:lnTo>
                      <a:pt x="1562" y="1965"/>
                    </a:lnTo>
                    <a:cubicBezTo>
                      <a:pt x="1561" y="1964"/>
                      <a:pt x="1561" y="1963"/>
                      <a:pt x="1560" y="1962"/>
                    </a:cubicBezTo>
                    <a:lnTo>
                      <a:pt x="1560" y="1962"/>
                    </a:lnTo>
                    <a:cubicBezTo>
                      <a:pt x="1567" y="2106"/>
                      <a:pt x="1559" y="2247"/>
                      <a:pt x="1531" y="2389"/>
                    </a:cubicBezTo>
                    <a:cubicBezTo>
                      <a:pt x="1486" y="2597"/>
                      <a:pt x="1410" y="2796"/>
                      <a:pt x="1315" y="2986"/>
                    </a:cubicBezTo>
                    <a:cubicBezTo>
                      <a:pt x="1110" y="3390"/>
                      <a:pt x="848" y="3758"/>
                      <a:pt x="642" y="4160"/>
                    </a:cubicBezTo>
                    <a:cubicBezTo>
                      <a:pt x="543" y="4354"/>
                      <a:pt x="462" y="4554"/>
                      <a:pt x="406" y="4766"/>
                    </a:cubicBezTo>
                    <a:cubicBezTo>
                      <a:pt x="1" y="6300"/>
                      <a:pt x="956" y="7853"/>
                      <a:pt x="463" y="9421"/>
                    </a:cubicBezTo>
                    <a:cubicBezTo>
                      <a:pt x="422" y="9554"/>
                      <a:pt x="377" y="9686"/>
                      <a:pt x="329" y="9816"/>
                    </a:cubicBezTo>
                    <a:cubicBezTo>
                      <a:pt x="304" y="9884"/>
                      <a:pt x="344" y="9958"/>
                      <a:pt x="409" y="9979"/>
                    </a:cubicBezTo>
                    <a:cubicBezTo>
                      <a:pt x="423" y="9985"/>
                      <a:pt x="438" y="9987"/>
                      <a:pt x="452" y="9987"/>
                    </a:cubicBezTo>
                    <a:cubicBezTo>
                      <a:pt x="500" y="9987"/>
                      <a:pt x="545" y="9960"/>
                      <a:pt x="572" y="9899"/>
                    </a:cubicBezTo>
                    <a:cubicBezTo>
                      <a:pt x="674" y="9663"/>
                      <a:pt x="707" y="9597"/>
                      <a:pt x="765" y="9391"/>
                    </a:cubicBezTo>
                    <a:cubicBezTo>
                      <a:pt x="814" y="9222"/>
                      <a:pt x="844" y="9049"/>
                      <a:pt x="866" y="8877"/>
                    </a:cubicBezTo>
                    <a:cubicBezTo>
                      <a:pt x="1006" y="7733"/>
                      <a:pt x="535" y="6540"/>
                      <a:pt x="559" y="5435"/>
                    </a:cubicBezTo>
                    <a:cubicBezTo>
                      <a:pt x="591" y="4170"/>
                      <a:pt x="1424" y="3628"/>
                      <a:pt x="1680" y="2575"/>
                    </a:cubicBezTo>
                    <a:cubicBezTo>
                      <a:pt x="1859" y="1855"/>
                      <a:pt x="1559" y="1352"/>
                      <a:pt x="1358" y="794"/>
                    </a:cubicBezTo>
                    <a:lnTo>
                      <a:pt x="1358" y="794"/>
                    </a:lnTo>
                    <a:cubicBezTo>
                      <a:pt x="1361" y="801"/>
                      <a:pt x="1362" y="804"/>
                      <a:pt x="1362" y="804"/>
                    </a:cubicBezTo>
                    <a:cubicBezTo>
                      <a:pt x="1363" y="804"/>
                      <a:pt x="1210" y="422"/>
                      <a:pt x="1222" y="58"/>
                    </a:cubicBezTo>
                    <a:cubicBezTo>
                      <a:pt x="1223" y="19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2" name="Google Shape;14432;p87"/>
              <p:cNvSpPr/>
              <p:nvPr/>
            </p:nvSpPr>
            <p:spPr>
              <a:xfrm>
                <a:off x="4036837" y="1638357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1"/>
                    </a:moveTo>
                    <a:lnTo>
                      <a:pt x="0" y="5"/>
                    </a:lnTo>
                    <a:lnTo>
                      <a:pt x="0" y="1"/>
                    </a:ln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3" name="Google Shape;14433;p87"/>
              <p:cNvSpPr/>
              <p:nvPr/>
            </p:nvSpPr>
            <p:spPr>
              <a:xfrm>
                <a:off x="3863332" y="1571328"/>
                <a:ext cx="78733" cy="350330"/>
              </a:xfrm>
              <a:custGeom>
                <a:rect b="b" l="l" r="r" t="t"/>
                <a:pathLst>
                  <a:path extrusionOk="0" h="11075" w="2489">
                    <a:moveTo>
                      <a:pt x="112" y="311"/>
                    </a:moveTo>
                    <a:lnTo>
                      <a:pt x="112" y="311"/>
                    </a:lnTo>
                    <a:cubicBezTo>
                      <a:pt x="112" y="312"/>
                      <a:pt x="113" y="313"/>
                      <a:pt x="113" y="314"/>
                    </a:cubicBezTo>
                    <a:cubicBezTo>
                      <a:pt x="113" y="313"/>
                      <a:pt x="113" y="312"/>
                      <a:pt x="112" y="311"/>
                    </a:cubicBezTo>
                    <a:close/>
                    <a:moveTo>
                      <a:pt x="66" y="1"/>
                    </a:moveTo>
                    <a:cubicBezTo>
                      <a:pt x="41" y="1"/>
                      <a:pt x="19" y="22"/>
                      <a:pt x="18" y="45"/>
                    </a:cubicBezTo>
                    <a:cubicBezTo>
                      <a:pt x="1" y="279"/>
                      <a:pt x="32" y="509"/>
                      <a:pt x="94" y="733"/>
                    </a:cubicBezTo>
                    <a:cubicBezTo>
                      <a:pt x="158" y="964"/>
                      <a:pt x="259" y="1182"/>
                      <a:pt x="369" y="1394"/>
                    </a:cubicBezTo>
                    <a:cubicBezTo>
                      <a:pt x="1231" y="3066"/>
                      <a:pt x="1440" y="3006"/>
                      <a:pt x="814" y="5168"/>
                    </a:cubicBezTo>
                    <a:cubicBezTo>
                      <a:pt x="715" y="5511"/>
                      <a:pt x="630" y="5856"/>
                      <a:pt x="609" y="6212"/>
                    </a:cubicBezTo>
                    <a:cubicBezTo>
                      <a:pt x="495" y="8102"/>
                      <a:pt x="2353" y="8542"/>
                      <a:pt x="1039" y="10887"/>
                    </a:cubicBezTo>
                    <a:cubicBezTo>
                      <a:pt x="982" y="10988"/>
                      <a:pt x="1057" y="11074"/>
                      <a:pt x="1139" y="11074"/>
                    </a:cubicBezTo>
                    <a:cubicBezTo>
                      <a:pt x="1174" y="11074"/>
                      <a:pt x="1211" y="11058"/>
                      <a:pt x="1239" y="11021"/>
                    </a:cubicBezTo>
                    <a:cubicBezTo>
                      <a:pt x="2489" y="9329"/>
                      <a:pt x="1261" y="8161"/>
                      <a:pt x="897" y="7177"/>
                    </a:cubicBezTo>
                    <a:lnTo>
                      <a:pt x="897" y="7177"/>
                    </a:lnTo>
                    <a:cubicBezTo>
                      <a:pt x="897" y="7177"/>
                      <a:pt x="898" y="7178"/>
                      <a:pt x="899" y="7179"/>
                    </a:cubicBezTo>
                    <a:cubicBezTo>
                      <a:pt x="897" y="7173"/>
                      <a:pt x="895" y="7167"/>
                      <a:pt x="893" y="7163"/>
                    </a:cubicBezTo>
                    <a:lnTo>
                      <a:pt x="893" y="7163"/>
                    </a:lnTo>
                    <a:cubicBezTo>
                      <a:pt x="738" y="6708"/>
                      <a:pt x="699" y="6305"/>
                      <a:pt x="806" y="5728"/>
                    </a:cubicBezTo>
                    <a:cubicBezTo>
                      <a:pt x="1158" y="3947"/>
                      <a:pt x="1668" y="3558"/>
                      <a:pt x="803" y="1983"/>
                    </a:cubicBezTo>
                    <a:cubicBezTo>
                      <a:pt x="612" y="1633"/>
                      <a:pt x="400" y="1294"/>
                      <a:pt x="256" y="920"/>
                    </a:cubicBezTo>
                    <a:cubicBezTo>
                      <a:pt x="247" y="900"/>
                      <a:pt x="240" y="877"/>
                      <a:pt x="230" y="857"/>
                    </a:cubicBezTo>
                    <a:lnTo>
                      <a:pt x="230" y="857"/>
                    </a:lnTo>
                    <a:lnTo>
                      <a:pt x="236" y="867"/>
                    </a:lnTo>
                    <a:cubicBezTo>
                      <a:pt x="172" y="683"/>
                      <a:pt x="126" y="498"/>
                      <a:pt x="111" y="304"/>
                    </a:cubicBezTo>
                    <a:lnTo>
                      <a:pt x="111" y="304"/>
                    </a:lnTo>
                    <a:cubicBezTo>
                      <a:pt x="112" y="306"/>
                      <a:pt x="112" y="308"/>
                      <a:pt x="112" y="311"/>
                    </a:cubicBezTo>
                    <a:lnTo>
                      <a:pt x="112" y="311"/>
                    </a:lnTo>
                    <a:cubicBezTo>
                      <a:pt x="107" y="223"/>
                      <a:pt x="106" y="137"/>
                      <a:pt x="113" y="51"/>
                    </a:cubicBezTo>
                    <a:cubicBezTo>
                      <a:pt x="114" y="25"/>
                      <a:pt x="94" y="2"/>
                      <a:pt x="68" y="1"/>
                    </a:cubicBezTo>
                    <a:cubicBezTo>
                      <a:pt x="67" y="1"/>
                      <a:pt x="67" y="1"/>
                      <a:pt x="6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4" name="Google Shape;14434;p87"/>
              <p:cNvSpPr/>
              <p:nvPr/>
            </p:nvSpPr>
            <p:spPr>
              <a:xfrm>
                <a:off x="3891548" y="1797975"/>
                <a:ext cx="127" cy="316"/>
              </a:xfrm>
              <a:custGeom>
                <a:rect b="b" l="l" r="r" t="t"/>
                <a:pathLst>
                  <a:path extrusionOk="0" h="10" w="4">
                    <a:moveTo>
                      <a:pt x="1" y="1"/>
                    </a:moveTo>
                    <a:lnTo>
                      <a:pt x="1" y="1"/>
                    </a:lnTo>
                    <a:cubicBezTo>
                      <a:pt x="2" y="4"/>
                      <a:pt x="3" y="5"/>
                      <a:pt x="3" y="5"/>
                    </a:cubicBezTo>
                    <a:lnTo>
                      <a:pt x="3" y="5"/>
                    </a:lnTo>
                    <a:cubicBezTo>
                      <a:pt x="2" y="4"/>
                      <a:pt x="2" y="2"/>
                      <a:pt x="1" y="1"/>
                    </a:cubicBezTo>
                    <a:close/>
                    <a:moveTo>
                      <a:pt x="3" y="5"/>
                    </a:moveTo>
                    <a:cubicBezTo>
                      <a:pt x="3" y="5"/>
                      <a:pt x="3" y="5"/>
                      <a:pt x="3" y="6"/>
                    </a:cubicBezTo>
                    <a:lnTo>
                      <a:pt x="3" y="6"/>
                    </a:ln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3" y="6"/>
                    </a:moveTo>
                    <a:lnTo>
                      <a:pt x="3" y="6"/>
                    </a:lnTo>
                    <a:cubicBezTo>
                      <a:pt x="3" y="6"/>
                      <a:pt x="3" y="7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5" name="Google Shape;14435;p87"/>
              <p:cNvSpPr/>
              <p:nvPr/>
            </p:nvSpPr>
            <p:spPr>
              <a:xfrm>
                <a:off x="3825626" y="1762294"/>
                <a:ext cx="39414" cy="154493"/>
              </a:xfrm>
              <a:custGeom>
                <a:rect b="b" l="l" r="r" t="t"/>
                <a:pathLst>
                  <a:path extrusionOk="0" h="4884" w="1246">
                    <a:moveTo>
                      <a:pt x="48" y="1"/>
                    </a:moveTo>
                    <a:cubicBezTo>
                      <a:pt x="23" y="1"/>
                      <a:pt x="0" y="20"/>
                      <a:pt x="0" y="46"/>
                    </a:cubicBezTo>
                    <a:cubicBezTo>
                      <a:pt x="0" y="101"/>
                      <a:pt x="4" y="157"/>
                      <a:pt x="12" y="213"/>
                    </a:cubicBezTo>
                    <a:cubicBezTo>
                      <a:pt x="22" y="270"/>
                      <a:pt x="37" y="326"/>
                      <a:pt x="57" y="380"/>
                    </a:cubicBezTo>
                    <a:cubicBezTo>
                      <a:pt x="95" y="486"/>
                      <a:pt x="148" y="585"/>
                      <a:pt x="209" y="679"/>
                    </a:cubicBezTo>
                    <a:cubicBezTo>
                      <a:pt x="272" y="777"/>
                      <a:pt x="341" y="867"/>
                      <a:pt x="413" y="959"/>
                    </a:cubicBezTo>
                    <a:cubicBezTo>
                      <a:pt x="487" y="1053"/>
                      <a:pt x="560" y="1146"/>
                      <a:pt x="630" y="1245"/>
                    </a:cubicBezTo>
                    <a:cubicBezTo>
                      <a:pt x="670" y="1306"/>
                      <a:pt x="710" y="1368"/>
                      <a:pt x="745" y="1432"/>
                    </a:cubicBezTo>
                    <a:cubicBezTo>
                      <a:pt x="786" y="1511"/>
                      <a:pt x="819" y="1596"/>
                      <a:pt x="849" y="1680"/>
                    </a:cubicBezTo>
                    <a:lnTo>
                      <a:pt x="844" y="1669"/>
                    </a:lnTo>
                    <a:lnTo>
                      <a:pt x="844" y="1669"/>
                    </a:lnTo>
                    <a:cubicBezTo>
                      <a:pt x="907" y="1851"/>
                      <a:pt x="929" y="1977"/>
                      <a:pt x="944" y="2133"/>
                    </a:cubicBezTo>
                    <a:cubicBezTo>
                      <a:pt x="954" y="2249"/>
                      <a:pt x="954" y="2366"/>
                      <a:pt x="947" y="2482"/>
                    </a:cubicBezTo>
                    <a:cubicBezTo>
                      <a:pt x="939" y="2619"/>
                      <a:pt x="921" y="2756"/>
                      <a:pt x="904" y="2892"/>
                    </a:cubicBezTo>
                    <a:cubicBezTo>
                      <a:pt x="871" y="3132"/>
                      <a:pt x="823" y="3370"/>
                      <a:pt x="796" y="3612"/>
                    </a:cubicBezTo>
                    <a:cubicBezTo>
                      <a:pt x="783" y="3722"/>
                      <a:pt x="778" y="3834"/>
                      <a:pt x="782" y="3945"/>
                    </a:cubicBezTo>
                    <a:cubicBezTo>
                      <a:pt x="783" y="4051"/>
                      <a:pt x="798" y="4154"/>
                      <a:pt x="823" y="4259"/>
                    </a:cubicBezTo>
                    <a:cubicBezTo>
                      <a:pt x="848" y="4366"/>
                      <a:pt x="891" y="4468"/>
                      <a:pt x="941" y="4565"/>
                    </a:cubicBezTo>
                    <a:cubicBezTo>
                      <a:pt x="1000" y="4674"/>
                      <a:pt x="1076" y="4774"/>
                      <a:pt x="1157" y="4868"/>
                    </a:cubicBezTo>
                    <a:cubicBezTo>
                      <a:pt x="1167" y="4878"/>
                      <a:pt x="1180" y="4884"/>
                      <a:pt x="1193" y="4884"/>
                    </a:cubicBezTo>
                    <a:cubicBezTo>
                      <a:pt x="1205" y="4884"/>
                      <a:pt x="1216" y="4879"/>
                      <a:pt x="1226" y="4870"/>
                    </a:cubicBezTo>
                    <a:cubicBezTo>
                      <a:pt x="1243" y="4853"/>
                      <a:pt x="1246" y="4823"/>
                      <a:pt x="1229" y="4803"/>
                    </a:cubicBezTo>
                    <a:cubicBezTo>
                      <a:pt x="1179" y="4752"/>
                      <a:pt x="1136" y="4697"/>
                      <a:pt x="1096" y="4638"/>
                    </a:cubicBezTo>
                    <a:cubicBezTo>
                      <a:pt x="1064" y="4593"/>
                      <a:pt x="1035" y="4545"/>
                      <a:pt x="1011" y="4497"/>
                    </a:cubicBezTo>
                    <a:cubicBezTo>
                      <a:pt x="988" y="4452"/>
                      <a:pt x="968" y="4406"/>
                      <a:pt x="949" y="4358"/>
                    </a:cubicBezTo>
                    <a:cubicBezTo>
                      <a:pt x="931" y="4302"/>
                      <a:pt x="917" y="4246"/>
                      <a:pt x="902" y="4189"/>
                    </a:cubicBezTo>
                    <a:cubicBezTo>
                      <a:pt x="889" y="4132"/>
                      <a:pt x="882" y="4074"/>
                      <a:pt x="878" y="4017"/>
                    </a:cubicBezTo>
                    <a:cubicBezTo>
                      <a:pt x="861" y="3738"/>
                      <a:pt x="909" y="3461"/>
                      <a:pt x="954" y="3187"/>
                    </a:cubicBezTo>
                    <a:cubicBezTo>
                      <a:pt x="981" y="3026"/>
                      <a:pt x="1004" y="2864"/>
                      <a:pt x="1021" y="2704"/>
                    </a:cubicBezTo>
                    <a:cubicBezTo>
                      <a:pt x="1076" y="2240"/>
                      <a:pt x="1050" y="1783"/>
                      <a:pt x="802" y="1345"/>
                    </a:cubicBezTo>
                    <a:cubicBezTo>
                      <a:pt x="676" y="1122"/>
                      <a:pt x="473" y="900"/>
                      <a:pt x="317" y="674"/>
                    </a:cubicBezTo>
                    <a:cubicBezTo>
                      <a:pt x="284" y="628"/>
                      <a:pt x="254" y="578"/>
                      <a:pt x="226" y="529"/>
                    </a:cubicBezTo>
                    <a:cubicBezTo>
                      <a:pt x="196" y="476"/>
                      <a:pt x="169" y="419"/>
                      <a:pt x="148" y="359"/>
                    </a:cubicBezTo>
                    <a:lnTo>
                      <a:pt x="148" y="359"/>
                    </a:lnTo>
                    <a:cubicBezTo>
                      <a:pt x="148" y="359"/>
                      <a:pt x="149" y="360"/>
                      <a:pt x="151" y="360"/>
                    </a:cubicBezTo>
                    <a:cubicBezTo>
                      <a:pt x="136" y="321"/>
                      <a:pt x="125" y="281"/>
                      <a:pt x="115" y="243"/>
                    </a:cubicBezTo>
                    <a:cubicBezTo>
                      <a:pt x="103" y="194"/>
                      <a:pt x="95" y="122"/>
                      <a:pt x="95" y="51"/>
                    </a:cubicBezTo>
                    <a:cubicBezTo>
                      <a:pt x="95" y="26"/>
                      <a:pt x="76" y="3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6" name="Google Shape;14436;p87"/>
              <p:cNvSpPr/>
              <p:nvPr/>
            </p:nvSpPr>
            <p:spPr>
              <a:xfrm>
                <a:off x="3941465" y="1836250"/>
                <a:ext cx="22396" cy="70888"/>
              </a:xfrm>
              <a:custGeom>
                <a:rect b="b" l="l" r="r" t="t"/>
                <a:pathLst>
                  <a:path extrusionOk="0" h="2241" w="708">
                    <a:moveTo>
                      <a:pt x="150" y="0"/>
                    </a:moveTo>
                    <a:cubicBezTo>
                      <a:pt x="0" y="0"/>
                      <a:pt x="707" y="1084"/>
                      <a:pt x="495" y="1733"/>
                    </a:cubicBezTo>
                    <a:cubicBezTo>
                      <a:pt x="451" y="1878"/>
                      <a:pt x="350" y="2027"/>
                      <a:pt x="244" y="2136"/>
                    </a:cubicBezTo>
                    <a:cubicBezTo>
                      <a:pt x="217" y="2166"/>
                      <a:pt x="220" y="2200"/>
                      <a:pt x="239" y="2222"/>
                    </a:cubicBezTo>
                    <a:cubicBezTo>
                      <a:pt x="250" y="2235"/>
                      <a:pt x="264" y="2240"/>
                      <a:pt x="278" y="2240"/>
                    </a:cubicBezTo>
                    <a:cubicBezTo>
                      <a:pt x="393" y="2240"/>
                      <a:pt x="586" y="1877"/>
                      <a:pt x="627" y="1748"/>
                    </a:cubicBezTo>
                    <a:cubicBezTo>
                      <a:pt x="667" y="1610"/>
                      <a:pt x="681" y="1427"/>
                      <a:pt x="642" y="1211"/>
                    </a:cubicBezTo>
                    <a:cubicBezTo>
                      <a:pt x="594" y="919"/>
                      <a:pt x="223" y="35"/>
                      <a:pt x="201" y="21"/>
                    </a:cubicBezTo>
                    <a:cubicBezTo>
                      <a:pt x="178" y="7"/>
                      <a:pt x="161" y="0"/>
                      <a:pt x="1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7" name="Google Shape;14437;p87"/>
              <p:cNvSpPr/>
              <p:nvPr/>
            </p:nvSpPr>
            <p:spPr>
              <a:xfrm>
                <a:off x="3997549" y="1605206"/>
                <a:ext cx="13665" cy="43083"/>
              </a:xfrm>
              <a:custGeom>
                <a:rect b="b" l="l" r="r" t="t"/>
                <a:pathLst>
                  <a:path extrusionOk="0" h="1362" w="432">
                    <a:moveTo>
                      <a:pt x="47" y="1"/>
                    </a:moveTo>
                    <a:cubicBezTo>
                      <a:pt x="21" y="1"/>
                      <a:pt x="3" y="21"/>
                      <a:pt x="2" y="45"/>
                    </a:cubicBezTo>
                    <a:cubicBezTo>
                      <a:pt x="1" y="68"/>
                      <a:pt x="36" y="110"/>
                      <a:pt x="51" y="131"/>
                    </a:cubicBezTo>
                    <a:lnTo>
                      <a:pt x="49" y="130"/>
                    </a:lnTo>
                    <a:lnTo>
                      <a:pt x="49" y="130"/>
                    </a:lnTo>
                    <a:cubicBezTo>
                      <a:pt x="188" y="342"/>
                      <a:pt x="278" y="545"/>
                      <a:pt x="300" y="803"/>
                    </a:cubicBezTo>
                    <a:lnTo>
                      <a:pt x="300" y="807"/>
                    </a:lnTo>
                    <a:lnTo>
                      <a:pt x="300" y="807"/>
                    </a:lnTo>
                    <a:cubicBezTo>
                      <a:pt x="304" y="924"/>
                      <a:pt x="300" y="993"/>
                      <a:pt x="281" y="1086"/>
                    </a:cubicBezTo>
                    <a:lnTo>
                      <a:pt x="281" y="1085"/>
                    </a:lnTo>
                    <a:cubicBezTo>
                      <a:pt x="264" y="1175"/>
                      <a:pt x="247" y="1221"/>
                      <a:pt x="218" y="1298"/>
                    </a:cubicBezTo>
                    <a:cubicBezTo>
                      <a:pt x="205" y="1333"/>
                      <a:pt x="235" y="1361"/>
                      <a:pt x="265" y="1361"/>
                    </a:cubicBezTo>
                    <a:cubicBezTo>
                      <a:pt x="282" y="1361"/>
                      <a:pt x="300" y="1352"/>
                      <a:pt x="308" y="1328"/>
                    </a:cubicBezTo>
                    <a:cubicBezTo>
                      <a:pt x="432" y="1012"/>
                      <a:pt x="429" y="681"/>
                      <a:pt x="265" y="319"/>
                    </a:cubicBezTo>
                    <a:cubicBezTo>
                      <a:pt x="244" y="269"/>
                      <a:pt x="107" y="2"/>
                      <a:pt x="52" y="1"/>
                    </a:cubicBezTo>
                    <a:cubicBezTo>
                      <a:pt x="50" y="1"/>
                      <a:pt x="49" y="1"/>
                      <a:pt x="4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8" name="Google Shape;14438;p87"/>
              <p:cNvSpPr/>
              <p:nvPr/>
            </p:nvSpPr>
            <p:spPr>
              <a:xfrm>
                <a:off x="4007007" y="1630576"/>
                <a:ext cx="95" cy="253"/>
              </a:xfrm>
              <a:custGeom>
                <a:rect b="b" l="l" r="r" t="t"/>
                <a:pathLst>
                  <a:path extrusionOk="0" h="8" w="3">
                    <a:moveTo>
                      <a:pt x="1" y="1"/>
                    </a:moveTo>
                    <a:lnTo>
                      <a:pt x="1" y="8"/>
                    </a:lnTo>
                    <a:cubicBezTo>
                      <a:pt x="1" y="4"/>
                      <a:pt x="2" y="8"/>
                      <a:pt x="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9" name="Google Shape;14439;p87"/>
              <p:cNvSpPr/>
              <p:nvPr/>
            </p:nvSpPr>
            <p:spPr>
              <a:xfrm>
                <a:off x="3922422" y="1601411"/>
                <a:ext cx="11198" cy="31538"/>
              </a:xfrm>
              <a:custGeom>
                <a:rect b="b" l="l" r="r" t="t"/>
                <a:pathLst>
                  <a:path extrusionOk="0" h="997" w="354">
                    <a:moveTo>
                      <a:pt x="52" y="1"/>
                    </a:moveTo>
                    <a:cubicBezTo>
                      <a:pt x="43" y="1"/>
                      <a:pt x="34" y="2"/>
                      <a:pt x="27" y="6"/>
                    </a:cubicBezTo>
                    <a:cubicBezTo>
                      <a:pt x="16" y="11"/>
                      <a:pt x="7" y="22"/>
                      <a:pt x="4" y="32"/>
                    </a:cubicBezTo>
                    <a:cubicBezTo>
                      <a:pt x="0" y="44"/>
                      <a:pt x="0" y="59"/>
                      <a:pt x="6" y="68"/>
                    </a:cubicBezTo>
                    <a:cubicBezTo>
                      <a:pt x="42" y="122"/>
                      <a:pt x="73" y="175"/>
                      <a:pt x="102" y="233"/>
                    </a:cubicBezTo>
                    <a:cubicBezTo>
                      <a:pt x="129" y="288"/>
                      <a:pt x="152" y="344"/>
                      <a:pt x="173" y="400"/>
                    </a:cubicBezTo>
                    <a:cubicBezTo>
                      <a:pt x="195" y="460"/>
                      <a:pt x="212" y="519"/>
                      <a:pt x="226" y="580"/>
                    </a:cubicBezTo>
                    <a:cubicBezTo>
                      <a:pt x="238" y="641"/>
                      <a:pt x="246" y="704"/>
                      <a:pt x="252" y="767"/>
                    </a:cubicBezTo>
                    <a:cubicBezTo>
                      <a:pt x="255" y="795"/>
                      <a:pt x="255" y="822"/>
                      <a:pt x="256" y="851"/>
                    </a:cubicBezTo>
                    <a:cubicBezTo>
                      <a:pt x="256" y="883"/>
                      <a:pt x="254" y="916"/>
                      <a:pt x="252" y="947"/>
                    </a:cubicBezTo>
                    <a:cubicBezTo>
                      <a:pt x="251" y="979"/>
                      <a:pt x="276" y="997"/>
                      <a:pt x="301" y="997"/>
                    </a:cubicBezTo>
                    <a:cubicBezTo>
                      <a:pt x="324" y="997"/>
                      <a:pt x="346" y="983"/>
                      <a:pt x="348" y="953"/>
                    </a:cubicBezTo>
                    <a:cubicBezTo>
                      <a:pt x="354" y="838"/>
                      <a:pt x="349" y="787"/>
                      <a:pt x="344" y="717"/>
                    </a:cubicBezTo>
                    <a:cubicBezTo>
                      <a:pt x="337" y="632"/>
                      <a:pt x="319" y="550"/>
                      <a:pt x="298" y="467"/>
                    </a:cubicBezTo>
                    <a:cubicBezTo>
                      <a:pt x="276" y="393"/>
                      <a:pt x="246" y="318"/>
                      <a:pt x="216" y="247"/>
                    </a:cubicBezTo>
                    <a:cubicBezTo>
                      <a:pt x="183" y="168"/>
                      <a:pt x="138" y="97"/>
                      <a:pt x="92" y="25"/>
                    </a:cubicBezTo>
                    <a:cubicBezTo>
                      <a:pt x="85" y="15"/>
                      <a:pt x="77" y="8"/>
                      <a:pt x="65" y="2"/>
                    </a:cubicBezTo>
                    <a:cubicBezTo>
                      <a:pt x="62" y="1"/>
                      <a:pt x="56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0" name="Google Shape;14440;p87"/>
              <p:cNvSpPr/>
              <p:nvPr/>
            </p:nvSpPr>
            <p:spPr>
              <a:xfrm>
                <a:off x="4001187" y="1876424"/>
                <a:ext cx="1392" cy="4650"/>
              </a:xfrm>
              <a:custGeom>
                <a:rect b="b" l="l" r="r" t="t"/>
                <a:pathLst>
                  <a:path extrusionOk="0" h="147" w="44">
                    <a:moveTo>
                      <a:pt x="43" y="1"/>
                    </a:moveTo>
                    <a:lnTo>
                      <a:pt x="43" y="1"/>
                    </a:lnTo>
                    <a:cubicBezTo>
                      <a:pt x="27" y="47"/>
                      <a:pt x="17" y="87"/>
                      <a:pt x="0" y="147"/>
                    </a:cubicBezTo>
                    <a:cubicBezTo>
                      <a:pt x="30" y="57"/>
                      <a:pt x="36" y="28"/>
                      <a:pt x="4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1" name="Google Shape;14441;p87"/>
              <p:cNvSpPr/>
              <p:nvPr/>
            </p:nvSpPr>
            <p:spPr>
              <a:xfrm>
                <a:off x="3978253" y="1932729"/>
                <a:ext cx="175149" cy="22301"/>
              </a:xfrm>
              <a:custGeom>
                <a:rect b="b" l="l" r="r" t="t"/>
                <a:pathLst>
                  <a:path extrusionOk="0" h="705" w="5537">
                    <a:moveTo>
                      <a:pt x="62" y="1"/>
                    </a:moveTo>
                    <a:cubicBezTo>
                      <a:pt x="32" y="1"/>
                      <a:pt x="0" y="29"/>
                      <a:pt x="18" y="71"/>
                    </a:cubicBezTo>
                    <a:cubicBezTo>
                      <a:pt x="93" y="260"/>
                      <a:pt x="196" y="348"/>
                      <a:pt x="306" y="348"/>
                    </a:cubicBezTo>
                    <a:cubicBezTo>
                      <a:pt x="399" y="348"/>
                      <a:pt x="496" y="287"/>
                      <a:pt x="588" y="173"/>
                    </a:cubicBezTo>
                    <a:cubicBezTo>
                      <a:pt x="656" y="363"/>
                      <a:pt x="796" y="456"/>
                      <a:pt x="943" y="456"/>
                    </a:cubicBezTo>
                    <a:cubicBezTo>
                      <a:pt x="1072" y="456"/>
                      <a:pt x="1206" y="385"/>
                      <a:pt x="1304" y="244"/>
                    </a:cubicBezTo>
                    <a:cubicBezTo>
                      <a:pt x="1388" y="435"/>
                      <a:pt x="1555" y="550"/>
                      <a:pt x="1726" y="550"/>
                    </a:cubicBezTo>
                    <a:cubicBezTo>
                      <a:pt x="1853" y="550"/>
                      <a:pt x="1981" y="486"/>
                      <a:pt x="2080" y="343"/>
                    </a:cubicBezTo>
                    <a:cubicBezTo>
                      <a:pt x="2173" y="535"/>
                      <a:pt x="2347" y="644"/>
                      <a:pt x="2519" y="644"/>
                    </a:cubicBezTo>
                    <a:cubicBezTo>
                      <a:pt x="2664" y="644"/>
                      <a:pt x="2807" y="568"/>
                      <a:pt x="2902" y="402"/>
                    </a:cubicBezTo>
                    <a:cubicBezTo>
                      <a:pt x="3011" y="592"/>
                      <a:pt x="3180" y="690"/>
                      <a:pt x="3347" y="690"/>
                    </a:cubicBezTo>
                    <a:cubicBezTo>
                      <a:pt x="3498" y="690"/>
                      <a:pt x="3648" y="609"/>
                      <a:pt x="3749" y="445"/>
                    </a:cubicBezTo>
                    <a:cubicBezTo>
                      <a:pt x="3866" y="624"/>
                      <a:pt x="4024" y="704"/>
                      <a:pt x="4178" y="704"/>
                    </a:cubicBezTo>
                    <a:cubicBezTo>
                      <a:pt x="4364" y="704"/>
                      <a:pt x="4545" y="588"/>
                      <a:pt x="4648" y="387"/>
                    </a:cubicBezTo>
                    <a:cubicBezTo>
                      <a:pt x="4741" y="516"/>
                      <a:pt x="4844" y="565"/>
                      <a:pt x="4944" y="565"/>
                    </a:cubicBezTo>
                    <a:cubicBezTo>
                      <a:pt x="5257" y="565"/>
                      <a:pt x="5537" y="86"/>
                      <a:pt x="5336" y="75"/>
                    </a:cubicBezTo>
                    <a:cubicBezTo>
                      <a:pt x="5334" y="75"/>
                      <a:pt x="5333" y="75"/>
                      <a:pt x="5332" y="75"/>
                    </a:cubicBezTo>
                    <a:cubicBezTo>
                      <a:pt x="5261" y="75"/>
                      <a:pt x="5254" y="151"/>
                      <a:pt x="5224" y="217"/>
                    </a:cubicBezTo>
                    <a:cubicBezTo>
                      <a:pt x="5167" y="323"/>
                      <a:pt x="5095" y="409"/>
                      <a:pt x="4975" y="423"/>
                    </a:cubicBezTo>
                    <a:cubicBezTo>
                      <a:pt x="4974" y="423"/>
                      <a:pt x="4973" y="423"/>
                      <a:pt x="4972" y="423"/>
                    </a:cubicBezTo>
                    <a:cubicBezTo>
                      <a:pt x="4755" y="423"/>
                      <a:pt x="4718" y="151"/>
                      <a:pt x="4644" y="151"/>
                    </a:cubicBezTo>
                    <a:cubicBezTo>
                      <a:pt x="4615" y="151"/>
                      <a:pt x="4581" y="192"/>
                      <a:pt x="4529" y="306"/>
                    </a:cubicBezTo>
                    <a:lnTo>
                      <a:pt x="4529" y="306"/>
                    </a:lnTo>
                    <a:cubicBezTo>
                      <a:pt x="4529" y="305"/>
                      <a:pt x="4529" y="304"/>
                      <a:pt x="4530" y="303"/>
                    </a:cubicBezTo>
                    <a:lnTo>
                      <a:pt x="4530" y="303"/>
                    </a:lnTo>
                    <a:cubicBezTo>
                      <a:pt x="4525" y="312"/>
                      <a:pt x="4521" y="320"/>
                      <a:pt x="4521" y="320"/>
                    </a:cubicBezTo>
                    <a:cubicBezTo>
                      <a:pt x="4522" y="320"/>
                      <a:pt x="4523" y="318"/>
                      <a:pt x="4527" y="311"/>
                    </a:cubicBezTo>
                    <a:lnTo>
                      <a:pt x="4527" y="311"/>
                    </a:lnTo>
                    <a:cubicBezTo>
                      <a:pt x="4436" y="476"/>
                      <a:pt x="4308" y="558"/>
                      <a:pt x="4182" y="558"/>
                    </a:cubicBezTo>
                    <a:cubicBezTo>
                      <a:pt x="4041" y="558"/>
                      <a:pt x="3900" y="457"/>
                      <a:pt x="3812" y="254"/>
                    </a:cubicBezTo>
                    <a:cubicBezTo>
                      <a:pt x="3802" y="230"/>
                      <a:pt x="3777" y="216"/>
                      <a:pt x="3751" y="216"/>
                    </a:cubicBezTo>
                    <a:cubicBezTo>
                      <a:pt x="3724" y="216"/>
                      <a:pt x="3696" y="231"/>
                      <a:pt x="3683" y="264"/>
                    </a:cubicBezTo>
                    <a:cubicBezTo>
                      <a:pt x="3601" y="462"/>
                      <a:pt x="3473" y="554"/>
                      <a:pt x="3344" y="554"/>
                    </a:cubicBezTo>
                    <a:cubicBezTo>
                      <a:pt x="3195" y="554"/>
                      <a:pt x="3045" y="433"/>
                      <a:pt x="2960" y="214"/>
                    </a:cubicBezTo>
                    <a:cubicBezTo>
                      <a:pt x="2951" y="191"/>
                      <a:pt x="2928" y="178"/>
                      <a:pt x="2903" y="178"/>
                    </a:cubicBezTo>
                    <a:cubicBezTo>
                      <a:pt x="2877" y="178"/>
                      <a:pt x="2850" y="192"/>
                      <a:pt x="2840" y="223"/>
                    </a:cubicBezTo>
                    <a:cubicBezTo>
                      <a:pt x="2772" y="426"/>
                      <a:pt x="2647" y="516"/>
                      <a:pt x="2521" y="516"/>
                    </a:cubicBezTo>
                    <a:cubicBezTo>
                      <a:pt x="2368" y="516"/>
                      <a:pt x="2215" y="385"/>
                      <a:pt x="2158" y="167"/>
                    </a:cubicBezTo>
                    <a:cubicBezTo>
                      <a:pt x="2149" y="133"/>
                      <a:pt x="2121" y="115"/>
                      <a:pt x="2093" y="115"/>
                    </a:cubicBezTo>
                    <a:cubicBezTo>
                      <a:pt x="2069" y="115"/>
                      <a:pt x="2044" y="129"/>
                      <a:pt x="2031" y="160"/>
                    </a:cubicBezTo>
                    <a:cubicBezTo>
                      <a:pt x="1963" y="331"/>
                      <a:pt x="1845" y="419"/>
                      <a:pt x="1723" y="419"/>
                    </a:cubicBezTo>
                    <a:cubicBezTo>
                      <a:pt x="1596" y="419"/>
                      <a:pt x="1465" y="321"/>
                      <a:pt x="1388" y="117"/>
                    </a:cubicBezTo>
                    <a:lnTo>
                      <a:pt x="1388" y="118"/>
                    </a:lnTo>
                    <a:cubicBezTo>
                      <a:pt x="1385" y="107"/>
                      <a:pt x="1379" y="94"/>
                      <a:pt x="1377" y="81"/>
                    </a:cubicBezTo>
                    <a:cubicBezTo>
                      <a:pt x="1367" y="49"/>
                      <a:pt x="1342" y="33"/>
                      <a:pt x="1317" y="33"/>
                    </a:cubicBezTo>
                    <a:cubicBezTo>
                      <a:pt x="1294" y="33"/>
                      <a:pt x="1271" y="47"/>
                      <a:pt x="1259" y="74"/>
                    </a:cubicBezTo>
                    <a:cubicBezTo>
                      <a:pt x="1183" y="252"/>
                      <a:pt x="1058" y="342"/>
                      <a:pt x="942" y="342"/>
                    </a:cubicBezTo>
                    <a:cubicBezTo>
                      <a:pt x="819" y="342"/>
                      <a:pt x="704" y="242"/>
                      <a:pt x="662" y="42"/>
                    </a:cubicBezTo>
                    <a:cubicBezTo>
                      <a:pt x="657" y="18"/>
                      <a:pt x="634" y="2"/>
                      <a:pt x="611" y="2"/>
                    </a:cubicBezTo>
                    <a:cubicBezTo>
                      <a:pt x="595" y="2"/>
                      <a:pt x="580" y="9"/>
                      <a:pt x="570" y="25"/>
                    </a:cubicBezTo>
                    <a:cubicBezTo>
                      <a:pt x="500" y="135"/>
                      <a:pt x="409" y="249"/>
                      <a:pt x="309" y="249"/>
                    </a:cubicBezTo>
                    <a:cubicBezTo>
                      <a:pt x="280" y="249"/>
                      <a:pt x="249" y="239"/>
                      <a:pt x="218" y="216"/>
                    </a:cubicBezTo>
                    <a:cubicBezTo>
                      <a:pt x="177" y="178"/>
                      <a:pt x="145" y="137"/>
                      <a:pt x="102" y="28"/>
                    </a:cubicBezTo>
                    <a:cubicBezTo>
                      <a:pt x="95" y="9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2" name="Google Shape;14442;p87"/>
              <p:cNvSpPr/>
              <p:nvPr/>
            </p:nvSpPr>
            <p:spPr>
              <a:xfrm>
                <a:off x="4121390" y="1942536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3" name="Google Shape;14443;p87"/>
              <p:cNvSpPr/>
              <p:nvPr/>
            </p:nvSpPr>
            <p:spPr>
              <a:xfrm>
                <a:off x="3973318" y="1974010"/>
                <a:ext cx="85028" cy="29039"/>
              </a:xfrm>
              <a:custGeom>
                <a:rect b="b" l="l" r="r" t="t"/>
                <a:pathLst>
                  <a:path extrusionOk="0" h="918" w="2688">
                    <a:moveTo>
                      <a:pt x="68" y="1"/>
                    </a:moveTo>
                    <a:cubicBezTo>
                      <a:pt x="49" y="1"/>
                      <a:pt x="30" y="12"/>
                      <a:pt x="25" y="33"/>
                    </a:cubicBezTo>
                    <a:cubicBezTo>
                      <a:pt x="3" y="129"/>
                      <a:pt x="2" y="165"/>
                      <a:pt x="1" y="226"/>
                    </a:cubicBezTo>
                    <a:cubicBezTo>
                      <a:pt x="1" y="278"/>
                      <a:pt x="9" y="330"/>
                      <a:pt x="25" y="380"/>
                    </a:cubicBezTo>
                    <a:cubicBezTo>
                      <a:pt x="65" y="500"/>
                      <a:pt x="159" y="579"/>
                      <a:pt x="304" y="584"/>
                    </a:cubicBezTo>
                    <a:cubicBezTo>
                      <a:pt x="308" y="585"/>
                      <a:pt x="312" y="585"/>
                      <a:pt x="315" y="585"/>
                    </a:cubicBezTo>
                    <a:cubicBezTo>
                      <a:pt x="433" y="585"/>
                      <a:pt x="561" y="520"/>
                      <a:pt x="658" y="444"/>
                    </a:cubicBezTo>
                    <a:cubicBezTo>
                      <a:pt x="693" y="702"/>
                      <a:pt x="863" y="838"/>
                      <a:pt x="1074" y="838"/>
                    </a:cubicBezTo>
                    <a:cubicBezTo>
                      <a:pt x="1221" y="838"/>
                      <a:pt x="1389" y="772"/>
                      <a:pt x="1546" y="637"/>
                    </a:cubicBezTo>
                    <a:cubicBezTo>
                      <a:pt x="1652" y="843"/>
                      <a:pt x="1802" y="917"/>
                      <a:pt x="1955" y="917"/>
                    </a:cubicBezTo>
                    <a:cubicBezTo>
                      <a:pt x="2313" y="917"/>
                      <a:pt x="2688" y="510"/>
                      <a:pt x="2559" y="427"/>
                    </a:cubicBezTo>
                    <a:cubicBezTo>
                      <a:pt x="2547" y="419"/>
                      <a:pt x="2536" y="415"/>
                      <a:pt x="2526" y="415"/>
                    </a:cubicBezTo>
                    <a:cubicBezTo>
                      <a:pt x="2476" y="415"/>
                      <a:pt x="2441" y="496"/>
                      <a:pt x="2399" y="550"/>
                    </a:cubicBezTo>
                    <a:cubicBezTo>
                      <a:pt x="2272" y="699"/>
                      <a:pt x="2121" y="783"/>
                      <a:pt x="1982" y="783"/>
                    </a:cubicBezTo>
                    <a:cubicBezTo>
                      <a:pt x="1839" y="783"/>
                      <a:pt x="1708" y="695"/>
                      <a:pt x="1627" y="498"/>
                    </a:cubicBezTo>
                    <a:cubicBezTo>
                      <a:pt x="1618" y="475"/>
                      <a:pt x="1592" y="462"/>
                      <a:pt x="1568" y="462"/>
                    </a:cubicBezTo>
                    <a:cubicBezTo>
                      <a:pt x="1552" y="462"/>
                      <a:pt x="1537" y="467"/>
                      <a:pt x="1525" y="478"/>
                    </a:cubicBezTo>
                    <a:cubicBezTo>
                      <a:pt x="1404" y="606"/>
                      <a:pt x="1240" y="714"/>
                      <a:pt x="1067" y="714"/>
                    </a:cubicBezTo>
                    <a:cubicBezTo>
                      <a:pt x="1046" y="714"/>
                      <a:pt x="1025" y="712"/>
                      <a:pt x="1004" y="709"/>
                    </a:cubicBezTo>
                    <a:cubicBezTo>
                      <a:pt x="893" y="685"/>
                      <a:pt x="834" y="620"/>
                      <a:pt x="792" y="513"/>
                    </a:cubicBezTo>
                    <a:cubicBezTo>
                      <a:pt x="764" y="424"/>
                      <a:pt x="761" y="357"/>
                      <a:pt x="760" y="357"/>
                    </a:cubicBezTo>
                    <a:cubicBezTo>
                      <a:pt x="760" y="357"/>
                      <a:pt x="760" y="359"/>
                      <a:pt x="759" y="364"/>
                    </a:cubicBezTo>
                    <a:cubicBezTo>
                      <a:pt x="759" y="334"/>
                      <a:pt x="759" y="305"/>
                      <a:pt x="734" y="288"/>
                    </a:cubicBezTo>
                    <a:cubicBezTo>
                      <a:pt x="726" y="283"/>
                      <a:pt x="716" y="280"/>
                      <a:pt x="705" y="280"/>
                    </a:cubicBezTo>
                    <a:cubicBezTo>
                      <a:pt x="692" y="280"/>
                      <a:pt x="679" y="284"/>
                      <a:pt x="669" y="294"/>
                    </a:cubicBezTo>
                    <a:cubicBezTo>
                      <a:pt x="631" y="334"/>
                      <a:pt x="590" y="370"/>
                      <a:pt x="546" y="401"/>
                    </a:cubicBezTo>
                    <a:cubicBezTo>
                      <a:pt x="460" y="457"/>
                      <a:pt x="404" y="473"/>
                      <a:pt x="344" y="481"/>
                    </a:cubicBezTo>
                    <a:cubicBezTo>
                      <a:pt x="332" y="483"/>
                      <a:pt x="320" y="483"/>
                      <a:pt x="309" y="483"/>
                    </a:cubicBezTo>
                    <a:cubicBezTo>
                      <a:pt x="272" y="483"/>
                      <a:pt x="242" y="475"/>
                      <a:pt x="210" y="460"/>
                    </a:cubicBezTo>
                    <a:cubicBezTo>
                      <a:pt x="180" y="444"/>
                      <a:pt x="165" y="428"/>
                      <a:pt x="144" y="401"/>
                    </a:cubicBezTo>
                    <a:cubicBezTo>
                      <a:pt x="121" y="365"/>
                      <a:pt x="105" y="334"/>
                      <a:pt x="96" y="251"/>
                    </a:cubicBezTo>
                    <a:cubicBezTo>
                      <a:pt x="95" y="178"/>
                      <a:pt x="105" y="98"/>
                      <a:pt x="115" y="63"/>
                    </a:cubicBezTo>
                    <a:cubicBezTo>
                      <a:pt x="122" y="21"/>
                      <a:pt x="95" y="1"/>
                      <a:pt x="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4" name="Google Shape;14444;p87"/>
              <p:cNvSpPr/>
              <p:nvPr/>
            </p:nvSpPr>
            <p:spPr>
              <a:xfrm>
                <a:off x="4088777" y="1988466"/>
                <a:ext cx="59026" cy="13602"/>
              </a:xfrm>
              <a:custGeom>
                <a:rect b="b" l="l" r="r" t="t"/>
                <a:pathLst>
                  <a:path extrusionOk="0" h="430" w="1866">
                    <a:moveTo>
                      <a:pt x="56" y="0"/>
                    </a:moveTo>
                    <a:cubicBezTo>
                      <a:pt x="28" y="0"/>
                      <a:pt x="0" y="24"/>
                      <a:pt x="9" y="57"/>
                    </a:cubicBezTo>
                    <a:cubicBezTo>
                      <a:pt x="80" y="314"/>
                      <a:pt x="233" y="430"/>
                      <a:pt x="398" y="430"/>
                    </a:cubicBezTo>
                    <a:cubicBezTo>
                      <a:pt x="538" y="430"/>
                      <a:pt x="687" y="346"/>
                      <a:pt x="804" y="195"/>
                    </a:cubicBezTo>
                    <a:cubicBezTo>
                      <a:pt x="930" y="328"/>
                      <a:pt x="1120" y="425"/>
                      <a:pt x="1318" y="425"/>
                    </a:cubicBezTo>
                    <a:cubicBezTo>
                      <a:pt x="1491" y="425"/>
                      <a:pt x="1669" y="351"/>
                      <a:pt x="1816" y="162"/>
                    </a:cubicBezTo>
                    <a:cubicBezTo>
                      <a:pt x="1866" y="99"/>
                      <a:pt x="1807" y="14"/>
                      <a:pt x="1736" y="14"/>
                    </a:cubicBezTo>
                    <a:cubicBezTo>
                      <a:pt x="1709" y="14"/>
                      <a:pt x="1679" y="27"/>
                      <a:pt x="1654" y="59"/>
                    </a:cubicBezTo>
                    <a:cubicBezTo>
                      <a:pt x="1555" y="185"/>
                      <a:pt x="1438" y="238"/>
                      <a:pt x="1315" y="238"/>
                    </a:cubicBezTo>
                    <a:cubicBezTo>
                      <a:pt x="1168" y="238"/>
                      <a:pt x="1012" y="162"/>
                      <a:pt x="867" y="41"/>
                    </a:cubicBezTo>
                    <a:cubicBezTo>
                      <a:pt x="840" y="16"/>
                      <a:pt x="816" y="3"/>
                      <a:pt x="795" y="3"/>
                    </a:cubicBezTo>
                    <a:cubicBezTo>
                      <a:pt x="767" y="3"/>
                      <a:pt x="743" y="25"/>
                      <a:pt x="726" y="63"/>
                    </a:cubicBezTo>
                    <a:cubicBezTo>
                      <a:pt x="655" y="196"/>
                      <a:pt x="549" y="308"/>
                      <a:pt x="398" y="322"/>
                    </a:cubicBezTo>
                    <a:cubicBezTo>
                      <a:pt x="313" y="322"/>
                      <a:pt x="248" y="296"/>
                      <a:pt x="178" y="208"/>
                    </a:cubicBezTo>
                    <a:cubicBezTo>
                      <a:pt x="146" y="159"/>
                      <a:pt x="119" y="103"/>
                      <a:pt x="102" y="37"/>
                    </a:cubicBezTo>
                    <a:cubicBezTo>
                      <a:pt x="94" y="11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5" name="Google Shape;14445;p87"/>
              <p:cNvSpPr/>
              <p:nvPr/>
            </p:nvSpPr>
            <p:spPr>
              <a:xfrm>
                <a:off x="3975090" y="2031201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1"/>
                    </a:moveTo>
                    <a:cubicBezTo>
                      <a:pt x="0" y="3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6" name="Google Shape;14446;p87"/>
              <p:cNvSpPr/>
              <p:nvPr/>
            </p:nvSpPr>
            <p:spPr>
              <a:xfrm>
                <a:off x="3948012" y="2021554"/>
                <a:ext cx="48524" cy="29924"/>
              </a:xfrm>
              <a:custGeom>
                <a:rect b="b" l="l" r="r" t="t"/>
                <a:pathLst>
                  <a:path extrusionOk="0" h="946" w="1534">
                    <a:moveTo>
                      <a:pt x="290" y="0"/>
                    </a:moveTo>
                    <a:cubicBezTo>
                      <a:pt x="275" y="0"/>
                      <a:pt x="260" y="9"/>
                      <a:pt x="252" y="22"/>
                    </a:cubicBezTo>
                    <a:cubicBezTo>
                      <a:pt x="0" y="410"/>
                      <a:pt x="168" y="623"/>
                      <a:pt x="428" y="623"/>
                    </a:cubicBezTo>
                    <a:cubicBezTo>
                      <a:pt x="552" y="623"/>
                      <a:pt x="697" y="574"/>
                      <a:pt x="828" y="473"/>
                    </a:cubicBezTo>
                    <a:lnTo>
                      <a:pt x="828" y="473"/>
                    </a:lnTo>
                    <a:cubicBezTo>
                      <a:pt x="821" y="529"/>
                      <a:pt x="822" y="579"/>
                      <a:pt x="828" y="635"/>
                    </a:cubicBezTo>
                    <a:cubicBezTo>
                      <a:pt x="843" y="802"/>
                      <a:pt x="949" y="917"/>
                      <a:pt x="1073" y="940"/>
                    </a:cubicBezTo>
                    <a:cubicBezTo>
                      <a:pt x="1090" y="944"/>
                      <a:pt x="1109" y="946"/>
                      <a:pt x="1131" y="946"/>
                    </a:cubicBezTo>
                    <a:cubicBezTo>
                      <a:pt x="1174" y="946"/>
                      <a:pt x="1224" y="937"/>
                      <a:pt x="1279" y="917"/>
                    </a:cubicBezTo>
                    <a:cubicBezTo>
                      <a:pt x="1368" y="881"/>
                      <a:pt x="1534" y="802"/>
                      <a:pt x="1466" y="732"/>
                    </a:cubicBezTo>
                    <a:cubicBezTo>
                      <a:pt x="1455" y="719"/>
                      <a:pt x="1442" y="714"/>
                      <a:pt x="1429" y="714"/>
                    </a:cubicBezTo>
                    <a:cubicBezTo>
                      <a:pt x="1389" y="714"/>
                      <a:pt x="1341" y="757"/>
                      <a:pt x="1296" y="782"/>
                    </a:cubicBezTo>
                    <a:cubicBezTo>
                      <a:pt x="1247" y="810"/>
                      <a:pt x="1196" y="825"/>
                      <a:pt x="1147" y="831"/>
                    </a:cubicBezTo>
                    <a:cubicBezTo>
                      <a:pt x="1142" y="831"/>
                      <a:pt x="1137" y="831"/>
                      <a:pt x="1133" y="831"/>
                    </a:cubicBezTo>
                    <a:cubicBezTo>
                      <a:pt x="1093" y="831"/>
                      <a:pt x="1077" y="826"/>
                      <a:pt x="1048" y="815"/>
                    </a:cubicBezTo>
                    <a:cubicBezTo>
                      <a:pt x="1022" y="798"/>
                      <a:pt x="1008" y="788"/>
                      <a:pt x="981" y="754"/>
                    </a:cubicBezTo>
                    <a:cubicBezTo>
                      <a:pt x="915" y="644"/>
                      <a:pt x="925" y="516"/>
                      <a:pt x="948" y="390"/>
                    </a:cubicBezTo>
                    <a:cubicBezTo>
                      <a:pt x="959" y="346"/>
                      <a:pt x="980" y="303"/>
                      <a:pt x="941" y="280"/>
                    </a:cubicBezTo>
                    <a:cubicBezTo>
                      <a:pt x="933" y="274"/>
                      <a:pt x="924" y="271"/>
                      <a:pt x="914" y="271"/>
                    </a:cubicBezTo>
                    <a:cubicBezTo>
                      <a:pt x="900" y="271"/>
                      <a:pt x="884" y="278"/>
                      <a:pt x="869" y="294"/>
                    </a:cubicBezTo>
                    <a:cubicBezTo>
                      <a:pt x="866" y="297"/>
                      <a:pt x="864" y="301"/>
                      <a:pt x="861" y="304"/>
                    </a:cubicBezTo>
                    <a:cubicBezTo>
                      <a:pt x="861" y="304"/>
                      <a:pt x="861" y="304"/>
                      <a:pt x="862" y="304"/>
                    </a:cubicBezTo>
                    <a:lnTo>
                      <a:pt x="862" y="304"/>
                    </a:lnTo>
                    <a:cubicBezTo>
                      <a:pt x="861" y="304"/>
                      <a:pt x="859" y="306"/>
                      <a:pt x="855" y="310"/>
                    </a:cubicBezTo>
                    <a:cubicBezTo>
                      <a:pt x="855" y="310"/>
                      <a:pt x="802" y="370"/>
                      <a:pt x="729" y="422"/>
                    </a:cubicBezTo>
                    <a:cubicBezTo>
                      <a:pt x="624" y="489"/>
                      <a:pt x="512" y="525"/>
                      <a:pt x="421" y="525"/>
                    </a:cubicBezTo>
                    <a:cubicBezTo>
                      <a:pt x="238" y="525"/>
                      <a:pt x="135" y="384"/>
                      <a:pt x="331" y="74"/>
                    </a:cubicBezTo>
                    <a:cubicBezTo>
                      <a:pt x="351" y="44"/>
                      <a:pt x="331" y="2"/>
                      <a:pt x="294" y="1"/>
                    </a:cubicBezTo>
                    <a:cubicBezTo>
                      <a:pt x="292" y="1"/>
                      <a:pt x="291" y="0"/>
                      <a:pt x="2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7" name="Google Shape;14447;p87"/>
              <p:cNvSpPr/>
              <p:nvPr/>
            </p:nvSpPr>
            <p:spPr>
              <a:xfrm>
                <a:off x="4032756" y="2038382"/>
                <a:ext cx="71806" cy="19169"/>
              </a:xfrm>
              <a:custGeom>
                <a:rect b="b" l="l" r="r" t="t"/>
                <a:pathLst>
                  <a:path extrusionOk="0" h="606" w="2270">
                    <a:moveTo>
                      <a:pt x="48" y="1"/>
                    </a:moveTo>
                    <a:cubicBezTo>
                      <a:pt x="24" y="1"/>
                      <a:pt x="1" y="17"/>
                      <a:pt x="2" y="44"/>
                    </a:cubicBezTo>
                    <a:cubicBezTo>
                      <a:pt x="6" y="144"/>
                      <a:pt x="19" y="248"/>
                      <a:pt x="76" y="335"/>
                    </a:cubicBezTo>
                    <a:cubicBezTo>
                      <a:pt x="115" y="398"/>
                      <a:pt x="178" y="438"/>
                      <a:pt x="249" y="452"/>
                    </a:cubicBezTo>
                    <a:cubicBezTo>
                      <a:pt x="269" y="457"/>
                      <a:pt x="290" y="459"/>
                      <a:pt x="310" y="459"/>
                    </a:cubicBezTo>
                    <a:cubicBezTo>
                      <a:pt x="368" y="459"/>
                      <a:pt x="426" y="442"/>
                      <a:pt x="481" y="421"/>
                    </a:cubicBezTo>
                    <a:cubicBezTo>
                      <a:pt x="530" y="402"/>
                      <a:pt x="573" y="376"/>
                      <a:pt x="617" y="349"/>
                    </a:cubicBezTo>
                    <a:cubicBezTo>
                      <a:pt x="650" y="328"/>
                      <a:pt x="679" y="306"/>
                      <a:pt x="707" y="281"/>
                    </a:cubicBezTo>
                    <a:cubicBezTo>
                      <a:pt x="718" y="305"/>
                      <a:pt x="729" y="328"/>
                      <a:pt x="742" y="349"/>
                    </a:cubicBezTo>
                    <a:cubicBezTo>
                      <a:pt x="818" y="495"/>
                      <a:pt x="950" y="593"/>
                      <a:pt x="1105" y="593"/>
                    </a:cubicBezTo>
                    <a:cubicBezTo>
                      <a:pt x="1216" y="593"/>
                      <a:pt x="1338" y="544"/>
                      <a:pt x="1462" y="427"/>
                    </a:cubicBezTo>
                    <a:cubicBezTo>
                      <a:pt x="1482" y="448"/>
                      <a:pt x="1502" y="467"/>
                      <a:pt x="1524" y="485"/>
                    </a:cubicBezTo>
                    <a:cubicBezTo>
                      <a:pt x="1559" y="515"/>
                      <a:pt x="1597" y="543"/>
                      <a:pt x="1640" y="563"/>
                    </a:cubicBezTo>
                    <a:cubicBezTo>
                      <a:pt x="1691" y="587"/>
                      <a:pt x="1747" y="604"/>
                      <a:pt x="1813" y="606"/>
                    </a:cubicBezTo>
                    <a:cubicBezTo>
                      <a:pt x="1817" y="606"/>
                      <a:pt x="1822" y="606"/>
                      <a:pt x="1826" y="606"/>
                    </a:cubicBezTo>
                    <a:cubicBezTo>
                      <a:pt x="1885" y="606"/>
                      <a:pt x="1937" y="588"/>
                      <a:pt x="1983" y="565"/>
                    </a:cubicBezTo>
                    <a:cubicBezTo>
                      <a:pt x="2062" y="530"/>
                      <a:pt x="2126" y="457"/>
                      <a:pt x="2175" y="385"/>
                    </a:cubicBezTo>
                    <a:cubicBezTo>
                      <a:pt x="2205" y="341"/>
                      <a:pt x="2227" y="291"/>
                      <a:pt x="2248" y="242"/>
                    </a:cubicBezTo>
                    <a:cubicBezTo>
                      <a:pt x="2269" y="186"/>
                      <a:pt x="2219" y="141"/>
                      <a:pt x="2169" y="141"/>
                    </a:cubicBezTo>
                    <a:cubicBezTo>
                      <a:pt x="2140" y="141"/>
                      <a:pt x="2112" y="156"/>
                      <a:pt x="2096" y="193"/>
                    </a:cubicBezTo>
                    <a:cubicBezTo>
                      <a:pt x="2075" y="250"/>
                      <a:pt x="2039" y="312"/>
                      <a:pt x="2003" y="358"/>
                    </a:cubicBezTo>
                    <a:cubicBezTo>
                      <a:pt x="1958" y="408"/>
                      <a:pt x="1925" y="429"/>
                      <a:pt x="1882" y="448"/>
                    </a:cubicBezTo>
                    <a:cubicBezTo>
                      <a:pt x="1850" y="457"/>
                      <a:pt x="1832" y="461"/>
                      <a:pt x="1809" y="461"/>
                    </a:cubicBezTo>
                    <a:cubicBezTo>
                      <a:pt x="1797" y="461"/>
                      <a:pt x="1783" y="460"/>
                      <a:pt x="1766" y="458"/>
                    </a:cubicBezTo>
                    <a:cubicBezTo>
                      <a:pt x="1707" y="447"/>
                      <a:pt x="1654" y="422"/>
                      <a:pt x="1578" y="356"/>
                    </a:cubicBezTo>
                    <a:cubicBezTo>
                      <a:pt x="1554" y="335"/>
                      <a:pt x="1532" y="312"/>
                      <a:pt x="1514" y="288"/>
                    </a:cubicBezTo>
                    <a:cubicBezTo>
                      <a:pt x="1502" y="276"/>
                      <a:pt x="1486" y="268"/>
                      <a:pt x="1468" y="268"/>
                    </a:cubicBezTo>
                    <a:cubicBezTo>
                      <a:pt x="1452" y="268"/>
                      <a:pt x="1432" y="272"/>
                      <a:pt x="1422" y="283"/>
                    </a:cubicBezTo>
                    <a:cubicBezTo>
                      <a:pt x="1402" y="306"/>
                      <a:pt x="1380" y="328"/>
                      <a:pt x="1359" y="349"/>
                    </a:cubicBezTo>
                    <a:cubicBezTo>
                      <a:pt x="1338" y="371"/>
                      <a:pt x="1312" y="391"/>
                      <a:pt x="1287" y="408"/>
                    </a:cubicBezTo>
                    <a:cubicBezTo>
                      <a:pt x="1254" y="429"/>
                      <a:pt x="1223" y="447"/>
                      <a:pt x="1187" y="461"/>
                    </a:cubicBezTo>
                    <a:cubicBezTo>
                      <a:pt x="1164" y="468"/>
                      <a:pt x="1143" y="471"/>
                      <a:pt x="1118" y="475"/>
                    </a:cubicBezTo>
                    <a:cubicBezTo>
                      <a:pt x="1097" y="475"/>
                      <a:pt x="1078" y="475"/>
                      <a:pt x="1057" y="472"/>
                    </a:cubicBezTo>
                    <a:cubicBezTo>
                      <a:pt x="1035" y="468"/>
                      <a:pt x="1015" y="462"/>
                      <a:pt x="994" y="454"/>
                    </a:cubicBezTo>
                    <a:cubicBezTo>
                      <a:pt x="965" y="439"/>
                      <a:pt x="939" y="421"/>
                      <a:pt x="917" y="401"/>
                    </a:cubicBezTo>
                    <a:cubicBezTo>
                      <a:pt x="889" y="376"/>
                      <a:pt x="868" y="348"/>
                      <a:pt x="846" y="319"/>
                    </a:cubicBezTo>
                    <a:cubicBezTo>
                      <a:pt x="818" y="270"/>
                      <a:pt x="793" y="225"/>
                      <a:pt x="772" y="170"/>
                    </a:cubicBezTo>
                    <a:cubicBezTo>
                      <a:pt x="764" y="152"/>
                      <a:pt x="745" y="143"/>
                      <a:pt x="726" y="143"/>
                    </a:cubicBezTo>
                    <a:cubicBezTo>
                      <a:pt x="714" y="143"/>
                      <a:pt x="701" y="147"/>
                      <a:pt x="692" y="156"/>
                    </a:cubicBezTo>
                    <a:cubicBezTo>
                      <a:pt x="652" y="193"/>
                      <a:pt x="610" y="229"/>
                      <a:pt x="566" y="262"/>
                    </a:cubicBezTo>
                    <a:cubicBezTo>
                      <a:pt x="520" y="292"/>
                      <a:pt x="473" y="318"/>
                      <a:pt x="421" y="339"/>
                    </a:cubicBezTo>
                    <a:cubicBezTo>
                      <a:pt x="391" y="349"/>
                      <a:pt x="362" y="356"/>
                      <a:pt x="329" y="361"/>
                    </a:cubicBezTo>
                    <a:cubicBezTo>
                      <a:pt x="324" y="361"/>
                      <a:pt x="318" y="361"/>
                      <a:pt x="313" y="361"/>
                    </a:cubicBezTo>
                    <a:cubicBezTo>
                      <a:pt x="297" y="361"/>
                      <a:pt x="283" y="360"/>
                      <a:pt x="269" y="358"/>
                    </a:cubicBezTo>
                    <a:cubicBezTo>
                      <a:pt x="251" y="355"/>
                      <a:pt x="235" y="349"/>
                      <a:pt x="219" y="342"/>
                    </a:cubicBezTo>
                    <a:cubicBezTo>
                      <a:pt x="206" y="335"/>
                      <a:pt x="193" y="326"/>
                      <a:pt x="183" y="318"/>
                    </a:cubicBezTo>
                    <a:cubicBezTo>
                      <a:pt x="173" y="306"/>
                      <a:pt x="163" y="296"/>
                      <a:pt x="155" y="285"/>
                    </a:cubicBezTo>
                    <a:cubicBezTo>
                      <a:pt x="143" y="268"/>
                      <a:pt x="133" y="248"/>
                      <a:pt x="126" y="228"/>
                    </a:cubicBezTo>
                    <a:cubicBezTo>
                      <a:pt x="112" y="185"/>
                      <a:pt x="105" y="142"/>
                      <a:pt x="99" y="96"/>
                    </a:cubicBezTo>
                    <a:cubicBezTo>
                      <a:pt x="98" y="79"/>
                      <a:pt x="98" y="64"/>
                      <a:pt x="98" y="50"/>
                    </a:cubicBezTo>
                    <a:cubicBezTo>
                      <a:pt x="95" y="16"/>
                      <a:pt x="72" y="1"/>
                      <a:pt x="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8" name="Google Shape;14448;p87"/>
              <p:cNvSpPr/>
              <p:nvPr/>
            </p:nvSpPr>
            <p:spPr>
              <a:xfrm>
                <a:off x="4137839" y="2035820"/>
                <a:ext cx="21289" cy="11103"/>
              </a:xfrm>
              <a:custGeom>
                <a:rect b="b" l="l" r="r" t="t"/>
                <a:pathLst>
                  <a:path extrusionOk="0" h="351" w="673">
                    <a:moveTo>
                      <a:pt x="102" y="1"/>
                    </a:moveTo>
                    <a:cubicBezTo>
                      <a:pt x="1" y="1"/>
                      <a:pt x="104" y="172"/>
                      <a:pt x="170" y="256"/>
                    </a:cubicBezTo>
                    <a:cubicBezTo>
                      <a:pt x="218" y="316"/>
                      <a:pt x="279" y="351"/>
                      <a:pt x="350" y="351"/>
                    </a:cubicBezTo>
                    <a:cubicBezTo>
                      <a:pt x="385" y="351"/>
                      <a:pt x="422" y="342"/>
                      <a:pt x="463" y="324"/>
                    </a:cubicBezTo>
                    <a:cubicBezTo>
                      <a:pt x="673" y="214"/>
                      <a:pt x="659" y="83"/>
                      <a:pt x="591" y="83"/>
                    </a:cubicBezTo>
                    <a:cubicBezTo>
                      <a:pt x="569" y="83"/>
                      <a:pt x="541" y="97"/>
                      <a:pt x="513" y="131"/>
                    </a:cubicBezTo>
                    <a:cubicBezTo>
                      <a:pt x="465" y="187"/>
                      <a:pt x="408" y="241"/>
                      <a:pt x="344" y="241"/>
                    </a:cubicBezTo>
                    <a:cubicBezTo>
                      <a:pt x="329" y="241"/>
                      <a:pt x="314" y="238"/>
                      <a:pt x="298" y="231"/>
                    </a:cubicBezTo>
                    <a:cubicBezTo>
                      <a:pt x="262" y="213"/>
                      <a:pt x="239" y="185"/>
                      <a:pt x="213" y="152"/>
                    </a:cubicBezTo>
                    <a:cubicBezTo>
                      <a:pt x="189" y="112"/>
                      <a:pt x="168" y="71"/>
                      <a:pt x="148" y="26"/>
                    </a:cubicBezTo>
                    <a:cubicBezTo>
                      <a:pt x="140" y="9"/>
                      <a:pt x="125" y="1"/>
                      <a:pt x="107" y="1"/>
                    </a:cubicBezTo>
                    <a:cubicBezTo>
                      <a:pt x="106" y="1"/>
                      <a:pt x="104" y="1"/>
                      <a:pt x="1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49" name="Google Shape;14449;p87"/>
              <p:cNvSpPr/>
              <p:nvPr/>
            </p:nvSpPr>
            <p:spPr>
              <a:xfrm>
                <a:off x="3913090" y="2057235"/>
                <a:ext cx="73482" cy="46215"/>
              </a:xfrm>
              <a:custGeom>
                <a:rect b="b" l="l" r="r" t="t"/>
                <a:pathLst>
                  <a:path extrusionOk="0" h="1461" w="2323">
                    <a:moveTo>
                      <a:pt x="346" y="1"/>
                    </a:moveTo>
                    <a:cubicBezTo>
                      <a:pt x="317" y="1"/>
                      <a:pt x="283" y="46"/>
                      <a:pt x="265" y="68"/>
                    </a:cubicBezTo>
                    <a:cubicBezTo>
                      <a:pt x="0" y="385"/>
                      <a:pt x="123" y="639"/>
                      <a:pt x="395" y="639"/>
                    </a:cubicBezTo>
                    <a:cubicBezTo>
                      <a:pt x="459" y="639"/>
                      <a:pt x="531" y="625"/>
                      <a:pt x="607" y="595"/>
                    </a:cubicBezTo>
                    <a:lnTo>
                      <a:pt x="607" y="595"/>
                    </a:lnTo>
                    <a:cubicBezTo>
                      <a:pt x="579" y="917"/>
                      <a:pt x="756" y="1111"/>
                      <a:pt x="984" y="1111"/>
                    </a:cubicBezTo>
                    <a:cubicBezTo>
                      <a:pt x="1083" y="1111"/>
                      <a:pt x="1191" y="1075"/>
                      <a:pt x="1296" y="998"/>
                    </a:cubicBezTo>
                    <a:lnTo>
                      <a:pt x="1296" y="998"/>
                    </a:lnTo>
                    <a:cubicBezTo>
                      <a:pt x="1260" y="1305"/>
                      <a:pt x="1408" y="1460"/>
                      <a:pt x="1610" y="1460"/>
                    </a:cubicBezTo>
                    <a:cubicBezTo>
                      <a:pt x="1760" y="1460"/>
                      <a:pt x="1939" y="1374"/>
                      <a:pt x="2094" y="1201"/>
                    </a:cubicBezTo>
                    <a:cubicBezTo>
                      <a:pt x="2101" y="1215"/>
                      <a:pt x="2108" y="1228"/>
                      <a:pt x="2118" y="1240"/>
                    </a:cubicBezTo>
                    <a:cubicBezTo>
                      <a:pt x="2147" y="1275"/>
                      <a:pt x="2182" y="1305"/>
                      <a:pt x="2211" y="1341"/>
                    </a:cubicBezTo>
                    <a:cubicBezTo>
                      <a:pt x="2215" y="1350"/>
                      <a:pt x="2221" y="1357"/>
                      <a:pt x="2227" y="1366"/>
                    </a:cubicBezTo>
                    <a:cubicBezTo>
                      <a:pt x="2236" y="1383"/>
                      <a:pt x="2253" y="1392"/>
                      <a:pt x="2269" y="1392"/>
                    </a:cubicBezTo>
                    <a:cubicBezTo>
                      <a:pt x="2276" y="1392"/>
                      <a:pt x="2283" y="1390"/>
                      <a:pt x="2290" y="1387"/>
                    </a:cubicBezTo>
                    <a:cubicBezTo>
                      <a:pt x="2313" y="1377"/>
                      <a:pt x="2323" y="1345"/>
                      <a:pt x="2311" y="1325"/>
                    </a:cubicBezTo>
                    <a:cubicBezTo>
                      <a:pt x="2295" y="1297"/>
                      <a:pt x="2278" y="1272"/>
                      <a:pt x="2257" y="1248"/>
                    </a:cubicBezTo>
                    <a:cubicBezTo>
                      <a:pt x="2248" y="1238"/>
                      <a:pt x="2240" y="1228"/>
                      <a:pt x="2228" y="1221"/>
                    </a:cubicBezTo>
                    <a:cubicBezTo>
                      <a:pt x="2214" y="1207"/>
                      <a:pt x="2204" y="1192"/>
                      <a:pt x="2191" y="1178"/>
                    </a:cubicBezTo>
                    <a:cubicBezTo>
                      <a:pt x="2188" y="1175"/>
                      <a:pt x="2187" y="1172"/>
                      <a:pt x="2185" y="1169"/>
                    </a:cubicBezTo>
                    <a:cubicBezTo>
                      <a:pt x="2179" y="1159"/>
                      <a:pt x="2177" y="1149"/>
                      <a:pt x="2171" y="1139"/>
                    </a:cubicBezTo>
                    <a:cubicBezTo>
                      <a:pt x="2167" y="1122"/>
                      <a:pt x="2164" y="1106"/>
                      <a:pt x="2164" y="1091"/>
                    </a:cubicBezTo>
                    <a:cubicBezTo>
                      <a:pt x="2162" y="1075"/>
                      <a:pt x="2148" y="1061"/>
                      <a:pt x="2131" y="1056"/>
                    </a:cubicBezTo>
                    <a:cubicBezTo>
                      <a:pt x="2126" y="1055"/>
                      <a:pt x="2121" y="1054"/>
                      <a:pt x="2116" y="1054"/>
                    </a:cubicBezTo>
                    <a:cubicBezTo>
                      <a:pt x="2101" y="1054"/>
                      <a:pt x="2088" y="1062"/>
                      <a:pt x="2078" y="1075"/>
                    </a:cubicBezTo>
                    <a:cubicBezTo>
                      <a:pt x="2065" y="1091"/>
                      <a:pt x="2051" y="1106"/>
                      <a:pt x="2038" y="1122"/>
                    </a:cubicBezTo>
                    <a:lnTo>
                      <a:pt x="2041" y="1121"/>
                    </a:lnTo>
                    <a:lnTo>
                      <a:pt x="2041" y="1121"/>
                    </a:lnTo>
                    <a:cubicBezTo>
                      <a:pt x="2036" y="1126"/>
                      <a:pt x="2032" y="1130"/>
                      <a:pt x="2032" y="1130"/>
                    </a:cubicBezTo>
                    <a:cubicBezTo>
                      <a:pt x="2032" y="1130"/>
                      <a:pt x="2033" y="1129"/>
                      <a:pt x="2035" y="1126"/>
                    </a:cubicBezTo>
                    <a:lnTo>
                      <a:pt x="2035" y="1126"/>
                    </a:lnTo>
                    <a:cubicBezTo>
                      <a:pt x="1897" y="1279"/>
                      <a:pt x="1735" y="1365"/>
                      <a:pt x="1607" y="1365"/>
                    </a:cubicBezTo>
                    <a:cubicBezTo>
                      <a:pt x="1452" y="1365"/>
                      <a:pt x="1347" y="1237"/>
                      <a:pt x="1399" y="942"/>
                    </a:cubicBezTo>
                    <a:cubicBezTo>
                      <a:pt x="1403" y="926"/>
                      <a:pt x="1415" y="876"/>
                      <a:pt x="1412" y="862"/>
                    </a:cubicBezTo>
                    <a:cubicBezTo>
                      <a:pt x="1406" y="836"/>
                      <a:pt x="1385" y="823"/>
                      <a:pt x="1365" y="823"/>
                    </a:cubicBezTo>
                    <a:cubicBezTo>
                      <a:pt x="1354" y="823"/>
                      <a:pt x="1342" y="827"/>
                      <a:pt x="1335" y="836"/>
                    </a:cubicBezTo>
                    <a:cubicBezTo>
                      <a:pt x="1272" y="896"/>
                      <a:pt x="1249" y="913"/>
                      <a:pt x="1219" y="935"/>
                    </a:cubicBezTo>
                    <a:cubicBezTo>
                      <a:pt x="1142" y="984"/>
                      <a:pt x="1067" y="1016"/>
                      <a:pt x="982" y="1016"/>
                    </a:cubicBezTo>
                    <a:cubicBezTo>
                      <a:pt x="966" y="1016"/>
                      <a:pt x="948" y="1014"/>
                      <a:pt x="931" y="1012"/>
                    </a:cubicBezTo>
                    <a:cubicBezTo>
                      <a:pt x="878" y="999"/>
                      <a:pt x="852" y="988"/>
                      <a:pt x="812" y="956"/>
                    </a:cubicBezTo>
                    <a:cubicBezTo>
                      <a:pt x="773" y="920"/>
                      <a:pt x="749" y="889"/>
                      <a:pt x="723" y="819"/>
                    </a:cubicBezTo>
                    <a:cubicBezTo>
                      <a:pt x="709" y="768"/>
                      <a:pt x="703" y="743"/>
                      <a:pt x="699" y="698"/>
                    </a:cubicBezTo>
                    <a:cubicBezTo>
                      <a:pt x="697" y="677"/>
                      <a:pt x="697" y="654"/>
                      <a:pt x="699" y="631"/>
                    </a:cubicBezTo>
                    <a:cubicBezTo>
                      <a:pt x="702" y="581"/>
                      <a:pt x="726" y="504"/>
                      <a:pt x="692" y="478"/>
                    </a:cubicBezTo>
                    <a:cubicBezTo>
                      <a:pt x="685" y="473"/>
                      <a:pt x="678" y="472"/>
                      <a:pt x="669" y="472"/>
                    </a:cubicBezTo>
                    <a:cubicBezTo>
                      <a:pt x="637" y="472"/>
                      <a:pt x="593" y="499"/>
                      <a:pt x="561" y="511"/>
                    </a:cubicBezTo>
                    <a:cubicBezTo>
                      <a:pt x="494" y="532"/>
                      <a:pt x="484" y="534"/>
                      <a:pt x="425" y="542"/>
                    </a:cubicBezTo>
                    <a:cubicBezTo>
                      <a:pt x="411" y="543"/>
                      <a:pt x="399" y="544"/>
                      <a:pt x="388" y="544"/>
                    </a:cubicBezTo>
                    <a:cubicBezTo>
                      <a:pt x="372" y="544"/>
                      <a:pt x="358" y="543"/>
                      <a:pt x="344" y="539"/>
                    </a:cubicBezTo>
                    <a:cubicBezTo>
                      <a:pt x="298" y="528"/>
                      <a:pt x="282" y="519"/>
                      <a:pt x="258" y="499"/>
                    </a:cubicBezTo>
                    <a:cubicBezTo>
                      <a:pt x="239" y="481"/>
                      <a:pt x="232" y="469"/>
                      <a:pt x="222" y="442"/>
                    </a:cubicBezTo>
                    <a:cubicBezTo>
                      <a:pt x="215" y="412"/>
                      <a:pt x="212" y="390"/>
                      <a:pt x="218" y="346"/>
                    </a:cubicBezTo>
                    <a:cubicBezTo>
                      <a:pt x="226" y="303"/>
                      <a:pt x="234" y="287"/>
                      <a:pt x="254" y="247"/>
                    </a:cubicBezTo>
                    <a:cubicBezTo>
                      <a:pt x="291" y="181"/>
                      <a:pt x="309" y="161"/>
                      <a:pt x="344" y="120"/>
                    </a:cubicBezTo>
                    <a:cubicBezTo>
                      <a:pt x="361" y="98"/>
                      <a:pt x="394" y="75"/>
                      <a:pt x="394" y="51"/>
                    </a:cubicBezTo>
                    <a:cubicBezTo>
                      <a:pt x="395" y="22"/>
                      <a:pt x="374" y="2"/>
                      <a:pt x="348" y="1"/>
                    </a:cubicBezTo>
                    <a:cubicBezTo>
                      <a:pt x="347" y="1"/>
                      <a:pt x="346" y="1"/>
                      <a:pt x="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0" name="Google Shape;14450;p87"/>
              <p:cNvSpPr/>
              <p:nvPr/>
            </p:nvSpPr>
            <p:spPr>
              <a:xfrm>
                <a:off x="3977494" y="2092853"/>
                <a:ext cx="127" cy="127"/>
              </a:xfrm>
              <a:custGeom>
                <a:rect b="b" l="l" r="r" t="t"/>
                <a:pathLst>
                  <a:path extrusionOk="0" h="4" w="4">
                    <a:moveTo>
                      <a:pt x="3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2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1" name="Google Shape;14451;p87"/>
              <p:cNvSpPr/>
              <p:nvPr/>
            </p:nvSpPr>
            <p:spPr>
              <a:xfrm>
                <a:off x="4063946" y="2100761"/>
                <a:ext cx="158" cy="127"/>
              </a:xfrm>
              <a:custGeom>
                <a:rect b="b" l="l" r="r" t="t"/>
                <a:pathLst>
                  <a:path extrusionOk="0" h="4" w="5">
                    <a:moveTo>
                      <a:pt x="5" y="1"/>
                    </a:moveTo>
                    <a:lnTo>
                      <a:pt x="1" y="4"/>
                    </a:lnTo>
                    <a:cubicBezTo>
                      <a:pt x="5" y="2"/>
                      <a:pt x="5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2" name="Google Shape;14452;p87"/>
              <p:cNvSpPr/>
              <p:nvPr/>
            </p:nvSpPr>
            <p:spPr>
              <a:xfrm>
                <a:off x="4025133" y="2097440"/>
                <a:ext cx="60766" cy="11862"/>
              </a:xfrm>
              <a:custGeom>
                <a:rect b="b" l="l" r="r" t="t"/>
                <a:pathLst>
                  <a:path extrusionOk="0" h="375" w="1921">
                    <a:moveTo>
                      <a:pt x="283" y="149"/>
                    </a:moveTo>
                    <a:lnTo>
                      <a:pt x="283" y="149"/>
                    </a:lnTo>
                    <a:cubicBezTo>
                      <a:pt x="283" y="149"/>
                      <a:pt x="283" y="149"/>
                      <a:pt x="284" y="149"/>
                    </a:cubicBezTo>
                    <a:lnTo>
                      <a:pt x="284" y="149"/>
                    </a:lnTo>
                    <a:cubicBezTo>
                      <a:pt x="284" y="149"/>
                      <a:pt x="283" y="149"/>
                      <a:pt x="283" y="149"/>
                    </a:cubicBezTo>
                    <a:close/>
                    <a:moveTo>
                      <a:pt x="1339" y="0"/>
                    </a:moveTo>
                    <a:cubicBezTo>
                      <a:pt x="1322" y="0"/>
                      <a:pt x="1306" y="6"/>
                      <a:pt x="1298" y="22"/>
                    </a:cubicBezTo>
                    <a:cubicBezTo>
                      <a:pt x="1278" y="50"/>
                      <a:pt x="1256" y="77"/>
                      <a:pt x="1233" y="106"/>
                    </a:cubicBezTo>
                    <a:lnTo>
                      <a:pt x="1233" y="106"/>
                    </a:lnTo>
                    <a:lnTo>
                      <a:pt x="1234" y="105"/>
                    </a:lnTo>
                    <a:lnTo>
                      <a:pt x="1234" y="105"/>
                    </a:lnTo>
                    <a:cubicBezTo>
                      <a:pt x="1228" y="111"/>
                      <a:pt x="1233" y="106"/>
                      <a:pt x="1228" y="113"/>
                    </a:cubicBezTo>
                    <a:cubicBezTo>
                      <a:pt x="1228" y="112"/>
                      <a:pt x="1229" y="112"/>
                      <a:pt x="1229" y="109"/>
                    </a:cubicBezTo>
                    <a:lnTo>
                      <a:pt x="1229" y="109"/>
                    </a:lnTo>
                    <a:cubicBezTo>
                      <a:pt x="1213" y="127"/>
                      <a:pt x="1196" y="143"/>
                      <a:pt x="1178" y="162"/>
                    </a:cubicBezTo>
                    <a:cubicBezTo>
                      <a:pt x="1162" y="178"/>
                      <a:pt x="1143" y="192"/>
                      <a:pt x="1125" y="205"/>
                    </a:cubicBezTo>
                    <a:cubicBezTo>
                      <a:pt x="1106" y="216"/>
                      <a:pt x="1086" y="228"/>
                      <a:pt x="1069" y="238"/>
                    </a:cubicBezTo>
                    <a:cubicBezTo>
                      <a:pt x="1050" y="248"/>
                      <a:pt x="1032" y="256"/>
                      <a:pt x="1011" y="263"/>
                    </a:cubicBezTo>
                    <a:cubicBezTo>
                      <a:pt x="989" y="271"/>
                      <a:pt x="964" y="276"/>
                      <a:pt x="941" y="279"/>
                    </a:cubicBezTo>
                    <a:cubicBezTo>
                      <a:pt x="928" y="281"/>
                      <a:pt x="917" y="281"/>
                      <a:pt x="904" y="281"/>
                    </a:cubicBezTo>
                    <a:cubicBezTo>
                      <a:pt x="888" y="281"/>
                      <a:pt x="870" y="279"/>
                      <a:pt x="854" y="276"/>
                    </a:cubicBezTo>
                    <a:cubicBezTo>
                      <a:pt x="831" y="269"/>
                      <a:pt x="807" y="262"/>
                      <a:pt x="785" y="252"/>
                    </a:cubicBezTo>
                    <a:cubicBezTo>
                      <a:pt x="774" y="245"/>
                      <a:pt x="761" y="238"/>
                      <a:pt x="748" y="229"/>
                    </a:cubicBezTo>
                    <a:cubicBezTo>
                      <a:pt x="738" y="222"/>
                      <a:pt x="727" y="213"/>
                      <a:pt x="717" y="205"/>
                    </a:cubicBezTo>
                    <a:cubicBezTo>
                      <a:pt x="705" y="195"/>
                      <a:pt x="695" y="185"/>
                      <a:pt x="685" y="173"/>
                    </a:cubicBezTo>
                    <a:cubicBezTo>
                      <a:pt x="669" y="156"/>
                      <a:pt x="655" y="136"/>
                      <a:pt x="641" y="116"/>
                    </a:cubicBezTo>
                    <a:cubicBezTo>
                      <a:pt x="626" y="93"/>
                      <a:pt x="612" y="70"/>
                      <a:pt x="599" y="44"/>
                    </a:cubicBezTo>
                    <a:cubicBezTo>
                      <a:pt x="591" y="30"/>
                      <a:pt x="576" y="20"/>
                      <a:pt x="560" y="20"/>
                    </a:cubicBezTo>
                    <a:cubicBezTo>
                      <a:pt x="559" y="20"/>
                      <a:pt x="558" y="20"/>
                      <a:pt x="557" y="20"/>
                    </a:cubicBezTo>
                    <a:cubicBezTo>
                      <a:pt x="540" y="20"/>
                      <a:pt x="530" y="28"/>
                      <a:pt x="519" y="42"/>
                    </a:cubicBezTo>
                    <a:cubicBezTo>
                      <a:pt x="513" y="49"/>
                      <a:pt x="509" y="56"/>
                      <a:pt x="502" y="63"/>
                    </a:cubicBezTo>
                    <a:cubicBezTo>
                      <a:pt x="502" y="62"/>
                      <a:pt x="503" y="62"/>
                      <a:pt x="505" y="59"/>
                    </a:cubicBezTo>
                    <a:lnTo>
                      <a:pt x="505" y="59"/>
                    </a:lnTo>
                    <a:cubicBezTo>
                      <a:pt x="502" y="62"/>
                      <a:pt x="500" y="64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9" y="66"/>
                      <a:pt x="499" y="66"/>
                      <a:pt x="499" y="66"/>
                    </a:cubicBezTo>
                    <a:lnTo>
                      <a:pt x="499" y="66"/>
                    </a:lnTo>
                    <a:cubicBezTo>
                      <a:pt x="498" y="66"/>
                      <a:pt x="498" y="67"/>
                      <a:pt x="498" y="67"/>
                    </a:cubicBezTo>
                    <a:lnTo>
                      <a:pt x="498" y="67"/>
                    </a:lnTo>
                    <a:cubicBezTo>
                      <a:pt x="498" y="67"/>
                      <a:pt x="498" y="66"/>
                      <a:pt x="499" y="66"/>
                    </a:cubicBezTo>
                    <a:lnTo>
                      <a:pt x="499" y="66"/>
                    </a:lnTo>
                    <a:cubicBezTo>
                      <a:pt x="498" y="67"/>
                      <a:pt x="498" y="68"/>
                      <a:pt x="497" y="69"/>
                    </a:cubicBezTo>
                    <a:cubicBezTo>
                      <a:pt x="497" y="69"/>
                      <a:pt x="497" y="68"/>
                      <a:pt x="498" y="67"/>
                    </a:cubicBezTo>
                    <a:lnTo>
                      <a:pt x="498" y="67"/>
                    </a:lnTo>
                    <a:cubicBezTo>
                      <a:pt x="462" y="107"/>
                      <a:pt x="410" y="159"/>
                      <a:pt x="359" y="166"/>
                    </a:cubicBezTo>
                    <a:cubicBezTo>
                      <a:pt x="347" y="166"/>
                      <a:pt x="339" y="166"/>
                      <a:pt x="327" y="165"/>
                    </a:cubicBezTo>
                    <a:cubicBezTo>
                      <a:pt x="312" y="159"/>
                      <a:pt x="298" y="155"/>
                      <a:pt x="284" y="149"/>
                    </a:cubicBezTo>
                    <a:lnTo>
                      <a:pt x="284" y="149"/>
                    </a:lnTo>
                    <a:cubicBezTo>
                      <a:pt x="284" y="150"/>
                      <a:pt x="284" y="150"/>
                      <a:pt x="284" y="150"/>
                    </a:cubicBezTo>
                    <a:cubicBezTo>
                      <a:pt x="248" y="133"/>
                      <a:pt x="215" y="115"/>
                      <a:pt x="181" y="97"/>
                    </a:cubicBezTo>
                    <a:cubicBezTo>
                      <a:pt x="162" y="87"/>
                      <a:pt x="145" y="80"/>
                      <a:pt x="125" y="76"/>
                    </a:cubicBezTo>
                    <a:cubicBezTo>
                      <a:pt x="101" y="66"/>
                      <a:pt x="75" y="63"/>
                      <a:pt x="51" y="57"/>
                    </a:cubicBezTo>
                    <a:cubicBezTo>
                      <a:pt x="49" y="57"/>
                      <a:pt x="48" y="57"/>
                      <a:pt x="47" y="57"/>
                    </a:cubicBezTo>
                    <a:cubicBezTo>
                      <a:pt x="35" y="57"/>
                      <a:pt x="23" y="62"/>
                      <a:pt x="16" y="70"/>
                    </a:cubicBezTo>
                    <a:cubicBezTo>
                      <a:pt x="8" y="79"/>
                      <a:pt x="2" y="90"/>
                      <a:pt x="2" y="102"/>
                    </a:cubicBezTo>
                    <a:cubicBezTo>
                      <a:pt x="1" y="140"/>
                      <a:pt x="26" y="148"/>
                      <a:pt x="58" y="155"/>
                    </a:cubicBezTo>
                    <a:lnTo>
                      <a:pt x="55" y="155"/>
                    </a:lnTo>
                    <a:cubicBezTo>
                      <a:pt x="123" y="170"/>
                      <a:pt x="159" y="192"/>
                      <a:pt x="160" y="192"/>
                    </a:cubicBezTo>
                    <a:cubicBezTo>
                      <a:pt x="160" y="192"/>
                      <a:pt x="160" y="192"/>
                      <a:pt x="158" y="190"/>
                    </a:cubicBezTo>
                    <a:lnTo>
                      <a:pt x="158" y="190"/>
                    </a:lnTo>
                    <a:cubicBezTo>
                      <a:pt x="236" y="230"/>
                      <a:pt x="295" y="263"/>
                      <a:pt x="356" y="263"/>
                    </a:cubicBezTo>
                    <a:cubicBezTo>
                      <a:pt x="415" y="263"/>
                      <a:pt x="474" y="232"/>
                      <a:pt x="552" y="148"/>
                    </a:cubicBezTo>
                    <a:cubicBezTo>
                      <a:pt x="646" y="302"/>
                      <a:pt x="776" y="375"/>
                      <a:pt x="911" y="375"/>
                    </a:cubicBezTo>
                    <a:cubicBezTo>
                      <a:pt x="1057" y="375"/>
                      <a:pt x="1210" y="291"/>
                      <a:pt x="1332" y="135"/>
                    </a:cubicBezTo>
                    <a:cubicBezTo>
                      <a:pt x="1332" y="136"/>
                      <a:pt x="1334" y="136"/>
                      <a:pt x="1334" y="137"/>
                    </a:cubicBezTo>
                    <a:cubicBezTo>
                      <a:pt x="1344" y="155"/>
                      <a:pt x="1355" y="169"/>
                      <a:pt x="1368" y="183"/>
                    </a:cubicBezTo>
                    <a:cubicBezTo>
                      <a:pt x="1378" y="195"/>
                      <a:pt x="1390" y="206"/>
                      <a:pt x="1401" y="216"/>
                    </a:cubicBezTo>
                    <a:cubicBezTo>
                      <a:pt x="1434" y="245"/>
                      <a:pt x="1470" y="265"/>
                      <a:pt x="1511" y="278"/>
                    </a:cubicBezTo>
                    <a:cubicBezTo>
                      <a:pt x="1527" y="284"/>
                      <a:pt x="1543" y="285"/>
                      <a:pt x="1558" y="288"/>
                    </a:cubicBezTo>
                    <a:cubicBezTo>
                      <a:pt x="1584" y="292"/>
                      <a:pt x="1607" y="294"/>
                      <a:pt x="1633" y="294"/>
                    </a:cubicBezTo>
                    <a:lnTo>
                      <a:pt x="1707" y="294"/>
                    </a:lnTo>
                    <a:cubicBezTo>
                      <a:pt x="1730" y="294"/>
                      <a:pt x="1756" y="295"/>
                      <a:pt x="1779" y="299"/>
                    </a:cubicBezTo>
                    <a:cubicBezTo>
                      <a:pt x="1805" y="305"/>
                      <a:pt x="1828" y="312"/>
                      <a:pt x="1851" y="322"/>
                    </a:cubicBezTo>
                    <a:cubicBezTo>
                      <a:pt x="1855" y="324"/>
                      <a:pt x="1859" y="325"/>
                      <a:pt x="1864" y="325"/>
                    </a:cubicBezTo>
                    <a:cubicBezTo>
                      <a:pt x="1884" y="325"/>
                      <a:pt x="1904" y="311"/>
                      <a:pt x="1912" y="292"/>
                    </a:cubicBezTo>
                    <a:cubicBezTo>
                      <a:pt x="1921" y="265"/>
                      <a:pt x="1906" y="242"/>
                      <a:pt x="1881" y="231"/>
                    </a:cubicBezTo>
                    <a:cubicBezTo>
                      <a:pt x="1855" y="221"/>
                      <a:pt x="1829" y="213"/>
                      <a:pt x="1802" y="206"/>
                    </a:cubicBezTo>
                    <a:cubicBezTo>
                      <a:pt x="1779" y="202"/>
                      <a:pt x="1756" y="199"/>
                      <a:pt x="1733" y="198"/>
                    </a:cubicBezTo>
                    <a:cubicBezTo>
                      <a:pt x="1725" y="197"/>
                      <a:pt x="1716" y="196"/>
                      <a:pt x="1707" y="196"/>
                    </a:cubicBezTo>
                    <a:cubicBezTo>
                      <a:pt x="1690" y="196"/>
                      <a:pt x="1672" y="198"/>
                      <a:pt x="1656" y="198"/>
                    </a:cubicBezTo>
                    <a:cubicBezTo>
                      <a:pt x="1626" y="198"/>
                      <a:pt x="1597" y="195"/>
                      <a:pt x="1566" y="192"/>
                    </a:cubicBezTo>
                    <a:cubicBezTo>
                      <a:pt x="1544" y="188"/>
                      <a:pt x="1527" y="180"/>
                      <a:pt x="1507" y="172"/>
                    </a:cubicBezTo>
                    <a:cubicBezTo>
                      <a:pt x="1493" y="163"/>
                      <a:pt x="1478" y="155"/>
                      <a:pt x="1464" y="143"/>
                    </a:cubicBezTo>
                    <a:lnTo>
                      <a:pt x="1437" y="116"/>
                    </a:lnTo>
                    <a:cubicBezTo>
                      <a:pt x="1428" y="106"/>
                      <a:pt x="1418" y="93"/>
                      <a:pt x="1411" y="80"/>
                    </a:cubicBezTo>
                    <a:cubicBezTo>
                      <a:pt x="1400" y="63"/>
                      <a:pt x="1387" y="44"/>
                      <a:pt x="1378" y="26"/>
                    </a:cubicBezTo>
                    <a:cubicBezTo>
                      <a:pt x="1369" y="9"/>
                      <a:pt x="1355" y="0"/>
                      <a:pt x="13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3" name="Google Shape;14453;p87"/>
              <p:cNvSpPr/>
              <p:nvPr/>
            </p:nvSpPr>
            <p:spPr>
              <a:xfrm>
                <a:off x="4040854" y="2099275"/>
                <a:ext cx="158" cy="221"/>
              </a:xfrm>
              <a:custGeom>
                <a:rect b="b" l="l" r="r" t="t"/>
                <a:pathLst>
                  <a:path extrusionOk="0" h="7" w="5">
                    <a:moveTo>
                      <a:pt x="5" y="1"/>
                    </a:moveTo>
                    <a:cubicBezTo>
                      <a:pt x="2" y="4"/>
                      <a:pt x="0" y="5"/>
                      <a:pt x="0" y="6"/>
                    </a:cubicBezTo>
                    <a:cubicBezTo>
                      <a:pt x="2" y="5"/>
                      <a:pt x="2" y="4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4" name="Google Shape;14454;p87"/>
              <p:cNvSpPr/>
              <p:nvPr/>
            </p:nvSpPr>
            <p:spPr>
              <a:xfrm>
                <a:off x="4130437" y="2081149"/>
                <a:ext cx="75001" cy="20751"/>
              </a:xfrm>
              <a:custGeom>
                <a:rect b="b" l="l" r="r" t="t"/>
                <a:pathLst>
                  <a:path extrusionOk="0" h="656" w="2371">
                    <a:moveTo>
                      <a:pt x="2294" y="1"/>
                    </a:moveTo>
                    <a:cubicBezTo>
                      <a:pt x="2272" y="1"/>
                      <a:pt x="2251" y="11"/>
                      <a:pt x="2239" y="30"/>
                    </a:cubicBezTo>
                    <a:cubicBezTo>
                      <a:pt x="2214" y="73"/>
                      <a:pt x="2187" y="114"/>
                      <a:pt x="2157" y="153"/>
                    </a:cubicBezTo>
                    <a:cubicBezTo>
                      <a:pt x="2091" y="224"/>
                      <a:pt x="2044" y="257"/>
                      <a:pt x="1974" y="286"/>
                    </a:cubicBezTo>
                    <a:cubicBezTo>
                      <a:pt x="1932" y="300"/>
                      <a:pt x="1899" y="307"/>
                      <a:pt x="1859" y="307"/>
                    </a:cubicBezTo>
                    <a:cubicBezTo>
                      <a:pt x="1838" y="307"/>
                      <a:pt x="1815" y="305"/>
                      <a:pt x="1788" y="300"/>
                    </a:cubicBezTo>
                    <a:cubicBezTo>
                      <a:pt x="1722" y="284"/>
                      <a:pt x="1669" y="262"/>
                      <a:pt x="1593" y="199"/>
                    </a:cubicBezTo>
                    <a:cubicBezTo>
                      <a:pt x="1552" y="162"/>
                      <a:pt x="1526" y="117"/>
                      <a:pt x="1482" y="117"/>
                    </a:cubicBezTo>
                    <a:cubicBezTo>
                      <a:pt x="1477" y="117"/>
                      <a:pt x="1473" y="118"/>
                      <a:pt x="1468" y="118"/>
                    </a:cubicBezTo>
                    <a:cubicBezTo>
                      <a:pt x="1414" y="130"/>
                      <a:pt x="1400" y="221"/>
                      <a:pt x="1372" y="279"/>
                    </a:cubicBezTo>
                    <a:cubicBezTo>
                      <a:pt x="1321" y="376"/>
                      <a:pt x="1275" y="428"/>
                      <a:pt x="1214" y="473"/>
                    </a:cubicBezTo>
                    <a:cubicBezTo>
                      <a:pt x="1156" y="509"/>
                      <a:pt x="1126" y="521"/>
                      <a:pt x="1072" y="528"/>
                    </a:cubicBezTo>
                    <a:cubicBezTo>
                      <a:pt x="1067" y="528"/>
                      <a:pt x="1063" y="528"/>
                      <a:pt x="1058" y="528"/>
                    </a:cubicBezTo>
                    <a:cubicBezTo>
                      <a:pt x="1009" y="528"/>
                      <a:pt x="979" y="520"/>
                      <a:pt x="931" y="501"/>
                    </a:cubicBezTo>
                    <a:cubicBezTo>
                      <a:pt x="900" y="485"/>
                      <a:pt x="871" y="465"/>
                      <a:pt x="846" y="443"/>
                    </a:cubicBezTo>
                    <a:cubicBezTo>
                      <a:pt x="817" y="413"/>
                      <a:pt x="785" y="379"/>
                      <a:pt x="760" y="343"/>
                    </a:cubicBezTo>
                    <a:cubicBezTo>
                      <a:pt x="750" y="333"/>
                      <a:pt x="734" y="326"/>
                      <a:pt x="720" y="326"/>
                    </a:cubicBezTo>
                    <a:cubicBezTo>
                      <a:pt x="718" y="326"/>
                      <a:pt x="717" y="326"/>
                      <a:pt x="715" y="326"/>
                    </a:cubicBezTo>
                    <a:cubicBezTo>
                      <a:pt x="677" y="326"/>
                      <a:pt x="663" y="364"/>
                      <a:pt x="634" y="395"/>
                    </a:cubicBezTo>
                    <a:cubicBezTo>
                      <a:pt x="583" y="451"/>
                      <a:pt x="532" y="492"/>
                      <a:pt x="467" y="516"/>
                    </a:cubicBezTo>
                    <a:cubicBezTo>
                      <a:pt x="442" y="524"/>
                      <a:pt x="423" y="529"/>
                      <a:pt x="401" y="529"/>
                    </a:cubicBezTo>
                    <a:cubicBezTo>
                      <a:pt x="388" y="529"/>
                      <a:pt x="374" y="527"/>
                      <a:pt x="356" y="524"/>
                    </a:cubicBezTo>
                    <a:cubicBezTo>
                      <a:pt x="311" y="514"/>
                      <a:pt x="289" y="501"/>
                      <a:pt x="246" y="465"/>
                    </a:cubicBezTo>
                    <a:cubicBezTo>
                      <a:pt x="203" y="424"/>
                      <a:pt x="169" y="380"/>
                      <a:pt x="126" y="280"/>
                    </a:cubicBezTo>
                    <a:lnTo>
                      <a:pt x="126" y="280"/>
                    </a:lnTo>
                    <a:cubicBezTo>
                      <a:pt x="127" y="280"/>
                      <a:pt x="127" y="280"/>
                      <a:pt x="127" y="280"/>
                    </a:cubicBezTo>
                    <a:cubicBezTo>
                      <a:pt x="124" y="273"/>
                      <a:pt x="125" y="276"/>
                      <a:pt x="122" y="269"/>
                    </a:cubicBezTo>
                    <a:lnTo>
                      <a:pt x="122" y="270"/>
                    </a:lnTo>
                    <a:cubicBezTo>
                      <a:pt x="117" y="254"/>
                      <a:pt x="111" y="240"/>
                      <a:pt x="108" y="223"/>
                    </a:cubicBezTo>
                    <a:cubicBezTo>
                      <a:pt x="100" y="196"/>
                      <a:pt x="80" y="184"/>
                      <a:pt x="60" y="184"/>
                    </a:cubicBezTo>
                    <a:cubicBezTo>
                      <a:pt x="30" y="184"/>
                      <a:pt x="0" y="210"/>
                      <a:pt x="11" y="244"/>
                    </a:cubicBezTo>
                    <a:cubicBezTo>
                      <a:pt x="48" y="372"/>
                      <a:pt x="87" y="436"/>
                      <a:pt x="141" y="502"/>
                    </a:cubicBezTo>
                    <a:cubicBezTo>
                      <a:pt x="188" y="558"/>
                      <a:pt x="251" y="602"/>
                      <a:pt x="331" y="622"/>
                    </a:cubicBezTo>
                    <a:cubicBezTo>
                      <a:pt x="353" y="628"/>
                      <a:pt x="375" y="631"/>
                      <a:pt x="397" y="631"/>
                    </a:cubicBezTo>
                    <a:cubicBezTo>
                      <a:pt x="447" y="631"/>
                      <a:pt x="496" y="617"/>
                      <a:pt x="546" y="598"/>
                    </a:cubicBezTo>
                    <a:cubicBezTo>
                      <a:pt x="588" y="579"/>
                      <a:pt x="657" y="531"/>
                      <a:pt x="711" y="472"/>
                    </a:cubicBezTo>
                    <a:cubicBezTo>
                      <a:pt x="808" y="595"/>
                      <a:pt x="932" y="655"/>
                      <a:pt x="1057" y="655"/>
                    </a:cubicBezTo>
                    <a:cubicBezTo>
                      <a:pt x="1230" y="655"/>
                      <a:pt x="1405" y="539"/>
                      <a:pt x="1508" y="309"/>
                    </a:cubicBezTo>
                    <a:cubicBezTo>
                      <a:pt x="1521" y="320"/>
                      <a:pt x="1534" y="329"/>
                      <a:pt x="1547" y="339"/>
                    </a:cubicBezTo>
                    <a:cubicBezTo>
                      <a:pt x="1609" y="390"/>
                      <a:pt x="1695" y="429"/>
                      <a:pt x="1798" y="445"/>
                    </a:cubicBezTo>
                    <a:cubicBezTo>
                      <a:pt x="1817" y="448"/>
                      <a:pt x="1838" y="450"/>
                      <a:pt x="1859" y="450"/>
                    </a:cubicBezTo>
                    <a:cubicBezTo>
                      <a:pt x="1914" y="450"/>
                      <a:pt x="1977" y="438"/>
                      <a:pt x="2048" y="409"/>
                    </a:cubicBezTo>
                    <a:cubicBezTo>
                      <a:pt x="2114" y="383"/>
                      <a:pt x="2199" y="323"/>
                      <a:pt x="2260" y="243"/>
                    </a:cubicBezTo>
                    <a:cubicBezTo>
                      <a:pt x="2289" y="207"/>
                      <a:pt x="2370" y="98"/>
                      <a:pt x="2360" y="53"/>
                    </a:cubicBezTo>
                    <a:cubicBezTo>
                      <a:pt x="2353" y="25"/>
                      <a:pt x="2329" y="2"/>
                      <a:pt x="2299" y="1"/>
                    </a:cubicBezTo>
                    <a:cubicBezTo>
                      <a:pt x="2297" y="1"/>
                      <a:pt x="2296" y="1"/>
                      <a:pt x="2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5" name="Google Shape;14455;p87"/>
              <p:cNvSpPr/>
              <p:nvPr/>
            </p:nvSpPr>
            <p:spPr>
              <a:xfrm>
                <a:off x="4134391" y="2089722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0" y="1"/>
                    </a:moveTo>
                    <a:cubicBezTo>
                      <a:pt x="0" y="2"/>
                      <a:pt x="0" y="5"/>
                      <a:pt x="2" y="6"/>
                    </a:cubicBezTo>
                    <a:cubicBezTo>
                      <a:pt x="2" y="5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6" name="Google Shape;14456;p87"/>
              <p:cNvSpPr/>
              <p:nvPr/>
            </p:nvSpPr>
            <p:spPr>
              <a:xfrm>
                <a:off x="3948360" y="2129484"/>
                <a:ext cx="57002" cy="28912"/>
              </a:xfrm>
              <a:custGeom>
                <a:rect b="b" l="l" r="r" t="t"/>
                <a:pathLst>
                  <a:path extrusionOk="0" h="914" w="1802">
                    <a:moveTo>
                      <a:pt x="1323" y="718"/>
                    </a:moveTo>
                    <a:cubicBezTo>
                      <a:pt x="1322" y="718"/>
                      <a:pt x="1321" y="719"/>
                      <a:pt x="1321" y="720"/>
                    </a:cubicBezTo>
                    <a:cubicBezTo>
                      <a:pt x="1322" y="719"/>
                      <a:pt x="1323" y="718"/>
                      <a:pt x="1323" y="718"/>
                    </a:cubicBezTo>
                    <a:close/>
                    <a:moveTo>
                      <a:pt x="173" y="0"/>
                    </a:moveTo>
                    <a:cubicBezTo>
                      <a:pt x="151" y="0"/>
                      <a:pt x="132" y="14"/>
                      <a:pt x="125" y="37"/>
                    </a:cubicBezTo>
                    <a:cubicBezTo>
                      <a:pt x="0" y="415"/>
                      <a:pt x="161" y="606"/>
                      <a:pt x="393" y="606"/>
                    </a:cubicBezTo>
                    <a:cubicBezTo>
                      <a:pt x="505" y="606"/>
                      <a:pt x="634" y="562"/>
                      <a:pt x="755" y="473"/>
                    </a:cubicBezTo>
                    <a:cubicBezTo>
                      <a:pt x="792" y="743"/>
                      <a:pt x="947" y="889"/>
                      <a:pt x="1132" y="889"/>
                    </a:cubicBezTo>
                    <a:cubicBezTo>
                      <a:pt x="1256" y="889"/>
                      <a:pt x="1394" y="824"/>
                      <a:pt x="1520" y="688"/>
                    </a:cubicBezTo>
                    <a:cubicBezTo>
                      <a:pt x="1526" y="697"/>
                      <a:pt x="1533" y="705"/>
                      <a:pt x="1540" y="717"/>
                    </a:cubicBezTo>
                    <a:cubicBezTo>
                      <a:pt x="1548" y="728"/>
                      <a:pt x="1558" y="741"/>
                      <a:pt x="1570" y="753"/>
                    </a:cubicBezTo>
                    <a:cubicBezTo>
                      <a:pt x="1591" y="775"/>
                      <a:pt x="1614" y="795"/>
                      <a:pt x="1637" y="816"/>
                    </a:cubicBezTo>
                    <a:cubicBezTo>
                      <a:pt x="1659" y="834"/>
                      <a:pt x="1677" y="854"/>
                      <a:pt x="1693" y="876"/>
                    </a:cubicBezTo>
                    <a:lnTo>
                      <a:pt x="1699" y="886"/>
                    </a:lnTo>
                    <a:cubicBezTo>
                      <a:pt x="1709" y="903"/>
                      <a:pt x="1726" y="913"/>
                      <a:pt x="1743" y="913"/>
                    </a:cubicBezTo>
                    <a:cubicBezTo>
                      <a:pt x="1751" y="913"/>
                      <a:pt x="1759" y="911"/>
                      <a:pt x="1766" y="907"/>
                    </a:cubicBezTo>
                    <a:cubicBezTo>
                      <a:pt x="1790" y="896"/>
                      <a:pt x="1802" y="864"/>
                      <a:pt x="1788" y="840"/>
                    </a:cubicBezTo>
                    <a:cubicBezTo>
                      <a:pt x="1779" y="823"/>
                      <a:pt x="1769" y="808"/>
                      <a:pt x="1757" y="794"/>
                    </a:cubicBezTo>
                    <a:cubicBezTo>
                      <a:pt x="1745" y="777"/>
                      <a:pt x="1729" y="763"/>
                      <a:pt x="1713" y="748"/>
                    </a:cubicBezTo>
                    <a:cubicBezTo>
                      <a:pt x="1697" y="732"/>
                      <a:pt x="1679" y="715"/>
                      <a:pt x="1663" y="700"/>
                    </a:cubicBezTo>
                    <a:cubicBezTo>
                      <a:pt x="1647" y="684"/>
                      <a:pt x="1633" y="668"/>
                      <a:pt x="1619" y="649"/>
                    </a:cubicBezTo>
                    <a:cubicBezTo>
                      <a:pt x="1614" y="647"/>
                      <a:pt x="1613" y="641"/>
                      <a:pt x="1609" y="637"/>
                    </a:cubicBezTo>
                    <a:cubicBezTo>
                      <a:pt x="1601" y="627"/>
                      <a:pt x="1597" y="616"/>
                      <a:pt x="1593" y="604"/>
                    </a:cubicBezTo>
                    <a:cubicBezTo>
                      <a:pt x="1591" y="596"/>
                      <a:pt x="1590" y="586"/>
                      <a:pt x="1586" y="578"/>
                    </a:cubicBezTo>
                    <a:cubicBezTo>
                      <a:pt x="1580" y="561"/>
                      <a:pt x="1570" y="546"/>
                      <a:pt x="1551" y="541"/>
                    </a:cubicBezTo>
                    <a:cubicBezTo>
                      <a:pt x="1546" y="539"/>
                      <a:pt x="1541" y="538"/>
                      <a:pt x="1536" y="538"/>
                    </a:cubicBezTo>
                    <a:cubicBezTo>
                      <a:pt x="1532" y="538"/>
                      <a:pt x="1527" y="539"/>
                      <a:pt x="1523" y="539"/>
                    </a:cubicBezTo>
                    <a:cubicBezTo>
                      <a:pt x="1508" y="542"/>
                      <a:pt x="1500" y="549"/>
                      <a:pt x="1491" y="562"/>
                    </a:cubicBezTo>
                    <a:cubicBezTo>
                      <a:pt x="1487" y="567"/>
                      <a:pt x="1483" y="571"/>
                      <a:pt x="1480" y="575"/>
                    </a:cubicBezTo>
                    <a:lnTo>
                      <a:pt x="1480" y="575"/>
                    </a:lnTo>
                    <a:cubicBezTo>
                      <a:pt x="1480" y="575"/>
                      <a:pt x="1476" y="579"/>
                      <a:pt x="1471" y="585"/>
                    </a:cubicBezTo>
                    <a:cubicBezTo>
                      <a:pt x="1407" y="659"/>
                      <a:pt x="1369" y="689"/>
                      <a:pt x="1331" y="713"/>
                    </a:cubicBezTo>
                    <a:lnTo>
                      <a:pt x="1331" y="713"/>
                    </a:lnTo>
                    <a:cubicBezTo>
                      <a:pt x="1328" y="714"/>
                      <a:pt x="1326" y="716"/>
                      <a:pt x="1323" y="718"/>
                    </a:cubicBezTo>
                    <a:lnTo>
                      <a:pt x="1323" y="718"/>
                    </a:lnTo>
                    <a:cubicBezTo>
                      <a:pt x="1325" y="717"/>
                      <a:pt x="1326" y="717"/>
                      <a:pt x="1326" y="717"/>
                    </a:cubicBezTo>
                    <a:lnTo>
                      <a:pt x="1326" y="717"/>
                    </a:lnTo>
                    <a:cubicBezTo>
                      <a:pt x="1294" y="735"/>
                      <a:pt x="1258" y="754"/>
                      <a:pt x="1222" y="768"/>
                    </a:cubicBezTo>
                    <a:cubicBezTo>
                      <a:pt x="1200" y="775"/>
                      <a:pt x="1179" y="781"/>
                      <a:pt x="1158" y="783"/>
                    </a:cubicBezTo>
                    <a:cubicBezTo>
                      <a:pt x="1151" y="783"/>
                      <a:pt x="1145" y="783"/>
                      <a:pt x="1139" y="783"/>
                    </a:cubicBezTo>
                    <a:cubicBezTo>
                      <a:pt x="1120" y="783"/>
                      <a:pt x="1101" y="782"/>
                      <a:pt x="1083" y="778"/>
                    </a:cubicBezTo>
                    <a:cubicBezTo>
                      <a:pt x="981" y="753"/>
                      <a:pt x="926" y="678"/>
                      <a:pt x="888" y="581"/>
                    </a:cubicBezTo>
                    <a:cubicBezTo>
                      <a:pt x="881" y="561"/>
                      <a:pt x="875" y="541"/>
                      <a:pt x="870" y="521"/>
                    </a:cubicBezTo>
                    <a:cubicBezTo>
                      <a:pt x="861" y="488"/>
                      <a:pt x="857" y="452"/>
                      <a:pt x="854" y="416"/>
                    </a:cubicBezTo>
                    <a:lnTo>
                      <a:pt x="854" y="416"/>
                    </a:lnTo>
                    <a:cubicBezTo>
                      <a:pt x="854" y="420"/>
                      <a:pt x="855" y="425"/>
                      <a:pt x="854" y="430"/>
                    </a:cubicBezTo>
                    <a:cubicBezTo>
                      <a:pt x="853" y="412"/>
                      <a:pt x="853" y="392"/>
                      <a:pt x="850" y="373"/>
                    </a:cubicBezTo>
                    <a:cubicBezTo>
                      <a:pt x="850" y="353"/>
                      <a:pt x="842" y="337"/>
                      <a:pt x="827" y="326"/>
                    </a:cubicBezTo>
                    <a:cubicBezTo>
                      <a:pt x="818" y="320"/>
                      <a:pt x="809" y="317"/>
                      <a:pt x="800" y="317"/>
                    </a:cubicBezTo>
                    <a:cubicBezTo>
                      <a:pt x="786" y="317"/>
                      <a:pt x="773" y="322"/>
                      <a:pt x="762" y="332"/>
                    </a:cubicBezTo>
                    <a:cubicBezTo>
                      <a:pt x="734" y="356"/>
                      <a:pt x="705" y="377"/>
                      <a:pt x="675" y="399"/>
                    </a:cubicBezTo>
                    <a:cubicBezTo>
                      <a:pt x="568" y="468"/>
                      <a:pt x="470" y="501"/>
                      <a:pt x="391" y="501"/>
                    </a:cubicBezTo>
                    <a:cubicBezTo>
                      <a:pt x="219" y="501"/>
                      <a:pt x="132" y="347"/>
                      <a:pt x="225" y="70"/>
                    </a:cubicBezTo>
                    <a:cubicBezTo>
                      <a:pt x="234" y="38"/>
                      <a:pt x="212" y="2"/>
                      <a:pt x="180" y="1"/>
                    </a:cubicBezTo>
                    <a:cubicBezTo>
                      <a:pt x="177" y="1"/>
                      <a:pt x="175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7" name="Google Shape;14457;p87"/>
              <p:cNvSpPr/>
              <p:nvPr/>
            </p:nvSpPr>
            <p:spPr>
              <a:xfrm>
                <a:off x="3994923" y="2147831"/>
                <a:ext cx="158" cy="158"/>
              </a:xfrm>
              <a:custGeom>
                <a:rect b="b" l="l" r="r" t="t"/>
                <a:pathLst>
                  <a:path extrusionOk="0" h="5" w="5">
                    <a:moveTo>
                      <a:pt x="5" y="1"/>
                    </a:moveTo>
                    <a:cubicBezTo>
                      <a:pt x="3" y="2"/>
                      <a:pt x="2" y="3"/>
                      <a:pt x="1" y="4"/>
                    </a:cubicBezTo>
                    <a:lnTo>
                      <a:pt x="1" y="4"/>
                    </a:lnTo>
                    <a:cubicBezTo>
                      <a:pt x="3" y="3"/>
                      <a:pt x="4" y="2"/>
                      <a:pt x="5" y="1"/>
                    </a:cubicBezTo>
                    <a:close/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8" name="Google Shape;14458;p87"/>
              <p:cNvSpPr/>
              <p:nvPr/>
            </p:nvSpPr>
            <p:spPr>
              <a:xfrm>
                <a:off x="3990337" y="2152038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5" y="1"/>
                    </a:moveTo>
                    <a:cubicBezTo>
                      <a:pt x="2" y="1"/>
                      <a:pt x="1" y="4"/>
                      <a:pt x="1" y="5"/>
                    </a:cubicBezTo>
                    <a:cubicBezTo>
                      <a:pt x="1" y="4"/>
                      <a:pt x="2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59" name="Google Shape;14459;p87"/>
              <p:cNvSpPr/>
              <p:nvPr/>
            </p:nvSpPr>
            <p:spPr>
              <a:xfrm>
                <a:off x="4090960" y="2152734"/>
                <a:ext cx="32" cy="127"/>
              </a:xfrm>
              <a:custGeom>
                <a:rect b="b" l="l" r="r" t="t"/>
                <a:pathLst>
                  <a:path extrusionOk="0" h="4" w="1">
                    <a:moveTo>
                      <a:pt x="0" y="3"/>
                    </a:moveTo>
                    <a:cubicBezTo>
                      <a:pt x="0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0" name="Google Shape;14460;p87"/>
              <p:cNvSpPr/>
              <p:nvPr/>
            </p:nvSpPr>
            <p:spPr>
              <a:xfrm>
                <a:off x="4087101" y="2141599"/>
                <a:ext cx="63803" cy="18220"/>
              </a:xfrm>
              <a:custGeom>
                <a:rect b="b" l="l" r="r" t="t"/>
                <a:pathLst>
                  <a:path extrusionOk="0" h="576" w="2017">
                    <a:moveTo>
                      <a:pt x="126" y="355"/>
                    </a:moveTo>
                    <a:lnTo>
                      <a:pt x="126" y="355"/>
                    </a:lnTo>
                    <a:cubicBezTo>
                      <a:pt x="127" y="356"/>
                      <a:pt x="127" y="356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7"/>
                      <a:pt x="127" y="357"/>
                    </a:cubicBezTo>
                    <a:cubicBezTo>
                      <a:pt x="127" y="357"/>
                      <a:pt x="127" y="356"/>
                      <a:pt x="126" y="355"/>
                    </a:cubicBezTo>
                    <a:close/>
                    <a:moveTo>
                      <a:pt x="1933" y="0"/>
                    </a:moveTo>
                    <a:cubicBezTo>
                      <a:pt x="1926" y="0"/>
                      <a:pt x="1919" y="0"/>
                      <a:pt x="1913" y="2"/>
                    </a:cubicBezTo>
                    <a:cubicBezTo>
                      <a:pt x="1849" y="16"/>
                      <a:pt x="1790" y="40"/>
                      <a:pt x="1733" y="70"/>
                    </a:cubicBezTo>
                    <a:cubicBezTo>
                      <a:pt x="1683" y="97"/>
                      <a:pt x="1634" y="128"/>
                      <a:pt x="1583" y="149"/>
                    </a:cubicBezTo>
                    <a:cubicBezTo>
                      <a:pt x="1567" y="152"/>
                      <a:pt x="1553" y="156"/>
                      <a:pt x="1537" y="159"/>
                    </a:cubicBezTo>
                    <a:cubicBezTo>
                      <a:pt x="1522" y="159"/>
                      <a:pt x="1508" y="159"/>
                      <a:pt x="1491" y="158"/>
                    </a:cubicBezTo>
                    <a:cubicBezTo>
                      <a:pt x="1481" y="156"/>
                      <a:pt x="1472" y="152"/>
                      <a:pt x="1461" y="150"/>
                    </a:cubicBezTo>
                    <a:cubicBezTo>
                      <a:pt x="1447" y="145"/>
                      <a:pt x="1432" y="140"/>
                      <a:pt x="1419" y="133"/>
                    </a:cubicBezTo>
                    <a:cubicBezTo>
                      <a:pt x="1412" y="129"/>
                      <a:pt x="1408" y="126"/>
                      <a:pt x="1401" y="122"/>
                    </a:cubicBezTo>
                    <a:cubicBezTo>
                      <a:pt x="1387" y="116"/>
                      <a:pt x="1375" y="111"/>
                      <a:pt x="1363" y="111"/>
                    </a:cubicBezTo>
                    <a:cubicBezTo>
                      <a:pt x="1358" y="111"/>
                      <a:pt x="1353" y="112"/>
                      <a:pt x="1348" y="113"/>
                    </a:cubicBezTo>
                    <a:cubicBezTo>
                      <a:pt x="1332" y="116"/>
                      <a:pt x="1315" y="128"/>
                      <a:pt x="1305" y="142"/>
                    </a:cubicBezTo>
                    <a:cubicBezTo>
                      <a:pt x="1275" y="201"/>
                      <a:pt x="1240" y="255"/>
                      <a:pt x="1197" y="302"/>
                    </a:cubicBezTo>
                    <a:cubicBezTo>
                      <a:pt x="1176" y="327"/>
                      <a:pt x="1153" y="348"/>
                      <a:pt x="1126" y="367"/>
                    </a:cubicBezTo>
                    <a:cubicBezTo>
                      <a:pt x="1104" y="381"/>
                      <a:pt x="1081" y="394"/>
                      <a:pt x="1059" y="405"/>
                    </a:cubicBezTo>
                    <a:cubicBezTo>
                      <a:pt x="1037" y="412"/>
                      <a:pt x="1014" y="417"/>
                      <a:pt x="990" y="421"/>
                    </a:cubicBezTo>
                    <a:cubicBezTo>
                      <a:pt x="968" y="421"/>
                      <a:pt x="947" y="421"/>
                      <a:pt x="925" y="417"/>
                    </a:cubicBezTo>
                    <a:cubicBezTo>
                      <a:pt x="904" y="412"/>
                      <a:pt x="882" y="405"/>
                      <a:pt x="861" y="395"/>
                    </a:cubicBezTo>
                    <a:cubicBezTo>
                      <a:pt x="831" y="380"/>
                      <a:pt x="804" y="359"/>
                      <a:pt x="778" y="338"/>
                    </a:cubicBezTo>
                    <a:cubicBezTo>
                      <a:pt x="745" y="308"/>
                      <a:pt x="718" y="276"/>
                      <a:pt x="692" y="241"/>
                    </a:cubicBezTo>
                    <a:cubicBezTo>
                      <a:pt x="688" y="235"/>
                      <a:pt x="682" y="228"/>
                      <a:pt x="679" y="222"/>
                    </a:cubicBezTo>
                    <a:cubicBezTo>
                      <a:pt x="668" y="206"/>
                      <a:pt x="656" y="195"/>
                      <a:pt x="636" y="193"/>
                    </a:cubicBezTo>
                    <a:cubicBezTo>
                      <a:pt x="635" y="193"/>
                      <a:pt x="634" y="193"/>
                      <a:pt x="633" y="193"/>
                    </a:cubicBezTo>
                    <a:cubicBezTo>
                      <a:pt x="615" y="193"/>
                      <a:pt x="598" y="203"/>
                      <a:pt x="589" y="216"/>
                    </a:cubicBezTo>
                    <a:cubicBezTo>
                      <a:pt x="565" y="259"/>
                      <a:pt x="536" y="298"/>
                      <a:pt x="506" y="335"/>
                    </a:cubicBezTo>
                    <a:cubicBezTo>
                      <a:pt x="473" y="371"/>
                      <a:pt x="439" y="401"/>
                      <a:pt x="401" y="430"/>
                    </a:cubicBezTo>
                    <a:cubicBezTo>
                      <a:pt x="378" y="444"/>
                      <a:pt x="353" y="457"/>
                      <a:pt x="328" y="467"/>
                    </a:cubicBezTo>
                    <a:cubicBezTo>
                      <a:pt x="305" y="474"/>
                      <a:pt x="284" y="478"/>
                      <a:pt x="265" y="478"/>
                    </a:cubicBezTo>
                    <a:cubicBezTo>
                      <a:pt x="200" y="478"/>
                      <a:pt x="158" y="435"/>
                      <a:pt x="127" y="357"/>
                    </a:cubicBezTo>
                    <a:lnTo>
                      <a:pt x="127" y="357"/>
                    </a:lnTo>
                    <a:cubicBezTo>
                      <a:pt x="127" y="357"/>
                      <a:pt x="127" y="356"/>
                      <a:pt x="126" y="355"/>
                    </a:cubicBezTo>
                    <a:lnTo>
                      <a:pt x="126" y="355"/>
                    </a:lnTo>
                    <a:cubicBezTo>
                      <a:pt x="126" y="355"/>
                      <a:pt x="126" y="355"/>
                      <a:pt x="126" y="355"/>
                    </a:cubicBezTo>
                    <a:cubicBezTo>
                      <a:pt x="114" y="312"/>
                      <a:pt x="106" y="269"/>
                      <a:pt x="101" y="223"/>
                    </a:cubicBezTo>
                    <a:cubicBezTo>
                      <a:pt x="99" y="191"/>
                      <a:pt x="99" y="156"/>
                      <a:pt x="99" y="122"/>
                    </a:cubicBezTo>
                    <a:cubicBezTo>
                      <a:pt x="99" y="97"/>
                      <a:pt x="81" y="73"/>
                      <a:pt x="55" y="72"/>
                    </a:cubicBezTo>
                    <a:cubicBezTo>
                      <a:pt x="54" y="72"/>
                      <a:pt x="53" y="72"/>
                      <a:pt x="52" y="72"/>
                    </a:cubicBezTo>
                    <a:cubicBezTo>
                      <a:pt x="28" y="72"/>
                      <a:pt x="6" y="91"/>
                      <a:pt x="5" y="116"/>
                    </a:cubicBezTo>
                    <a:cubicBezTo>
                      <a:pt x="0" y="228"/>
                      <a:pt x="9" y="341"/>
                      <a:pt x="59" y="441"/>
                    </a:cubicBezTo>
                    <a:cubicBezTo>
                      <a:pt x="92" y="506"/>
                      <a:pt x="151" y="556"/>
                      <a:pt x="222" y="571"/>
                    </a:cubicBezTo>
                    <a:cubicBezTo>
                      <a:pt x="238" y="575"/>
                      <a:pt x="253" y="576"/>
                      <a:pt x="268" y="576"/>
                    </a:cubicBezTo>
                    <a:cubicBezTo>
                      <a:pt x="330" y="576"/>
                      <a:pt x="390" y="553"/>
                      <a:pt x="441" y="523"/>
                    </a:cubicBezTo>
                    <a:cubicBezTo>
                      <a:pt x="517" y="478"/>
                      <a:pt x="580" y="410"/>
                      <a:pt x="635" y="338"/>
                    </a:cubicBezTo>
                    <a:cubicBezTo>
                      <a:pt x="729" y="469"/>
                      <a:pt x="854" y="543"/>
                      <a:pt x="983" y="543"/>
                    </a:cubicBezTo>
                    <a:cubicBezTo>
                      <a:pt x="1122" y="543"/>
                      <a:pt x="1267" y="459"/>
                      <a:pt x="1389" y="271"/>
                    </a:cubicBezTo>
                    <a:cubicBezTo>
                      <a:pt x="1419" y="285"/>
                      <a:pt x="1451" y="298"/>
                      <a:pt x="1482" y="302"/>
                    </a:cubicBezTo>
                    <a:cubicBezTo>
                      <a:pt x="1504" y="307"/>
                      <a:pt x="1524" y="308"/>
                      <a:pt x="1545" y="308"/>
                    </a:cubicBezTo>
                    <a:cubicBezTo>
                      <a:pt x="1570" y="308"/>
                      <a:pt x="1597" y="302"/>
                      <a:pt x="1623" y="298"/>
                    </a:cubicBezTo>
                    <a:cubicBezTo>
                      <a:pt x="1661" y="285"/>
                      <a:pt x="1703" y="262"/>
                      <a:pt x="1744" y="238"/>
                    </a:cubicBezTo>
                    <a:cubicBezTo>
                      <a:pt x="1787" y="215"/>
                      <a:pt x="1832" y="192"/>
                      <a:pt x="1876" y="173"/>
                    </a:cubicBezTo>
                    <a:cubicBezTo>
                      <a:pt x="1901" y="166"/>
                      <a:pt x="1923" y="159"/>
                      <a:pt x="1946" y="156"/>
                    </a:cubicBezTo>
                    <a:cubicBezTo>
                      <a:pt x="1988" y="148"/>
                      <a:pt x="2016" y="105"/>
                      <a:pt x="2006" y="63"/>
                    </a:cubicBezTo>
                    <a:cubicBezTo>
                      <a:pt x="2001" y="27"/>
                      <a:pt x="1968" y="2"/>
                      <a:pt x="19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1" name="Google Shape;14461;p87"/>
              <p:cNvSpPr/>
              <p:nvPr/>
            </p:nvSpPr>
            <p:spPr>
              <a:xfrm>
                <a:off x="3878010" y="2148621"/>
                <a:ext cx="32" cy="63"/>
              </a:xfrm>
              <a:custGeom>
                <a:rect b="b" l="l" r="r" t="t"/>
                <a:pathLst>
                  <a:path extrusionOk="0" h="2" w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2" name="Google Shape;14462;p87"/>
              <p:cNvSpPr/>
              <p:nvPr/>
            </p:nvSpPr>
            <p:spPr>
              <a:xfrm>
                <a:off x="3848592" y="2113857"/>
                <a:ext cx="55768" cy="38623"/>
              </a:xfrm>
              <a:custGeom>
                <a:rect b="b" l="l" r="r" t="t"/>
                <a:pathLst>
                  <a:path extrusionOk="0" h="1221" w="1763">
                    <a:moveTo>
                      <a:pt x="932" y="1100"/>
                    </a:moveTo>
                    <a:lnTo>
                      <a:pt x="932" y="1100"/>
                    </a:lnTo>
                    <a:cubicBezTo>
                      <a:pt x="935" y="1101"/>
                      <a:pt x="938" y="1101"/>
                      <a:pt x="940" y="1102"/>
                    </a:cubicBezTo>
                    <a:lnTo>
                      <a:pt x="940" y="1102"/>
                    </a:lnTo>
                    <a:cubicBezTo>
                      <a:pt x="935" y="1101"/>
                      <a:pt x="932" y="1100"/>
                      <a:pt x="932" y="1100"/>
                    </a:cubicBezTo>
                    <a:close/>
                    <a:moveTo>
                      <a:pt x="940" y="1102"/>
                    </a:moveTo>
                    <a:cubicBezTo>
                      <a:pt x="960" y="1104"/>
                      <a:pt x="1012" y="1112"/>
                      <a:pt x="1081" y="1122"/>
                    </a:cubicBezTo>
                    <a:lnTo>
                      <a:pt x="1081" y="1122"/>
                    </a:lnTo>
                    <a:cubicBezTo>
                      <a:pt x="1050" y="1104"/>
                      <a:pt x="991" y="1108"/>
                      <a:pt x="940" y="1102"/>
                    </a:cubicBezTo>
                    <a:close/>
                    <a:moveTo>
                      <a:pt x="370" y="1"/>
                    </a:moveTo>
                    <a:cubicBezTo>
                      <a:pt x="319" y="1"/>
                      <a:pt x="154" y="156"/>
                      <a:pt x="116" y="203"/>
                    </a:cubicBezTo>
                    <a:cubicBezTo>
                      <a:pt x="34" y="303"/>
                      <a:pt x="0" y="448"/>
                      <a:pt x="70" y="566"/>
                    </a:cubicBezTo>
                    <a:cubicBezTo>
                      <a:pt x="115" y="642"/>
                      <a:pt x="216" y="703"/>
                      <a:pt x="356" y="703"/>
                    </a:cubicBezTo>
                    <a:cubicBezTo>
                      <a:pt x="428" y="703"/>
                      <a:pt x="511" y="686"/>
                      <a:pt x="602" y="648"/>
                    </a:cubicBezTo>
                    <a:lnTo>
                      <a:pt x="602" y="648"/>
                    </a:lnTo>
                    <a:cubicBezTo>
                      <a:pt x="570" y="768"/>
                      <a:pt x="574" y="833"/>
                      <a:pt x="586" y="904"/>
                    </a:cubicBezTo>
                    <a:cubicBezTo>
                      <a:pt x="603" y="1006"/>
                      <a:pt x="665" y="1093"/>
                      <a:pt x="773" y="1151"/>
                    </a:cubicBezTo>
                    <a:cubicBezTo>
                      <a:pt x="823" y="1177"/>
                      <a:pt x="936" y="1212"/>
                      <a:pt x="1015" y="1212"/>
                    </a:cubicBezTo>
                    <a:cubicBezTo>
                      <a:pt x="1064" y="1212"/>
                      <a:pt x="1100" y="1199"/>
                      <a:pt x="1103" y="1163"/>
                    </a:cubicBezTo>
                    <a:cubicBezTo>
                      <a:pt x="1104" y="1144"/>
                      <a:pt x="1096" y="1131"/>
                      <a:pt x="1083" y="1123"/>
                    </a:cubicBezTo>
                    <a:lnTo>
                      <a:pt x="1083" y="1123"/>
                    </a:lnTo>
                    <a:cubicBezTo>
                      <a:pt x="1587" y="1196"/>
                      <a:pt x="1761" y="1221"/>
                      <a:pt x="1761" y="1221"/>
                    </a:cubicBezTo>
                    <a:cubicBezTo>
                      <a:pt x="1763" y="1221"/>
                      <a:pt x="1320" y="1156"/>
                      <a:pt x="1081" y="1122"/>
                    </a:cubicBezTo>
                    <a:lnTo>
                      <a:pt x="1081" y="1122"/>
                    </a:lnTo>
                    <a:cubicBezTo>
                      <a:pt x="1082" y="1122"/>
                      <a:pt x="1082" y="1123"/>
                      <a:pt x="1083" y="1123"/>
                    </a:cubicBezTo>
                    <a:lnTo>
                      <a:pt x="1083" y="1123"/>
                    </a:lnTo>
                    <a:cubicBezTo>
                      <a:pt x="1034" y="1116"/>
                      <a:pt x="983" y="1108"/>
                      <a:pt x="928" y="1100"/>
                    </a:cubicBezTo>
                    <a:lnTo>
                      <a:pt x="932" y="1100"/>
                    </a:lnTo>
                    <a:cubicBezTo>
                      <a:pt x="652" y="1043"/>
                      <a:pt x="624" y="841"/>
                      <a:pt x="729" y="571"/>
                    </a:cubicBezTo>
                    <a:cubicBezTo>
                      <a:pt x="742" y="540"/>
                      <a:pt x="713" y="509"/>
                      <a:pt x="683" y="509"/>
                    </a:cubicBezTo>
                    <a:cubicBezTo>
                      <a:pt x="676" y="509"/>
                      <a:pt x="669" y="510"/>
                      <a:pt x="663" y="513"/>
                    </a:cubicBezTo>
                    <a:cubicBezTo>
                      <a:pt x="573" y="564"/>
                      <a:pt x="528" y="578"/>
                      <a:pt x="464" y="596"/>
                    </a:cubicBezTo>
                    <a:cubicBezTo>
                      <a:pt x="431" y="605"/>
                      <a:pt x="397" y="610"/>
                      <a:pt x="362" y="610"/>
                    </a:cubicBezTo>
                    <a:cubicBezTo>
                      <a:pt x="317" y="610"/>
                      <a:pt x="272" y="602"/>
                      <a:pt x="228" y="582"/>
                    </a:cubicBezTo>
                    <a:cubicBezTo>
                      <a:pt x="165" y="546"/>
                      <a:pt x="136" y="506"/>
                      <a:pt x="129" y="438"/>
                    </a:cubicBezTo>
                    <a:cubicBezTo>
                      <a:pt x="128" y="339"/>
                      <a:pt x="188" y="256"/>
                      <a:pt x="258" y="190"/>
                    </a:cubicBezTo>
                    <a:cubicBezTo>
                      <a:pt x="295" y="153"/>
                      <a:pt x="350" y="117"/>
                      <a:pt x="394" y="90"/>
                    </a:cubicBezTo>
                    <a:cubicBezTo>
                      <a:pt x="438" y="61"/>
                      <a:pt x="421" y="2"/>
                      <a:pt x="372" y="1"/>
                    </a:cubicBezTo>
                    <a:cubicBezTo>
                      <a:pt x="372" y="1"/>
                      <a:pt x="371" y="1"/>
                      <a:pt x="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3" name="Google Shape;14463;p87"/>
              <p:cNvSpPr/>
              <p:nvPr/>
            </p:nvSpPr>
            <p:spPr>
              <a:xfrm>
                <a:off x="3931437" y="2184872"/>
                <a:ext cx="32" cy="190"/>
              </a:xfrm>
              <a:custGeom>
                <a:rect b="b" l="l" r="r" t="t"/>
                <a:pathLst>
                  <a:path extrusionOk="0" h="6" w="1">
                    <a:moveTo>
                      <a:pt x="0" y="5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4" name="Google Shape;14464;p87"/>
              <p:cNvSpPr/>
              <p:nvPr/>
            </p:nvSpPr>
            <p:spPr>
              <a:xfrm>
                <a:off x="3926376" y="2179337"/>
                <a:ext cx="21320" cy="17714"/>
              </a:xfrm>
              <a:custGeom>
                <a:rect b="b" l="l" r="r" t="t"/>
                <a:pathLst>
                  <a:path extrusionOk="0" h="560" w="674">
                    <a:moveTo>
                      <a:pt x="147" y="1"/>
                    </a:moveTo>
                    <a:cubicBezTo>
                      <a:pt x="127" y="1"/>
                      <a:pt x="107" y="13"/>
                      <a:pt x="98" y="33"/>
                    </a:cubicBezTo>
                    <a:cubicBezTo>
                      <a:pt x="1" y="345"/>
                      <a:pt x="80" y="559"/>
                      <a:pt x="344" y="559"/>
                    </a:cubicBezTo>
                    <a:cubicBezTo>
                      <a:pt x="378" y="559"/>
                      <a:pt x="415" y="556"/>
                      <a:pt x="455" y="548"/>
                    </a:cubicBezTo>
                    <a:cubicBezTo>
                      <a:pt x="673" y="510"/>
                      <a:pt x="673" y="416"/>
                      <a:pt x="595" y="416"/>
                    </a:cubicBezTo>
                    <a:cubicBezTo>
                      <a:pt x="582" y="416"/>
                      <a:pt x="566" y="419"/>
                      <a:pt x="548" y="425"/>
                    </a:cubicBezTo>
                    <a:cubicBezTo>
                      <a:pt x="468" y="451"/>
                      <a:pt x="397" y="465"/>
                      <a:pt x="339" y="465"/>
                    </a:cubicBezTo>
                    <a:cubicBezTo>
                      <a:pt x="199" y="465"/>
                      <a:pt x="130" y="382"/>
                      <a:pt x="157" y="179"/>
                    </a:cubicBezTo>
                    <a:lnTo>
                      <a:pt x="157" y="179"/>
                    </a:lnTo>
                    <a:cubicBezTo>
                      <a:pt x="158" y="184"/>
                      <a:pt x="158" y="186"/>
                      <a:pt x="159" y="186"/>
                    </a:cubicBezTo>
                    <a:cubicBezTo>
                      <a:pt x="159" y="186"/>
                      <a:pt x="160" y="180"/>
                      <a:pt x="160" y="173"/>
                    </a:cubicBezTo>
                    <a:lnTo>
                      <a:pt x="160" y="176"/>
                    </a:lnTo>
                    <a:cubicBezTo>
                      <a:pt x="174" y="110"/>
                      <a:pt x="219" y="23"/>
                      <a:pt x="160" y="3"/>
                    </a:cubicBezTo>
                    <a:cubicBezTo>
                      <a:pt x="156" y="1"/>
                      <a:pt x="151" y="1"/>
                      <a:pt x="1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5" name="Google Shape;14465;p87"/>
              <p:cNvSpPr/>
              <p:nvPr/>
            </p:nvSpPr>
            <p:spPr>
              <a:xfrm>
                <a:off x="3993279" y="2195944"/>
                <a:ext cx="55768" cy="26160"/>
              </a:xfrm>
              <a:custGeom>
                <a:rect b="b" l="l" r="r" t="t"/>
                <a:pathLst>
                  <a:path extrusionOk="0" h="827" w="1763">
                    <a:moveTo>
                      <a:pt x="60" y="0"/>
                    </a:moveTo>
                    <a:cubicBezTo>
                      <a:pt x="1" y="0"/>
                      <a:pt x="7" y="86"/>
                      <a:pt x="5" y="148"/>
                    </a:cubicBezTo>
                    <a:cubicBezTo>
                      <a:pt x="1" y="460"/>
                      <a:pt x="190" y="625"/>
                      <a:pt x="415" y="625"/>
                    </a:cubicBezTo>
                    <a:cubicBezTo>
                      <a:pt x="552" y="625"/>
                      <a:pt x="703" y="563"/>
                      <a:pt x="831" y="436"/>
                    </a:cubicBezTo>
                    <a:cubicBezTo>
                      <a:pt x="899" y="678"/>
                      <a:pt x="1081" y="827"/>
                      <a:pt x="1270" y="827"/>
                    </a:cubicBezTo>
                    <a:cubicBezTo>
                      <a:pt x="1421" y="827"/>
                      <a:pt x="1577" y="731"/>
                      <a:pt x="1682" y="513"/>
                    </a:cubicBezTo>
                    <a:cubicBezTo>
                      <a:pt x="1719" y="436"/>
                      <a:pt x="1762" y="331"/>
                      <a:pt x="1682" y="305"/>
                    </a:cubicBezTo>
                    <a:cubicBezTo>
                      <a:pt x="1673" y="302"/>
                      <a:pt x="1665" y="301"/>
                      <a:pt x="1658" y="301"/>
                    </a:cubicBezTo>
                    <a:cubicBezTo>
                      <a:pt x="1592" y="301"/>
                      <a:pt x="1581" y="407"/>
                      <a:pt x="1546" y="481"/>
                    </a:cubicBezTo>
                    <a:cubicBezTo>
                      <a:pt x="1466" y="628"/>
                      <a:pt x="1363" y="694"/>
                      <a:pt x="1263" y="694"/>
                    </a:cubicBezTo>
                    <a:cubicBezTo>
                      <a:pt x="1114" y="694"/>
                      <a:pt x="971" y="546"/>
                      <a:pt x="922" y="301"/>
                    </a:cubicBezTo>
                    <a:cubicBezTo>
                      <a:pt x="915" y="273"/>
                      <a:pt x="890" y="256"/>
                      <a:pt x="865" y="256"/>
                    </a:cubicBezTo>
                    <a:cubicBezTo>
                      <a:pt x="848" y="256"/>
                      <a:pt x="830" y="264"/>
                      <a:pt x="817" y="281"/>
                    </a:cubicBezTo>
                    <a:cubicBezTo>
                      <a:pt x="697" y="441"/>
                      <a:pt x="541" y="525"/>
                      <a:pt x="405" y="525"/>
                    </a:cubicBezTo>
                    <a:cubicBezTo>
                      <a:pt x="251" y="525"/>
                      <a:pt x="123" y="418"/>
                      <a:pt x="101" y="192"/>
                    </a:cubicBezTo>
                    <a:cubicBezTo>
                      <a:pt x="98" y="115"/>
                      <a:pt x="128" y="5"/>
                      <a:pt x="63" y="0"/>
                    </a:cubicBezTo>
                    <a:cubicBezTo>
                      <a:pt x="62" y="0"/>
                      <a:pt x="61" y="0"/>
                      <a:pt x="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6" name="Google Shape;14466;p87"/>
              <p:cNvSpPr/>
              <p:nvPr/>
            </p:nvSpPr>
            <p:spPr>
              <a:xfrm>
                <a:off x="4114273" y="2196956"/>
                <a:ext cx="21320" cy="16734"/>
              </a:xfrm>
              <a:custGeom>
                <a:rect b="b" l="l" r="r" t="t"/>
                <a:pathLst>
                  <a:path extrusionOk="0" h="529" w="674">
                    <a:moveTo>
                      <a:pt x="117" y="0"/>
                    </a:moveTo>
                    <a:cubicBezTo>
                      <a:pt x="94" y="0"/>
                      <a:pt x="69" y="14"/>
                      <a:pt x="64" y="37"/>
                    </a:cubicBezTo>
                    <a:cubicBezTo>
                      <a:pt x="1" y="303"/>
                      <a:pt x="28" y="529"/>
                      <a:pt x="285" y="529"/>
                    </a:cubicBezTo>
                    <a:cubicBezTo>
                      <a:pt x="292" y="529"/>
                      <a:pt x="300" y="529"/>
                      <a:pt x="307" y="528"/>
                    </a:cubicBezTo>
                    <a:cubicBezTo>
                      <a:pt x="416" y="524"/>
                      <a:pt x="674" y="461"/>
                      <a:pt x="619" y="355"/>
                    </a:cubicBezTo>
                    <a:cubicBezTo>
                      <a:pt x="605" y="328"/>
                      <a:pt x="585" y="319"/>
                      <a:pt x="563" y="319"/>
                    </a:cubicBezTo>
                    <a:cubicBezTo>
                      <a:pt x="525" y="319"/>
                      <a:pt x="480" y="345"/>
                      <a:pt x="433" y="362"/>
                    </a:cubicBezTo>
                    <a:cubicBezTo>
                      <a:pt x="380" y="379"/>
                      <a:pt x="326" y="394"/>
                      <a:pt x="272" y="394"/>
                    </a:cubicBezTo>
                    <a:cubicBezTo>
                      <a:pt x="262" y="394"/>
                      <a:pt x="252" y="393"/>
                      <a:pt x="243" y="392"/>
                    </a:cubicBezTo>
                    <a:cubicBezTo>
                      <a:pt x="129" y="366"/>
                      <a:pt x="141" y="225"/>
                      <a:pt x="161" y="110"/>
                    </a:cubicBezTo>
                    <a:cubicBezTo>
                      <a:pt x="169" y="60"/>
                      <a:pt x="185" y="18"/>
                      <a:pt x="134" y="3"/>
                    </a:cubicBezTo>
                    <a:cubicBezTo>
                      <a:pt x="128" y="1"/>
                      <a:pt x="123" y="0"/>
                      <a:pt x="1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7" name="Google Shape;14467;p87"/>
              <p:cNvSpPr/>
              <p:nvPr/>
            </p:nvSpPr>
            <p:spPr>
              <a:xfrm>
                <a:off x="4156407" y="2192306"/>
                <a:ext cx="50612" cy="18885"/>
              </a:xfrm>
              <a:custGeom>
                <a:rect b="b" l="l" r="r" t="t"/>
                <a:pathLst>
                  <a:path extrusionOk="0" h="597" w="1600">
                    <a:moveTo>
                      <a:pt x="1498" y="1"/>
                    </a:moveTo>
                    <a:cubicBezTo>
                      <a:pt x="1469" y="1"/>
                      <a:pt x="1438" y="15"/>
                      <a:pt x="1422" y="42"/>
                    </a:cubicBezTo>
                    <a:cubicBezTo>
                      <a:pt x="1402" y="71"/>
                      <a:pt x="1382" y="98"/>
                      <a:pt x="1360" y="124"/>
                    </a:cubicBezTo>
                    <a:cubicBezTo>
                      <a:pt x="1335" y="153"/>
                      <a:pt x="1306" y="180"/>
                      <a:pt x="1275" y="203"/>
                    </a:cubicBezTo>
                    <a:cubicBezTo>
                      <a:pt x="1244" y="224"/>
                      <a:pt x="1216" y="238"/>
                      <a:pt x="1187" y="251"/>
                    </a:cubicBezTo>
                    <a:cubicBezTo>
                      <a:pt x="1159" y="260"/>
                      <a:pt x="1131" y="266"/>
                      <a:pt x="1101" y="270"/>
                    </a:cubicBezTo>
                    <a:cubicBezTo>
                      <a:pt x="1071" y="270"/>
                      <a:pt x="1043" y="270"/>
                      <a:pt x="1013" y="264"/>
                    </a:cubicBezTo>
                    <a:cubicBezTo>
                      <a:pt x="977" y="256"/>
                      <a:pt x="944" y="244"/>
                      <a:pt x="909" y="230"/>
                    </a:cubicBezTo>
                    <a:cubicBezTo>
                      <a:pt x="871" y="210"/>
                      <a:pt x="835" y="187"/>
                      <a:pt x="799" y="160"/>
                    </a:cubicBezTo>
                    <a:cubicBezTo>
                      <a:pt x="785" y="150"/>
                      <a:pt x="768" y="146"/>
                      <a:pt x="751" y="146"/>
                    </a:cubicBezTo>
                    <a:cubicBezTo>
                      <a:pt x="721" y="146"/>
                      <a:pt x="690" y="159"/>
                      <a:pt x="676" y="186"/>
                    </a:cubicBezTo>
                    <a:cubicBezTo>
                      <a:pt x="647" y="234"/>
                      <a:pt x="619" y="279"/>
                      <a:pt x="583" y="322"/>
                    </a:cubicBezTo>
                    <a:cubicBezTo>
                      <a:pt x="557" y="349"/>
                      <a:pt x="530" y="373"/>
                      <a:pt x="500" y="396"/>
                    </a:cubicBezTo>
                    <a:cubicBezTo>
                      <a:pt x="462" y="419"/>
                      <a:pt x="434" y="432"/>
                      <a:pt x="396" y="432"/>
                    </a:cubicBezTo>
                    <a:cubicBezTo>
                      <a:pt x="388" y="432"/>
                      <a:pt x="380" y="432"/>
                      <a:pt x="371" y="430"/>
                    </a:cubicBezTo>
                    <a:cubicBezTo>
                      <a:pt x="265" y="400"/>
                      <a:pt x="212" y="287"/>
                      <a:pt x="172" y="186"/>
                    </a:cubicBezTo>
                    <a:cubicBezTo>
                      <a:pt x="161" y="157"/>
                      <a:pt x="131" y="141"/>
                      <a:pt x="101" y="141"/>
                    </a:cubicBezTo>
                    <a:cubicBezTo>
                      <a:pt x="70" y="141"/>
                      <a:pt x="38" y="158"/>
                      <a:pt x="25" y="196"/>
                    </a:cubicBezTo>
                    <a:cubicBezTo>
                      <a:pt x="0" y="270"/>
                      <a:pt x="129" y="459"/>
                      <a:pt x="193" y="515"/>
                    </a:cubicBezTo>
                    <a:cubicBezTo>
                      <a:pt x="254" y="566"/>
                      <a:pt x="325" y="596"/>
                      <a:pt x="404" y="596"/>
                    </a:cubicBezTo>
                    <a:cubicBezTo>
                      <a:pt x="407" y="597"/>
                      <a:pt x="410" y="597"/>
                      <a:pt x="413" y="597"/>
                    </a:cubicBezTo>
                    <a:cubicBezTo>
                      <a:pt x="490" y="597"/>
                      <a:pt x="565" y="562"/>
                      <a:pt x="626" y="515"/>
                    </a:cubicBezTo>
                    <a:cubicBezTo>
                      <a:pt x="685" y="472"/>
                      <a:pt x="733" y="417"/>
                      <a:pt x="776" y="359"/>
                    </a:cubicBezTo>
                    <a:cubicBezTo>
                      <a:pt x="791" y="367"/>
                      <a:pt x="805" y="377"/>
                      <a:pt x="821" y="386"/>
                    </a:cubicBezTo>
                    <a:cubicBezTo>
                      <a:pt x="858" y="406"/>
                      <a:pt x="898" y="422"/>
                      <a:pt x="938" y="435"/>
                    </a:cubicBezTo>
                    <a:cubicBezTo>
                      <a:pt x="982" y="448"/>
                      <a:pt x="1027" y="453"/>
                      <a:pt x="1073" y="453"/>
                    </a:cubicBezTo>
                    <a:cubicBezTo>
                      <a:pt x="1107" y="453"/>
                      <a:pt x="1141" y="450"/>
                      <a:pt x="1174" y="445"/>
                    </a:cubicBezTo>
                    <a:cubicBezTo>
                      <a:pt x="1214" y="439"/>
                      <a:pt x="1252" y="423"/>
                      <a:pt x="1287" y="409"/>
                    </a:cubicBezTo>
                    <a:cubicBezTo>
                      <a:pt x="1325" y="395"/>
                      <a:pt x="1359" y="370"/>
                      <a:pt x="1393" y="346"/>
                    </a:cubicBezTo>
                    <a:cubicBezTo>
                      <a:pt x="1429" y="322"/>
                      <a:pt x="1461" y="287"/>
                      <a:pt x="1489" y="256"/>
                    </a:cubicBezTo>
                    <a:cubicBezTo>
                      <a:pt x="1519" y="220"/>
                      <a:pt x="1548" y="181"/>
                      <a:pt x="1572" y="141"/>
                    </a:cubicBezTo>
                    <a:cubicBezTo>
                      <a:pt x="1600" y="98"/>
                      <a:pt x="1590" y="42"/>
                      <a:pt x="1547" y="15"/>
                    </a:cubicBezTo>
                    <a:cubicBezTo>
                      <a:pt x="1532" y="7"/>
                      <a:pt x="1518" y="1"/>
                      <a:pt x="1502" y="1"/>
                    </a:cubicBezTo>
                    <a:cubicBezTo>
                      <a:pt x="1501" y="1"/>
                      <a:pt x="1499" y="1"/>
                      <a:pt x="1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8" name="Google Shape;14468;p87"/>
              <p:cNvSpPr/>
              <p:nvPr/>
            </p:nvSpPr>
            <p:spPr>
              <a:xfrm>
                <a:off x="3803705" y="2162698"/>
                <a:ext cx="30589" cy="44507"/>
              </a:xfrm>
              <a:custGeom>
                <a:rect b="b" l="l" r="r" t="t"/>
                <a:pathLst>
                  <a:path extrusionOk="0" h="1407" w="967">
                    <a:moveTo>
                      <a:pt x="374" y="0"/>
                    </a:moveTo>
                    <a:cubicBezTo>
                      <a:pt x="320" y="0"/>
                      <a:pt x="121" y="135"/>
                      <a:pt x="52" y="292"/>
                    </a:cubicBezTo>
                    <a:cubicBezTo>
                      <a:pt x="0" y="414"/>
                      <a:pt x="3" y="509"/>
                      <a:pt x="43" y="609"/>
                    </a:cubicBezTo>
                    <a:cubicBezTo>
                      <a:pt x="93" y="741"/>
                      <a:pt x="231" y="836"/>
                      <a:pt x="416" y="836"/>
                    </a:cubicBezTo>
                    <a:cubicBezTo>
                      <a:pt x="468" y="836"/>
                      <a:pt x="524" y="829"/>
                      <a:pt x="583" y="812"/>
                    </a:cubicBezTo>
                    <a:lnTo>
                      <a:pt x="583" y="812"/>
                    </a:lnTo>
                    <a:cubicBezTo>
                      <a:pt x="487" y="1031"/>
                      <a:pt x="521" y="1265"/>
                      <a:pt x="742" y="1363"/>
                    </a:cubicBezTo>
                    <a:cubicBezTo>
                      <a:pt x="811" y="1394"/>
                      <a:pt x="862" y="1406"/>
                      <a:pt x="896" y="1406"/>
                    </a:cubicBezTo>
                    <a:cubicBezTo>
                      <a:pt x="954" y="1406"/>
                      <a:pt x="967" y="1372"/>
                      <a:pt x="948" y="1336"/>
                    </a:cubicBezTo>
                    <a:cubicBezTo>
                      <a:pt x="934" y="1306"/>
                      <a:pt x="882" y="1303"/>
                      <a:pt x="844" y="1293"/>
                    </a:cubicBezTo>
                    <a:cubicBezTo>
                      <a:pt x="813" y="1285"/>
                      <a:pt x="776" y="1268"/>
                      <a:pt x="750" y="1252"/>
                    </a:cubicBezTo>
                    <a:cubicBezTo>
                      <a:pt x="680" y="1210"/>
                      <a:pt x="647" y="1150"/>
                      <a:pt x="636" y="1071"/>
                    </a:cubicBezTo>
                    <a:cubicBezTo>
                      <a:pt x="629" y="971"/>
                      <a:pt x="659" y="884"/>
                      <a:pt x="703" y="788"/>
                    </a:cubicBezTo>
                    <a:cubicBezTo>
                      <a:pt x="723" y="751"/>
                      <a:pt x="748" y="719"/>
                      <a:pt x="722" y="686"/>
                    </a:cubicBezTo>
                    <a:cubicBezTo>
                      <a:pt x="711" y="675"/>
                      <a:pt x="699" y="671"/>
                      <a:pt x="686" y="671"/>
                    </a:cubicBezTo>
                    <a:cubicBezTo>
                      <a:pt x="658" y="671"/>
                      <a:pt x="626" y="690"/>
                      <a:pt x="596" y="702"/>
                    </a:cubicBezTo>
                    <a:cubicBezTo>
                      <a:pt x="532" y="722"/>
                      <a:pt x="468" y="735"/>
                      <a:pt x="407" y="735"/>
                    </a:cubicBezTo>
                    <a:cubicBezTo>
                      <a:pt x="310" y="735"/>
                      <a:pt x="222" y="702"/>
                      <a:pt x="156" y="615"/>
                    </a:cubicBezTo>
                    <a:cubicBezTo>
                      <a:pt x="100" y="526"/>
                      <a:pt x="95" y="430"/>
                      <a:pt x="143" y="323"/>
                    </a:cubicBezTo>
                    <a:cubicBezTo>
                      <a:pt x="202" y="212"/>
                      <a:pt x="282" y="148"/>
                      <a:pt x="395" y="91"/>
                    </a:cubicBezTo>
                    <a:cubicBezTo>
                      <a:pt x="438" y="68"/>
                      <a:pt x="424" y="3"/>
                      <a:pt x="375" y="0"/>
                    </a:cubicBezTo>
                    <a:cubicBezTo>
                      <a:pt x="375" y="0"/>
                      <a:pt x="374" y="0"/>
                      <a:pt x="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9" name="Google Shape;14469;p87"/>
              <p:cNvSpPr/>
              <p:nvPr/>
            </p:nvSpPr>
            <p:spPr>
              <a:xfrm>
                <a:off x="3880287" y="2222388"/>
                <a:ext cx="35523" cy="29039"/>
              </a:xfrm>
              <a:custGeom>
                <a:rect b="b" l="l" r="r" t="t"/>
                <a:pathLst>
                  <a:path extrusionOk="0" h="918" w="1123">
                    <a:moveTo>
                      <a:pt x="107" y="0"/>
                    </a:moveTo>
                    <a:cubicBezTo>
                      <a:pt x="37" y="0"/>
                      <a:pt x="2" y="225"/>
                      <a:pt x="0" y="296"/>
                    </a:cubicBezTo>
                    <a:cubicBezTo>
                      <a:pt x="0" y="326"/>
                      <a:pt x="6" y="359"/>
                      <a:pt x="15" y="389"/>
                    </a:cubicBezTo>
                    <a:cubicBezTo>
                      <a:pt x="49" y="493"/>
                      <a:pt x="139" y="533"/>
                      <a:pt x="243" y="533"/>
                    </a:cubicBezTo>
                    <a:cubicBezTo>
                      <a:pt x="297" y="533"/>
                      <a:pt x="355" y="523"/>
                      <a:pt x="410" y="505"/>
                    </a:cubicBezTo>
                    <a:cubicBezTo>
                      <a:pt x="410" y="525"/>
                      <a:pt x="410" y="546"/>
                      <a:pt x="413" y="566"/>
                    </a:cubicBezTo>
                    <a:cubicBezTo>
                      <a:pt x="424" y="729"/>
                      <a:pt x="486" y="863"/>
                      <a:pt x="643" y="911"/>
                    </a:cubicBezTo>
                    <a:cubicBezTo>
                      <a:pt x="660" y="916"/>
                      <a:pt x="680" y="918"/>
                      <a:pt x="703" y="918"/>
                    </a:cubicBezTo>
                    <a:cubicBezTo>
                      <a:pt x="857" y="918"/>
                      <a:pt x="1123" y="823"/>
                      <a:pt x="1071" y="729"/>
                    </a:cubicBezTo>
                    <a:cubicBezTo>
                      <a:pt x="1061" y="709"/>
                      <a:pt x="1038" y="694"/>
                      <a:pt x="1015" y="694"/>
                    </a:cubicBezTo>
                    <a:cubicBezTo>
                      <a:pt x="1006" y="694"/>
                      <a:pt x="997" y="697"/>
                      <a:pt x="988" y="702"/>
                    </a:cubicBezTo>
                    <a:cubicBezTo>
                      <a:pt x="938" y="732"/>
                      <a:pt x="888" y="758"/>
                      <a:pt x="834" y="777"/>
                    </a:cubicBezTo>
                    <a:cubicBezTo>
                      <a:pt x="793" y="789"/>
                      <a:pt x="757" y="795"/>
                      <a:pt x="725" y="795"/>
                    </a:cubicBezTo>
                    <a:cubicBezTo>
                      <a:pt x="567" y="795"/>
                      <a:pt x="520" y="646"/>
                      <a:pt x="529" y="429"/>
                    </a:cubicBezTo>
                    <a:cubicBezTo>
                      <a:pt x="530" y="397"/>
                      <a:pt x="507" y="370"/>
                      <a:pt x="474" y="370"/>
                    </a:cubicBezTo>
                    <a:cubicBezTo>
                      <a:pt x="465" y="370"/>
                      <a:pt x="456" y="372"/>
                      <a:pt x="446" y="376"/>
                    </a:cubicBezTo>
                    <a:cubicBezTo>
                      <a:pt x="383" y="401"/>
                      <a:pt x="317" y="423"/>
                      <a:pt x="250" y="430"/>
                    </a:cubicBezTo>
                    <a:cubicBezTo>
                      <a:pt x="167" y="430"/>
                      <a:pt x="145" y="412"/>
                      <a:pt x="124" y="386"/>
                    </a:cubicBezTo>
                    <a:cubicBezTo>
                      <a:pt x="72" y="301"/>
                      <a:pt x="118" y="157"/>
                      <a:pt x="152" y="65"/>
                    </a:cubicBezTo>
                    <a:cubicBezTo>
                      <a:pt x="164" y="36"/>
                      <a:pt x="142" y="2"/>
                      <a:pt x="109" y="1"/>
                    </a:cubicBezTo>
                    <a:cubicBezTo>
                      <a:pt x="109" y="1"/>
                      <a:pt x="108" y="0"/>
                      <a:pt x="1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0" name="Google Shape;14470;p87"/>
              <p:cNvSpPr/>
              <p:nvPr/>
            </p:nvSpPr>
            <p:spPr>
              <a:xfrm>
                <a:off x="3955256" y="2253958"/>
                <a:ext cx="42293" cy="28185"/>
              </a:xfrm>
              <a:custGeom>
                <a:rect b="b" l="l" r="r" t="t"/>
                <a:pathLst>
                  <a:path extrusionOk="0" h="891" w="1337">
                    <a:moveTo>
                      <a:pt x="118" y="0"/>
                    </a:moveTo>
                    <a:cubicBezTo>
                      <a:pt x="99" y="0"/>
                      <a:pt x="80" y="14"/>
                      <a:pt x="73" y="34"/>
                    </a:cubicBezTo>
                    <a:cubicBezTo>
                      <a:pt x="33" y="148"/>
                      <a:pt x="0" y="271"/>
                      <a:pt x="15" y="391"/>
                    </a:cubicBezTo>
                    <a:cubicBezTo>
                      <a:pt x="19" y="417"/>
                      <a:pt x="22" y="443"/>
                      <a:pt x="29" y="467"/>
                    </a:cubicBezTo>
                    <a:cubicBezTo>
                      <a:pt x="35" y="487"/>
                      <a:pt x="43" y="509"/>
                      <a:pt x="52" y="528"/>
                    </a:cubicBezTo>
                    <a:cubicBezTo>
                      <a:pt x="62" y="545"/>
                      <a:pt x="73" y="560"/>
                      <a:pt x="85" y="578"/>
                    </a:cubicBezTo>
                    <a:cubicBezTo>
                      <a:pt x="95" y="593"/>
                      <a:pt x="112" y="603"/>
                      <a:pt x="126" y="616"/>
                    </a:cubicBezTo>
                    <a:cubicBezTo>
                      <a:pt x="136" y="625"/>
                      <a:pt x="149" y="632"/>
                      <a:pt x="162" y="638"/>
                    </a:cubicBezTo>
                    <a:cubicBezTo>
                      <a:pt x="179" y="646"/>
                      <a:pt x="199" y="654"/>
                      <a:pt x="219" y="658"/>
                    </a:cubicBezTo>
                    <a:cubicBezTo>
                      <a:pt x="237" y="662"/>
                      <a:pt x="255" y="663"/>
                      <a:pt x="273" y="663"/>
                    </a:cubicBezTo>
                    <a:cubicBezTo>
                      <a:pt x="296" y="663"/>
                      <a:pt x="320" y="660"/>
                      <a:pt x="344" y="656"/>
                    </a:cubicBezTo>
                    <a:cubicBezTo>
                      <a:pt x="367" y="651"/>
                      <a:pt x="391" y="642"/>
                      <a:pt x="413" y="632"/>
                    </a:cubicBezTo>
                    <a:cubicBezTo>
                      <a:pt x="441" y="622"/>
                      <a:pt x="467" y="608"/>
                      <a:pt x="494" y="592"/>
                    </a:cubicBezTo>
                    <a:cubicBezTo>
                      <a:pt x="530" y="570"/>
                      <a:pt x="564" y="545"/>
                      <a:pt x="596" y="517"/>
                    </a:cubicBezTo>
                    <a:cubicBezTo>
                      <a:pt x="627" y="691"/>
                      <a:pt x="709" y="841"/>
                      <a:pt x="875" y="884"/>
                    </a:cubicBezTo>
                    <a:cubicBezTo>
                      <a:pt x="891" y="887"/>
                      <a:pt x="908" y="888"/>
                      <a:pt x="925" y="890"/>
                    </a:cubicBezTo>
                    <a:cubicBezTo>
                      <a:pt x="931" y="891"/>
                      <a:pt x="936" y="891"/>
                      <a:pt x="941" y="891"/>
                    </a:cubicBezTo>
                    <a:cubicBezTo>
                      <a:pt x="953" y="891"/>
                      <a:pt x="965" y="889"/>
                      <a:pt x="978" y="888"/>
                    </a:cubicBezTo>
                    <a:cubicBezTo>
                      <a:pt x="998" y="885"/>
                      <a:pt x="1018" y="881"/>
                      <a:pt x="1040" y="875"/>
                    </a:cubicBezTo>
                    <a:cubicBezTo>
                      <a:pt x="1083" y="865"/>
                      <a:pt x="1124" y="844"/>
                      <a:pt x="1161" y="821"/>
                    </a:cubicBezTo>
                    <a:cubicBezTo>
                      <a:pt x="1217" y="787"/>
                      <a:pt x="1267" y="744"/>
                      <a:pt x="1315" y="699"/>
                    </a:cubicBezTo>
                    <a:cubicBezTo>
                      <a:pt x="1332" y="681"/>
                      <a:pt x="1336" y="651"/>
                      <a:pt x="1318" y="631"/>
                    </a:cubicBezTo>
                    <a:cubicBezTo>
                      <a:pt x="1309" y="621"/>
                      <a:pt x="1295" y="616"/>
                      <a:pt x="1281" y="616"/>
                    </a:cubicBezTo>
                    <a:cubicBezTo>
                      <a:pt x="1269" y="616"/>
                      <a:pt x="1258" y="619"/>
                      <a:pt x="1249" y="628"/>
                    </a:cubicBezTo>
                    <a:cubicBezTo>
                      <a:pt x="1233" y="643"/>
                      <a:pt x="1217" y="658"/>
                      <a:pt x="1202" y="672"/>
                    </a:cubicBezTo>
                    <a:cubicBezTo>
                      <a:pt x="1181" y="689"/>
                      <a:pt x="1159" y="706"/>
                      <a:pt x="1137" y="724"/>
                    </a:cubicBezTo>
                    <a:cubicBezTo>
                      <a:pt x="1136" y="724"/>
                      <a:pt x="1135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4" y="725"/>
                      <a:pt x="1134" y="725"/>
                    </a:cubicBezTo>
                    <a:lnTo>
                      <a:pt x="1134" y="725"/>
                    </a:lnTo>
                    <a:cubicBezTo>
                      <a:pt x="1134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5"/>
                      <a:pt x="1134" y="725"/>
                    </a:cubicBezTo>
                    <a:lnTo>
                      <a:pt x="1134" y="725"/>
                    </a:lnTo>
                    <a:cubicBezTo>
                      <a:pt x="1133" y="725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33" y="726"/>
                      <a:pt x="1132" y="726"/>
                      <a:pt x="1132" y="726"/>
                    </a:cubicBezTo>
                    <a:lnTo>
                      <a:pt x="1132" y="726"/>
                    </a:lnTo>
                    <a:cubicBezTo>
                      <a:pt x="1132" y="726"/>
                      <a:pt x="1133" y="726"/>
                      <a:pt x="1133" y="726"/>
                    </a:cubicBezTo>
                    <a:lnTo>
                      <a:pt x="1133" y="726"/>
                    </a:lnTo>
                    <a:cubicBezTo>
                      <a:pt x="1122" y="733"/>
                      <a:pt x="1109" y="743"/>
                      <a:pt x="1097" y="749"/>
                    </a:cubicBezTo>
                    <a:cubicBezTo>
                      <a:pt x="1077" y="759"/>
                      <a:pt x="1055" y="771"/>
                      <a:pt x="1034" y="778"/>
                    </a:cubicBezTo>
                    <a:cubicBezTo>
                      <a:pt x="1011" y="785"/>
                      <a:pt x="987" y="790"/>
                      <a:pt x="961" y="794"/>
                    </a:cubicBezTo>
                    <a:cubicBezTo>
                      <a:pt x="955" y="794"/>
                      <a:pt x="950" y="794"/>
                      <a:pt x="943" y="794"/>
                    </a:cubicBezTo>
                    <a:cubicBezTo>
                      <a:pt x="940" y="794"/>
                      <a:pt x="937" y="794"/>
                      <a:pt x="934" y="794"/>
                    </a:cubicBezTo>
                    <a:cubicBezTo>
                      <a:pt x="924" y="794"/>
                      <a:pt x="912" y="792"/>
                      <a:pt x="904" y="790"/>
                    </a:cubicBezTo>
                    <a:cubicBezTo>
                      <a:pt x="889" y="787"/>
                      <a:pt x="875" y="781"/>
                      <a:pt x="861" y="775"/>
                    </a:cubicBezTo>
                    <a:cubicBezTo>
                      <a:pt x="844" y="765"/>
                      <a:pt x="826" y="757"/>
                      <a:pt x="811" y="742"/>
                    </a:cubicBezTo>
                    <a:cubicBezTo>
                      <a:pt x="793" y="724"/>
                      <a:pt x="776" y="708"/>
                      <a:pt x="762" y="686"/>
                    </a:cubicBezTo>
                    <a:cubicBezTo>
                      <a:pt x="752" y="671"/>
                      <a:pt x="740" y="652"/>
                      <a:pt x="732" y="636"/>
                    </a:cubicBezTo>
                    <a:cubicBezTo>
                      <a:pt x="722" y="616"/>
                      <a:pt x="712" y="593"/>
                      <a:pt x="705" y="572"/>
                    </a:cubicBezTo>
                    <a:cubicBezTo>
                      <a:pt x="689" y="520"/>
                      <a:pt x="676" y="470"/>
                      <a:pt x="669" y="416"/>
                    </a:cubicBezTo>
                    <a:cubicBezTo>
                      <a:pt x="666" y="393"/>
                      <a:pt x="645" y="379"/>
                      <a:pt x="623" y="379"/>
                    </a:cubicBezTo>
                    <a:cubicBezTo>
                      <a:pt x="612" y="379"/>
                      <a:pt x="601" y="383"/>
                      <a:pt x="593" y="391"/>
                    </a:cubicBezTo>
                    <a:cubicBezTo>
                      <a:pt x="553" y="429"/>
                      <a:pt x="511" y="465"/>
                      <a:pt x="467" y="496"/>
                    </a:cubicBezTo>
                    <a:cubicBezTo>
                      <a:pt x="447" y="509"/>
                      <a:pt x="428" y="520"/>
                      <a:pt x="408" y="530"/>
                    </a:cubicBezTo>
                    <a:cubicBezTo>
                      <a:pt x="390" y="542"/>
                      <a:pt x="372" y="546"/>
                      <a:pt x="354" y="553"/>
                    </a:cubicBezTo>
                    <a:cubicBezTo>
                      <a:pt x="332" y="560"/>
                      <a:pt x="311" y="565"/>
                      <a:pt x="288" y="568"/>
                    </a:cubicBezTo>
                    <a:cubicBezTo>
                      <a:pt x="271" y="568"/>
                      <a:pt x="254" y="568"/>
                      <a:pt x="236" y="566"/>
                    </a:cubicBezTo>
                    <a:cubicBezTo>
                      <a:pt x="224" y="563"/>
                      <a:pt x="214" y="559"/>
                      <a:pt x="201" y="553"/>
                    </a:cubicBezTo>
                    <a:cubicBezTo>
                      <a:pt x="189" y="549"/>
                      <a:pt x="181" y="542"/>
                      <a:pt x="171" y="535"/>
                    </a:cubicBezTo>
                    <a:cubicBezTo>
                      <a:pt x="161" y="525"/>
                      <a:pt x="155" y="516"/>
                      <a:pt x="146" y="507"/>
                    </a:cubicBezTo>
                    <a:cubicBezTo>
                      <a:pt x="136" y="492"/>
                      <a:pt x="129" y="475"/>
                      <a:pt x="122" y="457"/>
                    </a:cubicBezTo>
                    <a:cubicBezTo>
                      <a:pt x="113" y="429"/>
                      <a:pt x="108" y="401"/>
                      <a:pt x="106" y="371"/>
                    </a:cubicBezTo>
                    <a:cubicBezTo>
                      <a:pt x="103" y="353"/>
                      <a:pt x="103" y="336"/>
                      <a:pt x="106" y="317"/>
                    </a:cubicBezTo>
                    <a:cubicBezTo>
                      <a:pt x="108" y="287"/>
                      <a:pt x="112" y="258"/>
                      <a:pt x="116" y="228"/>
                    </a:cubicBezTo>
                    <a:cubicBezTo>
                      <a:pt x="128" y="171"/>
                      <a:pt x="143" y="117"/>
                      <a:pt x="163" y="62"/>
                    </a:cubicBezTo>
                    <a:cubicBezTo>
                      <a:pt x="172" y="38"/>
                      <a:pt x="158" y="9"/>
                      <a:pt x="133" y="2"/>
                    </a:cubicBezTo>
                    <a:cubicBezTo>
                      <a:pt x="129" y="1"/>
                      <a:pt x="123" y="1"/>
                      <a:pt x="120" y="1"/>
                    </a:cubicBezTo>
                    <a:cubicBezTo>
                      <a:pt x="120" y="1"/>
                      <a:pt x="119" y="0"/>
                      <a:pt x="1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1" name="Google Shape;14471;p87"/>
              <p:cNvSpPr/>
              <p:nvPr/>
            </p:nvSpPr>
            <p:spPr>
              <a:xfrm>
                <a:off x="3991064" y="2276923"/>
                <a:ext cx="190" cy="63"/>
              </a:xfrm>
              <a:custGeom>
                <a:rect b="b" l="l" r="r" t="t"/>
                <a:pathLst>
                  <a:path extrusionOk="0" h="2" w="6">
                    <a:moveTo>
                      <a:pt x="5" y="1"/>
                    </a:moveTo>
                    <a:cubicBezTo>
                      <a:pt x="4" y="1"/>
                      <a:pt x="1" y="2"/>
                      <a:pt x="1" y="2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2" name="Google Shape;14472;p87"/>
              <p:cNvSpPr/>
              <p:nvPr/>
            </p:nvSpPr>
            <p:spPr>
              <a:xfrm>
                <a:off x="4071189" y="2280909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5" y="1"/>
                    </a:moveTo>
                    <a:lnTo>
                      <a:pt x="5" y="1"/>
                    </a:lnTo>
                    <a:cubicBezTo>
                      <a:pt x="4" y="1"/>
                      <a:pt x="4" y="1"/>
                      <a:pt x="3" y="1"/>
                    </a:cubicBezTo>
                    <a:lnTo>
                      <a:pt x="3" y="1"/>
                    </a:lnTo>
                    <a:cubicBezTo>
                      <a:pt x="4" y="1"/>
                      <a:pt x="4" y="1"/>
                      <a:pt x="5" y="1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1" y="1"/>
                      <a:pt x="1" y="5"/>
                    </a:cubicBezTo>
                    <a:cubicBezTo>
                      <a:pt x="2" y="4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3" name="Google Shape;14473;p87"/>
              <p:cNvSpPr/>
              <p:nvPr/>
            </p:nvSpPr>
            <p:spPr>
              <a:xfrm>
                <a:off x="4053032" y="2262688"/>
                <a:ext cx="58868" cy="31316"/>
              </a:xfrm>
              <a:custGeom>
                <a:rect b="b" l="l" r="r" t="t"/>
                <a:pathLst>
                  <a:path extrusionOk="0" h="990" w="1861">
                    <a:moveTo>
                      <a:pt x="583" y="575"/>
                    </a:moveTo>
                    <a:lnTo>
                      <a:pt x="583" y="575"/>
                    </a:lnTo>
                    <a:cubicBezTo>
                      <a:pt x="583" y="575"/>
                      <a:pt x="583" y="575"/>
                      <a:pt x="582" y="576"/>
                    </a:cubicBezTo>
                    <a:lnTo>
                      <a:pt x="582" y="576"/>
                    </a:lnTo>
                    <a:cubicBezTo>
                      <a:pt x="582" y="575"/>
                      <a:pt x="583" y="575"/>
                      <a:pt x="583" y="575"/>
                    </a:cubicBezTo>
                    <a:close/>
                    <a:moveTo>
                      <a:pt x="1170" y="890"/>
                    </a:moveTo>
                    <a:cubicBezTo>
                      <a:pt x="1172" y="890"/>
                      <a:pt x="1174" y="891"/>
                      <a:pt x="1175" y="891"/>
                    </a:cubicBezTo>
                    <a:lnTo>
                      <a:pt x="1175" y="891"/>
                    </a:lnTo>
                    <a:cubicBezTo>
                      <a:pt x="1174" y="890"/>
                      <a:pt x="1173" y="890"/>
                      <a:pt x="1170" y="890"/>
                    </a:cubicBezTo>
                    <a:close/>
                    <a:moveTo>
                      <a:pt x="93" y="1"/>
                    </a:moveTo>
                    <a:cubicBezTo>
                      <a:pt x="29" y="1"/>
                      <a:pt x="15" y="175"/>
                      <a:pt x="8" y="240"/>
                    </a:cubicBezTo>
                    <a:cubicBezTo>
                      <a:pt x="1" y="306"/>
                      <a:pt x="5" y="376"/>
                      <a:pt x="18" y="441"/>
                    </a:cubicBezTo>
                    <a:cubicBezTo>
                      <a:pt x="29" y="496"/>
                      <a:pt x="51" y="549"/>
                      <a:pt x="81" y="598"/>
                    </a:cubicBezTo>
                    <a:cubicBezTo>
                      <a:pt x="144" y="701"/>
                      <a:pt x="241" y="752"/>
                      <a:pt x="351" y="752"/>
                    </a:cubicBezTo>
                    <a:cubicBezTo>
                      <a:pt x="476" y="752"/>
                      <a:pt x="619" y="686"/>
                      <a:pt x="748" y="552"/>
                    </a:cubicBezTo>
                    <a:cubicBezTo>
                      <a:pt x="788" y="675"/>
                      <a:pt x="847" y="791"/>
                      <a:pt x="944" y="879"/>
                    </a:cubicBezTo>
                    <a:cubicBezTo>
                      <a:pt x="984" y="917"/>
                      <a:pt x="1032" y="943"/>
                      <a:pt x="1083" y="965"/>
                    </a:cubicBezTo>
                    <a:cubicBezTo>
                      <a:pt x="1106" y="975"/>
                      <a:pt x="1133" y="982"/>
                      <a:pt x="1159" y="985"/>
                    </a:cubicBezTo>
                    <a:cubicBezTo>
                      <a:pt x="1180" y="988"/>
                      <a:pt x="1202" y="990"/>
                      <a:pt x="1224" y="990"/>
                    </a:cubicBezTo>
                    <a:cubicBezTo>
                      <a:pt x="1234" y="990"/>
                      <a:pt x="1245" y="989"/>
                      <a:pt x="1256" y="989"/>
                    </a:cubicBezTo>
                    <a:cubicBezTo>
                      <a:pt x="1378" y="980"/>
                      <a:pt x="1490" y="919"/>
                      <a:pt x="1581" y="840"/>
                    </a:cubicBezTo>
                    <a:cubicBezTo>
                      <a:pt x="1700" y="738"/>
                      <a:pt x="1786" y="594"/>
                      <a:pt x="1846" y="448"/>
                    </a:cubicBezTo>
                    <a:cubicBezTo>
                      <a:pt x="1861" y="414"/>
                      <a:pt x="1831" y="385"/>
                      <a:pt x="1800" y="385"/>
                    </a:cubicBezTo>
                    <a:cubicBezTo>
                      <a:pt x="1783" y="385"/>
                      <a:pt x="1765" y="395"/>
                      <a:pt x="1756" y="418"/>
                    </a:cubicBezTo>
                    <a:cubicBezTo>
                      <a:pt x="1726" y="489"/>
                      <a:pt x="1712" y="524"/>
                      <a:pt x="1663" y="598"/>
                    </a:cubicBezTo>
                    <a:cubicBezTo>
                      <a:pt x="1642" y="634"/>
                      <a:pt x="1617" y="667"/>
                      <a:pt x="1590" y="697"/>
                    </a:cubicBezTo>
                    <a:cubicBezTo>
                      <a:pt x="1550" y="740"/>
                      <a:pt x="1510" y="777"/>
                      <a:pt x="1463" y="811"/>
                    </a:cubicBezTo>
                    <a:cubicBezTo>
                      <a:pt x="1464" y="811"/>
                      <a:pt x="1464" y="810"/>
                      <a:pt x="1467" y="810"/>
                    </a:cubicBezTo>
                    <a:cubicBezTo>
                      <a:pt x="1464" y="811"/>
                      <a:pt x="1460" y="816"/>
                      <a:pt x="1455" y="817"/>
                    </a:cubicBezTo>
                    <a:lnTo>
                      <a:pt x="1457" y="814"/>
                    </a:lnTo>
                    <a:lnTo>
                      <a:pt x="1457" y="814"/>
                    </a:lnTo>
                    <a:cubicBezTo>
                      <a:pt x="1380" y="865"/>
                      <a:pt x="1306" y="894"/>
                      <a:pt x="1223" y="894"/>
                    </a:cubicBezTo>
                    <a:cubicBezTo>
                      <a:pt x="1207" y="894"/>
                      <a:pt x="1191" y="893"/>
                      <a:pt x="1175" y="891"/>
                    </a:cubicBezTo>
                    <a:lnTo>
                      <a:pt x="1175" y="891"/>
                    </a:lnTo>
                    <a:cubicBezTo>
                      <a:pt x="1175" y="891"/>
                      <a:pt x="1176" y="891"/>
                      <a:pt x="1176" y="892"/>
                    </a:cubicBezTo>
                    <a:lnTo>
                      <a:pt x="1163" y="890"/>
                    </a:lnTo>
                    <a:lnTo>
                      <a:pt x="1168" y="890"/>
                    </a:lnTo>
                    <a:cubicBezTo>
                      <a:pt x="1139" y="884"/>
                      <a:pt x="1112" y="876"/>
                      <a:pt x="1085" y="863"/>
                    </a:cubicBezTo>
                    <a:cubicBezTo>
                      <a:pt x="1056" y="847"/>
                      <a:pt x="1029" y="829"/>
                      <a:pt x="1006" y="810"/>
                    </a:cubicBezTo>
                    <a:cubicBezTo>
                      <a:pt x="981" y="784"/>
                      <a:pt x="959" y="757"/>
                      <a:pt x="937" y="728"/>
                    </a:cubicBezTo>
                    <a:cubicBezTo>
                      <a:pt x="923" y="707"/>
                      <a:pt x="910" y="685"/>
                      <a:pt x="897" y="662"/>
                    </a:cubicBezTo>
                    <a:cubicBezTo>
                      <a:pt x="877" y="627"/>
                      <a:pt x="863" y="589"/>
                      <a:pt x="848" y="549"/>
                    </a:cubicBezTo>
                    <a:cubicBezTo>
                      <a:pt x="838" y="516"/>
                      <a:pt x="827" y="483"/>
                      <a:pt x="818" y="449"/>
                    </a:cubicBezTo>
                    <a:cubicBezTo>
                      <a:pt x="815" y="433"/>
                      <a:pt x="804" y="419"/>
                      <a:pt x="788" y="413"/>
                    </a:cubicBezTo>
                    <a:cubicBezTo>
                      <a:pt x="784" y="412"/>
                      <a:pt x="778" y="411"/>
                      <a:pt x="773" y="411"/>
                    </a:cubicBezTo>
                    <a:cubicBezTo>
                      <a:pt x="761" y="411"/>
                      <a:pt x="749" y="415"/>
                      <a:pt x="741" y="425"/>
                    </a:cubicBezTo>
                    <a:cubicBezTo>
                      <a:pt x="715" y="455"/>
                      <a:pt x="688" y="485"/>
                      <a:pt x="658" y="512"/>
                    </a:cubicBezTo>
                    <a:cubicBezTo>
                      <a:pt x="634" y="535"/>
                      <a:pt x="608" y="556"/>
                      <a:pt x="581" y="576"/>
                    </a:cubicBezTo>
                    <a:lnTo>
                      <a:pt x="581" y="576"/>
                    </a:lnTo>
                    <a:cubicBezTo>
                      <a:pt x="577" y="578"/>
                      <a:pt x="578" y="578"/>
                      <a:pt x="573" y="582"/>
                    </a:cubicBezTo>
                    <a:lnTo>
                      <a:pt x="575" y="581"/>
                    </a:lnTo>
                    <a:lnTo>
                      <a:pt x="575" y="581"/>
                    </a:lnTo>
                    <a:cubicBezTo>
                      <a:pt x="510" y="621"/>
                      <a:pt x="510" y="619"/>
                      <a:pt x="462" y="640"/>
                    </a:cubicBezTo>
                    <a:cubicBezTo>
                      <a:pt x="422" y="653"/>
                      <a:pt x="388" y="659"/>
                      <a:pt x="356" y="659"/>
                    </a:cubicBezTo>
                    <a:cubicBezTo>
                      <a:pt x="302" y="659"/>
                      <a:pt x="257" y="640"/>
                      <a:pt x="211" y="605"/>
                    </a:cubicBezTo>
                    <a:cubicBezTo>
                      <a:pt x="194" y="589"/>
                      <a:pt x="180" y="571"/>
                      <a:pt x="165" y="552"/>
                    </a:cubicBezTo>
                    <a:cubicBezTo>
                      <a:pt x="150" y="526"/>
                      <a:pt x="137" y="499"/>
                      <a:pt x="125" y="471"/>
                    </a:cubicBezTo>
                    <a:cubicBezTo>
                      <a:pt x="121" y="455"/>
                      <a:pt x="117" y="439"/>
                      <a:pt x="111" y="420"/>
                    </a:cubicBezTo>
                    <a:cubicBezTo>
                      <a:pt x="104" y="396"/>
                      <a:pt x="102" y="369"/>
                      <a:pt x="101" y="342"/>
                    </a:cubicBezTo>
                    <a:cubicBezTo>
                      <a:pt x="98" y="310"/>
                      <a:pt x="98" y="277"/>
                      <a:pt x="102" y="246"/>
                    </a:cubicBezTo>
                    <a:cubicBezTo>
                      <a:pt x="107" y="184"/>
                      <a:pt x="118" y="123"/>
                      <a:pt x="137" y="62"/>
                    </a:cubicBezTo>
                    <a:cubicBezTo>
                      <a:pt x="145" y="31"/>
                      <a:pt x="124" y="2"/>
                      <a:pt x="95" y="1"/>
                    </a:cubicBezTo>
                    <a:cubicBezTo>
                      <a:pt x="94" y="1"/>
                      <a:pt x="94" y="1"/>
                      <a:pt x="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4" name="Google Shape;14474;p87"/>
              <p:cNvSpPr/>
              <p:nvPr/>
            </p:nvSpPr>
            <p:spPr>
              <a:xfrm>
                <a:off x="4089948" y="2290873"/>
                <a:ext cx="127" cy="32"/>
              </a:xfrm>
              <a:custGeom>
                <a:rect b="b" l="l" r="r" t="t"/>
                <a:pathLst>
                  <a:path extrusionOk="0" h="1" w="4">
                    <a:moveTo>
                      <a:pt x="3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5" name="Google Shape;14475;p87"/>
              <p:cNvSpPr/>
              <p:nvPr/>
            </p:nvSpPr>
            <p:spPr>
              <a:xfrm>
                <a:off x="4099089" y="228837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7" y="1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5" y="3"/>
                      <a:pt x="6" y="2"/>
                      <a:pt x="7" y="1"/>
                    </a:cubicBezTo>
                    <a:close/>
                    <a:moveTo>
                      <a:pt x="4" y="3"/>
                    </a:moveTo>
                    <a:cubicBezTo>
                      <a:pt x="3" y="4"/>
                      <a:pt x="2" y="4"/>
                      <a:pt x="1" y="5"/>
                    </a:cubicBezTo>
                    <a:cubicBezTo>
                      <a:pt x="3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6" name="Google Shape;14476;p87"/>
              <p:cNvSpPr/>
              <p:nvPr/>
            </p:nvSpPr>
            <p:spPr>
              <a:xfrm>
                <a:off x="4130722" y="2272146"/>
                <a:ext cx="43463" cy="16765"/>
              </a:xfrm>
              <a:custGeom>
                <a:rect b="b" l="l" r="r" t="t"/>
                <a:pathLst>
                  <a:path extrusionOk="0" h="530" w="1374">
                    <a:moveTo>
                      <a:pt x="831" y="196"/>
                    </a:moveTo>
                    <a:lnTo>
                      <a:pt x="831" y="196"/>
                    </a:lnTo>
                    <a:cubicBezTo>
                      <a:pt x="831" y="196"/>
                      <a:pt x="832" y="196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2" y="196"/>
                      <a:pt x="831" y="196"/>
                    </a:cubicBezTo>
                    <a:close/>
                    <a:moveTo>
                      <a:pt x="1311" y="1"/>
                    </a:moveTo>
                    <a:cubicBezTo>
                      <a:pt x="1298" y="1"/>
                      <a:pt x="1285" y="5"/>
                      <a:pt x="1275" y="16"/>
                    </a:cubicBezTo>
                    <a:cubicBezTo>
                      <a:pt x="1200" y="87"/>
                      <a:pt x="1107" y="177"/>
                      <a:pt x="1017" y="217"/>
                    </a:cubicBezTo>
                    <a:cubicBezTo>
                      <a:pt x="975" y="230"/>
                      <a:pt x="960" y="230"/>
                      <a:pt x="941" y="230"/>
                    </a:cubicBezTo>
                    <a:cubicBezTo>
                      <a:pt x="906" y="228"/>
                      <a:pt x="865" y="214"/>
                      <a:pt x="833" y="197"/>
                    </a:cubicBezTo>
                    <a:lnTo>
                      <a:pt x="833" y="197"/>
                    </a:lnTo>
                    <a:cubicBezTo>
                      <a:pt x="833" y="197"/>
                      <a:pt x="834" y="197"/>
                      <a:pt x="834" y="197"/>
                    </a:cubicBezTo>
                    <a:cubicBezTo>
                      <a:pt x="833" y="197"/>
                      <a:pt x="833" y="197"/>
                      <a:pt x="832" y="197"/>
                    </a:cubicBezTo>
                    <a:lnTo>
                      <a:pt x="832" y="197"/>
                    </a:lnTo>
                    <a:cubicBezTo>
                      <a:pt x="832" y="197"/>
                      <a:pt x="832" y="197"/>
                      <a:pt x="832" y="197"/>
                    </a:cubicBezTo>
                    <a:lnTo>
                      <a:pt x="832" y="197"/>
                    </a:lnTo>
                    <a:cubicBezTo>
                      <a:pt x="832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831" y="196"/>
                      <a:pt x="831" y="196"/>
                      <a:pt x="831" y="196"/>
                    </a:cubicBezTo>
                    <a:lnTo>
                      <a:pt x="831" y="196"/>
                    </a:lnTo>
                    <a:cubicBezTo>
                      <a:pt x="763" y="159"/>
                      <a:pt x="729" y="141"/>
                      <a:pt x="707" y="141"/>
                    </a:cubicBezTo>
                    <a:cubicBezTo>
                      <a:pt x="666" y="141"/>
                      <a:pt x="671" y="207"/>
                      <a:pt x="569" y="332"/>
                    </a:cubicBezTo>
                    <a:cubicBezTo>
                      <a:pt x="536" y="369"/>
                      <a:pt x="507" y="395"/>
                      <a:pt x="464" y="412"/>
                    </a:cubicBezTo>
                    <a:cubicBezTo>
                      <a:pt x="443" y="419"/>
                      <a:pt x="423" y="423"/>
                      <a:pt x="404" y="423"/>
                    </a:cubicBezTo>
                    <a:cubicBezTo>
                      <a:pt x="371" y="423"/>
                      <a:pt x="339" y="412"/>
                      <a:pt x="301" y="385"/>
                    </a:cubicBezTo>
                    <a:cubicBezTo>
                      <a:pt x="271" y="366"/>
                      <a:pt x="237" y="331"/>
                      <a:pt x="211" y="303"/>
                    </a:cubicBezTo>
                    <a:cubicBezTo>
                      <a:pt x="175" y="261"/>
                      <a:pt x="153" y="206"/>
                      <a:pt x="113" y="206"/>
                    </a:cubicBezTo>
                    <a:cubicBezTo>
                      <a:pt x="106" y="206"/>
                      <a:pt x="98" y="207"/>
                      <a:pt x="89" y="212"/>
                    </a:cubicBezTo>
                    <a:cubicBezTo>
                      <a:pt x="0" y="259"/>
                      <a:pt x="164" y="416"/>
                      <a:pt x="242" y="474"/>
                    </a:cubicBezTo>
                    <a:cubicBezTo>
                      <a:pt x="291" y="510"/>
                      <a:pt x="351" y="530"/>
                      <a:pt x="411" y="530"/>
                    </a:cubicBezTo>
                    <a:cubicBezTo>
                      <a:pt x="456" y="530"/>
                      <a:pt x="502" y="519"/>
                      <a:pt x="544" y="495"/>
                    </a:cubicBezTo>
                    <a:cubicBezTo>
                      <a:pt x="600" y="464"/>
                      <a:pt x="639" y="424"/>
                      <a:pt x="672" y="382"/>
                    </a:cubicBezTo>
                    <a:cubicBezTo>
                      <a:pt x="696" y="349"/>
                      <a:pt x="719" y="316"/>
                      <a:pt x="741" y="280"/>
                    </a:cubicBezTo>
                    <a:cubicBezTo>
                      <a:pt x="756" y="290"/>
                      <a:pt x="775" y="299"/>
                      <a:pt x="792" y="309"/>
                    </a:cubicBezTo>
                    <a:cubicBezTo>
                      <a:pt x="847" y="335"/>
                      <a:pt x="897" y="347"/>
                      <a:pt x="948" y="347"/>
                    </a:cubicBezTo>
                    <a:cubicBezTo>
                      <a:pt x="975" y="347"/>
                      <a:pt x="1003" y="344"/>
                      <a:pt x="1031" y="338"/>
                    </a:cubicBezTo>
                    <a:cubicBezTo>
                      <a:pt x="1083" y="325"/>
                      <a:pt x="1127" y="295"/>
                      <a:pt x="1170" y="262"/>
                    </a:cubicBezTo>
                    <a:cubicBezTo>
                      <a:pt x="1226" y="225"/>
                      <a:pt x="1303" y="142"/>
                      <a:pt x="1348" y="96"/>
                    </a:cubicBezTo>
                    <a:cubicBezTo>
                      <a:pt x="1373" y="70"/>
                      <a:pt x="1369" y="38"/>
                      <a:pt x="1352" y="18"/>
                    </a:cubicBezTo>
                    <a:cubicBezTo>
                      <a:pt x="1341" y="7"/>
                      <a:pt x="1326" y="1"/>
                      <a:pt x="13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7" name="Google Shape;14477;p87"/>
              <p:cNvSpPr/>
              <p:nvPr/>
            </p:nvSpPr>
            <p:spPr>
              <a:xfrm>
                <a:off x="3755560" y="2222610"/>
                <a:ext cx="55800" cy="49473"/>
              </a:xfrm>
              <a:custGeom>
                <a:rect b="b" l="l" r="r" t="t"/>
                <a:pathLst>
                  <a:path extrusionOk="0" h="1564" w="1764">
                    <a:moveTo>
                      <a:pt x="221" y="1"/>
                    </a:moveTo>
                    <a:cubicBezTo>
                      <a:pt x="215" y="1"/>
                      <a:pt x="212" y="1"/>
                      <a:pt x="206" y="2"/>
                    </a:cubicBezTo>
                    <a:cubicBezTo>
                      <a:pt x="193" y="4"/>
                      <a:pt x="186" y="14"/>
                      <a:pt x="178" y="22"/>
                    </a:cubicBezTo>
                    <a:cubicBezTo>
                      <a:pt x="156" y="47"/>
                      <a:pt x="136" y="72"/>
                      <a:pt x="119" y="97"/>
                    </a:cubicBezTo>
                    <a:cubicBezTo>
                      <a:pt x="95" y="128"/>
                      <a:pt x="77" y="160"/>
                      <a:pt x="62" y="194"/>
                    </a:cubicBezTo>
                    <a:cubicBezTo>
                      <a:pt x="49" y="218"/>
                      <a:pt x="37" y="246"/>
                      <a:pt x="27" y="273"/>
                    </a:cubicBezTo>
                    <a:cubicBezTo>
                      <a:pt x="19" y="297"/>
                      <a:pt x="13" y="323"/>
                      <a:pt x="9" y="347"/>
                    </a:cubicBezTo>
                    <a:cubicBezTo>
                      <a:pt x="0" y="389"/>
                      <a:pt x="4" y="432"/>
                      <a:pt x="13" y="473"/>
                    </a:cubicBezTo>
                    <a:cubicBezTo>
                      <a:pt x="16" y="493"/>
                      <a:pt x="26" y="512"/>
                      <a:pt x="34" y="531"/>
                    </a:cubicBezTo>
                    <a:cubicBezTo>
                      <a:pt x="42" y="548"/>
                      <a:pt x="56" y="565"/>
                      <a:pt x="69" y="581"/>
                    </a:cubicBezTo>
                    <a:cubicBezTo>
                      <a:pt x="77" y="591"/>
                      <a:pt x="90" y="602"/>
                      <a:pt x="100" y="611"/>
                    </a:cubicBezTo>
                    <a:cubicBezTo>
                      <a:pt x="116" y="624"/>
                      <a:pt x="135" y="634"/>
                      <a:pt x="152" y="641"/>
                    </a:cubicBezTo>
                    <a:cubicBezTo>
                      <a:pt x="198" y="661"/>
                      <a:pt x="242" y="667"/>
                      <a:pt x="291" y="668"/>
                    </a:cubicBezTo>
                    <a:cubicBezTo>
                      <a:pt x="341" y="668"/>
                      <a:pt x="391" y="655"/>
                      <a:pt x="438" y="639"/>
                    </a:cubicBezTo>
                    <a:cubicBezTo>
                      <a:pt x="464" y="632"/>
                      <a:pt x="488" y="622"/>
                      <a:pt x="513" y="611"/>
                    </a:cubicBezTo>
                    <a:lnTo>
                      <a:pt x="513" y="611"/>
                    </a:lnTo>
                    <a:cubicBezTo>
                      <a:pt x="391" y="948"/>
                      <a:pt x="534" y="1134"/>
                      <a:pt x="754" y="1134"/>
                    </a:cubicBezTo>
                    <a:cubicBezTo>
                      <a:pt x="862" y="1134"/>
                      <a:pt x="988" y="1090"/>
                      <a:pt x="1110" y="996"/>
                    </a:cubicBezTo>
                    <a:lnTo>
                      <a:pt x="1110" y="996"/>
                    </a:lnTo>
                    <a:cubicBezTo>
                      <a:pt x="1081" y="1159"/>
                      <a:pt x="1095" y="1342"/>
                      <a:pt x="1210" y="1463"/>
                    </a:cubicBezTo>
                    <a:cubicBezTo>
                      <a:pt x="1253" y="1507"/>
                      <a:pt x="1283" y="1520"/>
                      <a:pt x="1317" y="1536"/>
                    </a:cubicBezTo>
                    <a:cubicBezTo>
                      <a:pt x="1353" y="1553"/>
                      <a:pt x="1403" y="1560"/>
                      <a:pt x="1443" y="1563"/>
                    </a:cubicBezTo>
                    <a:cubicBezTo>
                      <a:pt x="1451" y="1563"/>
                      <a:pt x="1458" y="1564"/>
                      <a:pt x="1465" y="1564"/>
                    </a:cubicBezTo>
                    <a:cubicBezTo>
                      <a:pt x="1553" y="1564"/>
                      <a:pt x="1636" y="1533"/>
                      <a:pt x="1713" y="1500"/>
                    </a:cubicBezTo>
                    <a:cubicBezTo>
                      <a:pt x="1764" y="1475"/>
                      <a:pt x="1741" y="1406"/>
                      <a:pt x="1695" y="1406"/>
                    </a:cubicBezTo>
                    <a:cubicBezTo>
                      <a:pt x="1688" y="1406"/>
                      <a:pt x="1680" y="1408"/>
                      <a:pt x="1672" y="1411"/>
                    </a:cubicBezTo>
                    <a:cubicBezTo>
                      <a:pt x="1640" y="1425"/>
                      <a:pt x="1611" y="1438"/>
                      <a:pt x="1552" y="1451"/>
                    </a:cubicBezTo>
                    <a:cubicBezTo>
                      <a:pt x="1529" y="1457"/>
                      <a:pt x="1489" y="1463"/>
                      <a:pt x="1451" y="1463"/>
                    </a:cubicBezTo>
                    <a:cubicBezTo>
                      <a:pt x="1413" y="1463"/>
                      <a:pt x="1379" y="1454"/>
                      <a:pt x="1345" y="1438"/>
                    </a:cubicBezTo>
                    <a:cubicBezTo>
                      <a:pt x="1306" y="1417"/>
                      <a:pt x="1284" y="1398"/>
                      <a:pt x="1256" y="1360"/>
                    </a:cubicBezTo>
                    <a:cubicBezTo>
                      <a:pt x="1216" y="1297"/>
                      <a:pt x="1206" y="1248"/>
                      <a:pt x="1196" y="1175"/>
                    </a:cubicBezTo>
                    <a:cubicBezTo>
                      <a:pt x="1193" y="1105"/>
                      <a:pt x="1196" y="1059"/>
                      <a:pt x="1206" y="1009"/>
                    </a:cubicBezTo>
                    <a:cubicBezTo>
                      <a:pt x="1216" y="959"/>
                      <a:pt x="1229" y="910"/>
                      <a:pt x="1246" y="861"/>
                    </a:cubicBezTo>
                    <a:cubicBezTo>
                      <a:pt x="1253" y="841"/>
                      <a:pt x="1244" y="818"/>
                      <a:pt x="1229" y="808"/>
                    </a:cubicBezTo>
                    <a:cubicBezTo>
                      <a:pt x="1220" y="803"/>
                      <a:pt x="1210" y="800"/>
                      <a:pt x="1200" y="800"/>
                    </a:cubicBezTo>
                    <a:cubicBezTo>
                      <a:pt x="1189" y="800"/>
                      <a:pt x="1179" y="804"/>
                      <a:pt x="1171" y="811"/>
                    </a:cubicBezTo>
                    <a:cubicBezTo>
                      <a:pt x="1127" y="858"/>
                      <a:pt x="1080" y="899"/>
                      <a:pt x="1028" y="937"/>
                    </a:cubicBezTo>
                    <a:cubicBezTo>
                      <a:pt x="985" y="966"/>
                      <a:pt x="942" y="989"/>
                      <a:pt x="894" y="1009"/>
                    </a:cubicBezTo>
                    <a:cubicBezTo>
                      <a:pt x="856" y="1020"/>
                      <a:pt x="819" y="1032"/>
                      <a:pt x="778" y="1035"/>
                    </a:cubicBezTo>
                    <a:cubicBezTo>
                      <a:pt x="756" y="1035"/>
                      <a:pt x="735" y="1035"/>
                      <a:pt x="713" y="1032"/>
                    </a:cubicBezTo>
                    <a:cubicBezTo>
                      <a:pt x="693" y="1026"/>
                      <a:pt x="676" y="1020"/>
                      <a:pt x="657" y="1013"/>
                    </a:cubicBezTo>
                    <a:cubicBezTo>
                      <a:pt x="647" y="1009"/>
                      <a:pt x="637" y="1002"/>
                      <a:pt x="627" y="994"/>
                    </a:cubicBezTo>
                    <a:cubicBezTo>
                      <a:pt x="619" y="984"/>
                      <a:pt x="611" y="976"/>
                      <a:pt x="601" y="967"/>
                    </a:cubicBezTo>
                    <a:cubicBezTo>
                      <a:pt x="594" y="954"/>
                      <a:pt x="587" y="940"/>
                      <a:pt x="580" y="927"/>
                    </a:cubicBezTo>
                    <a:cubicBezTo>
                      <a:pt x="573" y="904"/>
                      <a:pt x="568" y="883"/>
                      <a:pt x="566" y="858"/>
                    </a:cubicBezTo>
                    <a:cubicBezTo>
                      <a:pt x="564" y="823"/>
                      <a:pt x="568" y="788"/>
                      <a:pt x="573" y="752"/>
                    </a:cubicBezTo>
                    <a:cubicBezTo>
                      <a:pt x="579" y="725"/>
                      <a:pt x="586" y="698"/>
                      <a:pt x="593" y="672"/>
                    </a:cubicBezTo>
                    <a:cubicBezTo>
                      <a:pt x="607" y="627"/>
                      <a:pt x="625" y="585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3" y="543"/>
                      <a:pt x="643" y="543"/>
                      <a:pt x="643" y="543"/>
                    </a:cubicBezTo>
                    <a:lnTo>
                      <a:pt x="643" y="543"/>
                    </a:lnTo>
                    <a:cubicBezTo>
                      <a:pt x="644" y="543"/>
                      <a:pt x="644" y="542"/>
                      <a:pt x="644" y="541"/>
                    </a:cubicBezTo>
                    <a:lnTo>
                      <a:pt x="644" y="541"/>
                    </a:lnTo>
                    <a:cubicBezTo>
                      <a:pt x="644" y="542"/>
                      <a:pt x="644" y="542"/>
                      <a:pt x="643" y="543"/>
                    </a:cubicBezTo>
                    <a:lnTo>
                      <a:pt x="643" y="543"/>
                    </a:lnTo>
                    <a:cubicBezTo>
                      <a:pt x="644" y="542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4" y="541"/>
                      <a:pt x="644" y="541"/>
                      <a:pt x="644" y="541"/>
                    </a:cubicBezTo>
                    <a:lnTo>
                      <a:pt x="644" y="541"/>
                    </a:lnTo>
                    <a:cubicBezTo>
                      <a:pt x="648" y="536"/>
                      <a:pt x="649" y="530"/>
                      <a:pt x="652" y="525"/>
                    </a:cubicBezTo>
                    <a:cubicBezTo>
                      <a:pt x="656" y="518"/>
                      <a:pt x="659" y="510"/>
                      <a:pt x="659" y="502"/>
                    </a:cubicBezTo>
                    <a:cubicBezTo>
                      <a:pt x="659" y="489"/>
                      <a:pt x="656" y="476"/>
                      <a:pt x="649" y="468"/>
                    </a:cubicBezTo>
                    <a:cubicBezTo>
                      <a:pt x="640" y="458"/>
                      <a:pt x="626" y="452"/>
                      <a:pt x="612" y="452"/>
                    </a:cubicBezTo>
                    <a:cubicBezTo>
                      <a:pt x="604" y="452"/>
                      <a:pt x="597" y="454"/>
                      <a:pt x="591" y="457"/>
                    </a:cubicBezTo>
                    <a:cubicBezTo>
                      <a:pt x="564" y="473"/>
                      <a:pt x="537" y="490"/>
                      <a:pt x="510" y="505"/>
                    </a:cubicBezTo>
                    <a:cubicBezTo>
                      <a:pt x="480" y="520"/>
                      <a:pt x="448" y="535"/>
                      <a:pt x="415" y="546"/>
                    </a:cubicBezTo>
                    <a:cubicBezTo>
                      <a:pt x="382" y="556"/>
                      <a:pt x="348" y="565"/>
                      <a:pt x="312" y="569"/>
                    </a:cubicBezTo>
                    <a:cubicBezTo>
                      <a:pt x="306" y="571"/>
                      <a:pt x="300" y="571"/>
                      <a:pt x="294" y="571"/>
                    </a:cubicBezTo>
                    <a:cubicBezTo>
                      <a:pt x="288" y="571"/>
                      <a:pt x="282" y="571"/>
                      <a:pt x="276" y="569"/>
                    </a:cubicBezTo>
                    <a:cubicBezTo>
                      <a:pt x="262" y="569"/>
                      <a:pt x="245" y="568"/>
                      <a:pt x="231" y="565"/>
                    </a:cubicBezTo>
                    <a:cubicBezTo>
                      <a:pt x="216" y="561"/>
                      <a:pt x="202" y="556"/>
                      <a:pt x="188" y="552"/>
                    </a:cubicBezTo>
                    <a:cubicBezTo>
                      <a:pt x="176" y="546"/>
                      <a:pt x="165" y="539"/>
                      <a:pt x="155" y="531"/>
                    </a:cubicBezTo>
                    <a:cubicBezTo>
                      <a:pt x="146" y="522"/>
                      <a:pt x="136" y="512"/>
                      <a:pt x="129" y="503"/>
                    </a:cubicBezTo>
                    <a:cubicBezTo>
                      <a:pt x="122" y="490"/>
                      <a:pt x="115" y="479"/>
                      <a:pt x="110" y="466"/>
                    </a:cubicBezTo>
                    <a:cubicBezTo>
                      <a:pt x="105" y="450"/>
                      <a:pt x="100" y="433"/>
                      <a:pt x="99" y="417"/>
                    </a:cubicBezTo>
                    <a:lnTo>
                      <a:pt x="99" y="390"/>
                    </a:lnTo>
                    <a:cubicBezTo>
                      <a:pt x="99" y="373"/>
                      <a:pt x="102" y="354"/>
                      <a:pt x="106" y="337"/>
                    </a:cubicBezTo>
                    <a:cubicBezTo>
                      <a:pt x="109" y="324"/>
                      <a:pt x="113" y="311"/>
                      <a:pt x="116" y="301"/>
                    </a:cubicBezTo>
                    <a:cubicBezTo>
                      <a:pt x="123" y="279"/>
                      <a:pt x="135" y="257"/>
                      <a:pt x="143" y="236"/>
                    </a:cubicBezTo>
                    <a:cubicBezTo>
                      <a:pt x="155" y="214"/>
                      <a:pt x="168" y="194"/>
                      <a:pt x="179" y="173"/>
                    </a:cubicBezTo>
                    <a:cubicBezTo>
                      <a:pt x="203" y="137"/>
                      <a:pt x="229" y="104"/>
                      <a:pt x="256" y="72"/>
                    </a:cubicBezTo>
                    <a:cubicBezTo>
                      <a:pt x="264" y="64"/>
                      <a:pt x="265" y="47"/>
                      <a:pt x="264" y="37"/>
                    </a:cubicBezTo>
                    <a:cubicBezTo>
                      <a:pt x="262" y="24"/>
                      <a:pt x="255" y="14"/>
                      <a:pt x="243" y="8"/>
                    </a:cubicBezTo>
                    <a:cubicBezTo>
                      <a:pt x="236" y="2"/>
                      <a:pt x="229" y="1"/>
                      <a:pt x="2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8" name="Google Shape;14478;p87"/>
              <p:cNvSpPr/>
              <p:nvPr/>
            </p:nvSpPr>
            <p:spPr>
              <a:xfrm>
                <a:off x="3850078" y="2277113"/>
                <a:ext cx="37579" cy="37991"/>
              </a:xfrm>
              <a:custGeom>
                <a:rect b="b" l="l" r="r" t="t"/>
                <a:pathLst>
                  <a:path extrusionOk="0" h="1201" w="1188">
                    <a:moveTo>
                      <a:pt x="961" y="1066"/>
                    </a:moveTo>
                    <a:lnTo>
                      <a:pt x="961" y="1066"/>
                    </a:lnTo>
                    <a:cubicBezTo>
                      <a:pt x="961" y="1066"/>
                      <a:pt x="960" y="1066"/>
                      <a:pt x="960" y="1066"/>
                    </a:cubicBezTo>
                    <a:lnTo>
                      <a:pt x="960" y="1066"/>
                    </a:lnTo>
                    <a:cubicBezTo>
                      <a:pt x="960" y="1066"/>
                      <a:pt x="961" y="1066"/>
                      <a:pt x="961" y="1066"/>
                    </a:cubicBezTo>
                    <a:close/>
                    <a:moveTo>
                      <a:pt x="367" y="0"/>
                    </a:moveTo>
                    <a:cubicBezTo>
                      <a:pt x="318" y="0"/>
                      <a:pt x="202" y="164"/>
                      <a:pt x="175" y="204"/>
                    </a:cubicBezTo>
                    <a:cubicBezTo>
                      <a:pt x="69" y="358"/>
                      <a:pt x="0" y="593"/>
                      <a:pt x="66" y="772"/>
                    </a:cubicBezTo>
                    <a:cubicBezTo>
                      <a:pt x="95" y="853"/>
                      <a:pt x="163" y="909"/>
                      <a:pt x="262" y="909"/>
                    </a:cubicBezTo>
                    <a:cubicBezTo>
                      <a:pt x="317" y="909"/>
                      <a:pt x="382" y="891"/>
                      <a:pt x="456" y="851"/>
                    </a:cubicBezTo>
                    <a:cubicBezTo>
                      <a:pt x="504" y="824"/>
                      <a:pt x="573" y="773"/>
                      <a:pt x="612" y="741"/>
                    </a:cubicBezTo>
                    <a:lnTo>
                      <a:pt x="612" y="741"/>
                    </a:lnTo>
                    <a:cubicBezTo>
                      <a:pt x="603" y="851"/>
                      <a:pt x="612" y="960"/>
                      <a:pt x="655" y="1060"/>
                    </a:cubicBezTo>
                    <a:cubicBezTo>
                      <a:pt x="686" y="1141"/>
                      <a:pt x="754" y="1200"/>
                      <a:pt x="850" y="1200"/>
                    </a:cubicBezTo>
                    <a:cubicBezTo>
                      <a:pt x="867" y="1200"/>
                      <a:pt x="885" y="1198"/>
                      <a:pt x="904" y="1194"/>
                    </a:cubicBezTo>
                    <a:cubicBezTo>
                      <a:pt x="997" y="1174"/>
                      <a:pt x="1090" y="1081"/>
                      <a:pt x="1152" y="1010"/>
                    </a:cubicBezTo>
                    <a:cubicBezTo>
                      <a:pt x="1188" y="972"/>
                      <a:pt x="1154" y="929"/>
                      <a:pt x="1119" y="929"/>
                    </a:cubicBezTo>
                    <a:cubicBezTo>
                      <a:pt x="1109" y="929"/>
                      <a:pt x="1098" y="933"/>
                      <a:pt x="1089" y="942"/>
                    </a:cubicBezTo>
                    <a:cubicBezTo>
                      <a:pt x="1020" y="1020"/>
                      <a:pt x="996" y="1038"/>
                      <a:pt x="957" y="1068"/>
                    </a:cubicBezTo>
                    <a:cubicBezTo>
                      <a:pt x="957" y="1068"/>
                      <a:pt x="957" y="1068"/>
                      <a:pt x="957" y="1068"/>
                    </a:cubicBezTo>
                    <a:lnTo>
                      <a:pt x="957" y="1068"/>
                    </a:lnTo>
                    <a:cubicBezTo>
                      <a:pt x="916" y="1096"/>
                      <a:pt x="890" y="1104"/>
                      <a:pt x="857" y="1109"/>
                    </a:cubicBezTo>
                    <a:cubicBezTo>
                      <a:pt x="855" y="1109"/>
                      <a:pt x="853" y="1109"/>
                      <a:pt x="851" y="1109"/>
                    </a:cubicBezTo>
                    <a:cubicBezTo>
                      <a:pt x="812" y="1109"/>
                      <a:pt x="790" y="1093"/>
                      <a:pt x="764" y="1063"/>
                    </a:cubicBezTo>
                    <a:cubicBezTo>
                      <a:pt x="683" y="944"/>
                      <a:pt x="698" y="758"/>
                      <a:pt x="725" y="619"/>
                    </a:cubicBezTo>
                    <a:cubicBezTo>
                      <a:pt x="729" y="591"/>
                      <a:pt x="703" y="568"/>
                      <a:pt x="676" y="568"/>
                    </a:cubicBezTo>
                    <a:cubicBezTo>
                      <a:pt x="666" y="568"/>
                      <a:pt x="655" y="572"/>
                      <a:pt x="646" y="580"/>
                    </a:cubicBezTo>
                    <a:cubicBezTo>
                      <a:pt x="559" y="666"/>
                      <a:pt x="463" y="751"/>
                      <a:pt x="351" y="798"/>
                    </a:cubicBezTo>
                    <a:cubicBezTo>
                      <a:pt x="314" y="810"/>
                      <a:pt x="287" y="815"/>
                      <a:pt x="264" y="815"/>
                    </a:cubicBezTo>
                    <a:cubicBezTo>
                      <a:pt x="230" y="815"/>
                      <a:pt x="209" y="803"/>
                      <a:pt x="188" y="788"/>
                    </a:cubicBezTo>
                    <a:cubicBezTo>
                      <a:pt x="124" y="722"/>
                      <a:pt x="126" y="619"/>
                      <a:pt x="144" y="527"/>
                    </a:cubicBezTo>
                    <a:cubicBezTo>
                      <a:pt x="179" y="351"/>
                      <a:pt x="274" y="199"/>
                      <a:pt x="398" y="83"/>
                    </a:cubicBezTo>
                    <a:cubicBezTo>
                      <a:pt x="430" y="55"/>
                      <a:pt x="411" y="3"/>
                      <a:pt x="368" y="0"/>
                    </a:cubicBezTo>
                    <a:cubicBezTo>
                      <a:pt x="368" y="0"/>
                      <a:pt x="368" y="0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9" name="Google Shape;14479;p87"/>
              <p:cNvSpPr/>
              <p:nvPr/>
            </p:nvSpPr>
            <p:spPr>
              <a:xfrm>
                <a:off x="3926218" y="2321841"/>
                <a:ext cx="15152" cy="15278"/>
              </a:xfrm>
              <a:custGeom>
                <a:rect b="b" l="l" r="r" t="t"/>
                <a:pathLst>
                  <a:path extrusionOk="0" h="483" w="479">
                    <a:moveTo>
                      <a:pt x="79" y="1"/>
                    </a:moveTo>
                    <a:cubicBezTo>
                      <a:pt x="9" y="1"/>
                      <a:pt x="0" y="196"/>
                      <a:pt x="6" y="266"/>
                    </a:cubicBezTo>
                    <a:cubicBezTo>
                      <a:pt x="9" y="343"/>
                      <a:pt x="42" y="415"/>
                      <a:pt x="109" y="453"/>
                    </a:cubicBezTo>
                    <a:cubicBezTo>
                      <a:pt x="148" y="476"/>
                      <a:pt x="190" y="483"/>
                      <a:pt x="232" y="483"/>
                    </a:cubicBezTo>
                    <a:cubicBezTo>
                      <a:pt x="253" y="483"/>
                      <a:pt x="273" y="481"/>
                      <a:pt x="294" y="479"/>
                    </a:cubicBezTo>
                    <a:cubicBezTo>
                      <a:pt x="325" y="475"/>
                      <a:pt x="446" y="452"/>
                      <a:pt x="464" y="423"/>
                    </a:cubicBezTo>
                    <a:cubicBezTo>
                      <a:pt x="479" y="406"/>
                      <a:pt x="473" y="373"/>
                      <a:pt x="451" y="359"/>
                    </a:cubicBezTo>
                    <a:cubicBezTo>
                      <a:pt x="443" y="352"/>
                      <a:pt x="432" y="347"/>
                      <a:pt x="423" y="347"/>
                    </a:cubicBezTo>
                    <a:cubicBezTo>
                      <a:pt x="421" y="347"/>
                      <a:pt x="418" y="348"/>
                      <a:pt x="416" y="349"/>
                    </a:cubicBezTo>
                    <a:cubicBezTo>
                      <a:pt x="355" y="368"/>
                      <a:pt x="296" y="385"/>
                      <a:pt x="237" y="385"/>
                    </a:cubicBezTo>
                    <a:cubicBezTo>
                      <a:pt x="222" y="385"/>
                      <a:pt x="207" y="384"/>
                      <a:pt x="192" y="382"/>
                    </a:cubicBezTo>
                    <a:cubicBezTo>
                      <a:pt x="149" y="372"/>
                      <a:pt x="129" y="357"/>
                      <a:pt x="111" y="310"/>
                    </a:cubicBezTo>
                    <a:cubicBezTo>
                      <a:pt x="93" y="247"/>
                      <a:pt x="101" y="174"/>
                      <a:pt x="113" y="110"/>
                    </a:cubicBezTo>
                    <a:cubicBezTo>
                      <a:pt x="118" y="85"/>
                      <a:pt x="131" y="48"/>
                      <a:pt x="121" y="27"/>
                    </a:cubicBezTo>
                    <a:cubicBezTo>
                      <a:pt x="113" y="12"/>
                      <a:pt x="99" y="1"/>
                      <a:pt x="81" y="1"/>
                    </a:cubicBezTo>
                    <a:cubicBezTo>
                      <a:pt x="80" y="1"/>
                      <a:pt x="80" y="1"/>
                      <a:pt x="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0" name="Google Shape;14480;p87"/>
              <p:cNvSpPr/>
              <p:nvPr/>
            </p:nvSpPr>
            <p:spPr>
              <a:xfrm>
                <a:off x="3969934" y="2333545"/>
                <a:ext cx="17809" cy="12337"/>
              </a:xfrm>
              <a:custGeom>
                <a:rect b="b" l="l" r="r" t="t"/>
                <a:pathLst>
                  <a:path extrusionOk="0" h="390" w="563">
                    <a:moveTo>
                      <a:pt x="130" y="0"/>
                    </a:moveTo>
                    <a:cubicBezTo>
                      <a:pt x="0" y="0"/>
                      <a:pt x="118" y="283"/>
                      <a:pt x="259" y="354"/>
                    </a:cubicBezTo>
                    <a:cubicBezTo>
                      <a:pt x="299" y="373"/>
                      <a:pt x="370" y="389"/>
                      <a:pt x="431" y="389"/>
                    </a:cubicBezTo>
                    <a:cubicBezTo>
                      <a:pt x="477" y="389"/>
                      <a:pt x="517" y="380"/>
                      <a:pt x="533" y="355"/>
                    </a:cubicBezTo>
                    <a:cubicBezTo>
                      <a:pt x="562" y="318"/>
                      <a:pt x="545" y="262"/>
                      <a:pt x="467" y="262"/>
                    </a:cubicBezTo>
                    <a:cubicBezTo>
                      <a:pt x="461" y="262"/>
                      <a:pt x="456" y="262"/>
                      <a:pt x="450" y="262"/>
                    </a:cubicBezTo>
                    <a:cubicBezTo>
                      <a:pt x="439" y="263"/>
                      <a:pt x="429" y="263"/>
                      <a:pt x="419" y="263"/>
                    </a:cubicBezTo>
                    <a:cubicBezTo>
                      <a:pt x="341" y="263"/>
                      <a:pt x="289" y="246"/>
                      <a:pt x="238" y="181"/>
                    </a:cubicBezTo>
                    <a:cubicBezTo>
                      <a:pt x="209" y="132"/>
                      <a:pt x="199" y="98"/>
                      <a:pt x="189" y="48"/>
                    </a:cubicBezTo>
                    <a:cubicBezTo>
                      <a:pt x="185" y="20"/>
                      <a:pt x="159" y="2"/>
                      <a:pt x="135" y="0"/>
                    </a:cubicBezTo>
                    <a:cubicBezTo>
                      <a:pt x="133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1" name="Google Shape;14481;p87"/>
              <p:cNvSpPr/>
              <p:nvPr/>
            </p:nvSpPr>
            <p:spPr>
              <a:xfrm>
                <a:off x="3803800" y="2338163"/>
                <a:ext cx="35239" cy="27678"/>
              </a:xfrm>
              <a:custGeom>
                <a:rect b="b" l="l" r="r" t="t"/>
                <a:pathLst>
                  <a:path extrusionOk="0" h="875" w="1114">
                    <a:moveTo>
                      <a:pt x="91" y="0"/>
                    </a:moveTo>
                    <a:cubicBezTo>
                      <a:pt x="10" y="0"/>
                      <a:pt x="0" y="285"/>
                      <a:pt x="7" y="367"/>
                    </a:cubicBezTo>
                    <a:cubicBezTo>
                      <a:pt x="24" y="539"/>
                      <a:pt x="84" y="635"/>
                      <a:pt x="140" y="679"/>
                    </a:cubicBezTo>
                    <a:cubicBezTo>
                      <a:pt x="177" y="710"/>
                      <a:pt x="221" y="730"/>
                      <a:pt x="272" y="730"/>
                    </a:cubicBezTo>
                    <a:cubicBezTo>
                      <a:pt x="343" y="730"/>
                      <a:pt x="428" y="691"/>
                      <a:pt x="521" y="586"/>
                    </a:cubicBezTo>
                    <a:cubicBezTo>
                      <a:pt x="556" y="692"/>
                      <a:pt x="606" y="799"/>
                      <a:pt x="706" y="851"/>
                    </a:cubicBezTo>
                    <a:cubicBezTo>
                      <a:pt x="737" y="868"/>
                      <a:pt x="774" y="874"/>
                      <a:pt x="812" y="874"/>
                    </a:cubicBezTo>
                    <a:cubicBezTo>
                      <a:pt x="942" y="874"/>
                      <a:pt x="1088" y="795"/>
                      <a:pt x="1101" y="749"/>
                    </a:cubicBezTo>
                    <a:cubicBezTo>
                      <a:pt x="1114" y="715"/>
                      <a:pt x="1084" y="686"/>
                      <a:pt x="1056" y="686"/>
                    </a:cubicBezTo>
                    <a:cubicBezTo>
                      <a:pt x="1049" y="686"/>
                      <a:pt x="1041" y="688"/>
                      <a:pt x="1035" y="692"/>
                    </a:cubicBezTo>
                    <a:cubicBezTo>
                      <a:pt x="949" y="746"/>
                      <a:pt x="878" y="778"/>
                      <a:pt x="817" y="778"/>
                    </a:cubicBezTo>
                    <a:cubicBezTo>
                      <a:pt x="716" y="778"/>
                      <a:pt x="645" y="689"/>
                      <a:pt x="591" y="472"/>
                    </a:cubicBezTo>
                    <a:cubicBezTo>
                      <a:pt x="585" y="447"/>
                      <a:pt x="564" y="434"/>
                      <a:pt x="543" y="434"/>
                    </a:cubicBezTo>
                    <a:cubicBezTo>
                      <a:pt x="528" y="434"/>
                      <a:pt x="513" y="441"/>
                      <a:pt x="501" y="456"/>
                    </a:cubicBezTo>
                    <a:cubicBezTo>
                      <a:pt x="470" y="499"/>
                      <a:pt x="461" y="509"/>
                      <a:pt x="425" y="546"/>
                    </a:cubicBezTo>
                    <a:cubicBezTo>
                      <a:pt x="404" y="567"/>
                      <a:pt x="368" y="599"/>
                      <a:pt x="335" y="615"/>
                    </a:cubicBezTo>
                    <a:cubicBezTo>
                      <a:pt x="313" y="625"/>
                      <a:pt x="292" y="632"/>
                      <a:pt x="270" y="632"/>
                    </a:cubicBezTo>
                    <a:cubicBezTo>
                      <a:pt x="258" y="632"/>
                      <a:pt x="245" y="630"/>
                      <a:pt x="232" y="625"/>
                    </a:cubicBezTo>
                    <a:cubicBezTo>
                      <a:pt x="77" y="546"/>
                      <a:pt x="83" y="237"/>
                      <a:pt x="136" y="63"/>
                    </a:cubicBezTo>
                    <a:cubicBezTo>
                      <a:pt x="146" y="33"/>
                      <a:pt x="126" y="2"/>
                      <a:pt x="93" y="0"/>
                    </a:cubicBezTo>
                    <a:cubicBezTo>
                      <a:pt x="92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2" name="Google Shape;14482;p87"/>
              <p:cNvSpPr/>
              <p:nvPr/>
            </p:nvSpPr>
            <p:spPr>
              <a:xfrm>
                <a:off x="3887658" y="2366190"/>
                <a:ext cx="21510" cy="13792"/>
              </a:xfrm>
              <a:custGeom>
                <a:rect b="b" l="l" r="r" t="t"/>
                <a:pathLst>
                  <a:path extrusionOk="0" h="436" w="680">
                    <a:moveTo>
                      <a:pt x="59" y="1"/>
                    </a:moveTo>
                    <a:cubicBezTo>
                      <a:pt x="30" y="1"/>
                      <a:pt x="0" y="22"/>
                      <a:pt x="2" y="57"/>
                    </a:cubicBezTo>
                    <a:cubicBezTo>
                      <a:pt x="12" y="214"/>
                      <a:pt x="38" y="374"/>
                      <a:pt x="188" y="426"/>
                    </a:cubicBezTo>
                    <a:cubicBezTo>
                      <a:pt x="205" y="431"/>
                      <a:pt x="226" y="435"/>
                      <a:pt x="252" y="435"/>
                    </a:cubicBezTo>
                    <a:cubicBezTo>
                      <a:pt x="288" y="435"/>
                      <a:pt x="333" y="428"/>
                      <a:pt x="383" y="409"/>
                    </a:cubicBezTo>
                    <a:cubicBezTo>
                      <a:pt x="475" y="373"/>
                      <a:pt x="555" y="316"/>
                      <a:pt x="629" y="254"/>
                    </a:cubicBezTo>
                    <a:cubicBezTo>
                      <a:pt x="679" y="219"/>
                      <a:pt x="644" y="151"/>
                      <a:pt x="592" y="151"/>
                    </a:cubicBezTo>
                    <a:cubicBezTo>
                      <a:pt x="578" y="151"/>
                      <a:pt x="564" y="156"/>
                      <a:pt x="549" y="167"/>
                    </a:cubicBezTo>
                    <a:cubicBezTo>
                      <a:pt x="523" y="188"/>
                      <a:pt x="496" y="208"/>
                      <a:pt x="468" y="227"/>
                    </a:cubicBezTo>
                    <a:cubicBezTo>
                      <a:pt x="469" y="227"/>
                      <a:pt x="469" y="226"/>
                      <a:pt x="470" y="226"/>
                    </a:cubicBezTo>
                    <a:lnTo>
                      <a:pt x="470" y="226"/>
                    </a:lnTo>
                    <a:cubicBezTo>
                      <a:pt x="462" y="231"/>
                      <a:pt x="468" y="230"/>
                      <a:pt x="459" y="234"/>
                    </a:cubicBezTo>
                    <a:cubicBezTo>
                      <a:pt x="461" y="232"/>
                      <a:pt x="462" y="232"/>
                      <a:pt x="462" y="232"/>
                    </a:cubicBezTo>
                    <a:lnTo>
                      <a:pt x="462" y="232"/>
                    </a:lnTo>
                    <a:cubicBezTo>
                      <a:pt x="460" y="232"/>
                      <a:pt x="403" y="271"/>
                      <a:pt x="334" y="299"/>
                    </a:cubicBezTo>
                    <a:cubicBezTo>
                      <a:pt x="306" y="309"/>
                      <a:pt x="280" y="317"/>
                      <a:pt x="255" y="317"/>
                    </a:cubicBezTo>
                    <a:cubicBezTo>
                      <a:pt x="231" y="317"/>
                      <a:pt x="209" y="310"/>
                      <a:pt x="187" y="293"/>
                    </a:cubicBezTo>
                    <a:cubicBezTo>
                      <a:pt x="137" y="238"/>
                      <a:pt x="120" y="137"/>
                      <a:pt x="118" y="62"/>
                    </a:cubicBezTo>
                    <a:cubicBezTo>
                      <a:pt x="115" y="19"/>
                      <a:pt x="87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3" name="Google Shape;14483;p87"/>
              <p:cNvSpPr/>
              <p:nvPr/>
            </p:nvSpPr>
            <p:spPr>
              <a:xfrm>
                <a:off x="3902304" y="2373402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5" y="0"/>
                      <a:pt x="3" y="2"/>
                      <a:pt x="0" y="2"/>
                    </a:cubicBezTo>
                    <a:cubicBezTo>
                      <a:pt x="5" y="2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4" name="Google Shape;14484;p87"/>
              <p:cNvSpPr/>
              <p:nvPr/>
            </p:nvSpPr>
            <p:spPr>
              <a:xfrm>
                <a:off x="3736612" y="2387573"/>
                <a:ext cx="63" cy="221"/>
              </a:xfrm>
              <a:custGeom>
                <a:rect b="b" l="l" r="r" t="t"/>
                <a:pathLst>
                  <a:path extrusionOk="0" h="7" w="2">
                    <a:moveTo>
                      <a:pt x="1" y="1"/>
                    </a:moveTo>
                    <a:lnTo>
                      <a:pt x="1" y="6"/>
                    </a:lnTo>
                    <a:cubicBezTo>
                      <a:pt x="2" y="5"/>
                      <a:pt x="2" y="5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5" name="Google Shape;14485;p87"/>
              <p:cNvSpPr/>
              <p:nvPr/>
            </p:nvSpPr>
            <p:spPr>
              <a:xfrm>
                <a:off x="3736391" y="2391749"/>
                <a:ext cx="32" cy="285"/>
              </a:xfrm>
              <a:custGeom>
                <a:rect b="b" l="l" r="r" t="t"/>
                <a:pathLst>
                  <a:path extrusionOk="0" h="9" w="1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9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6" name="Google Shape;14486;p87"/>
              <p:cNvSpPr/>
              <p:nvPr/>
            </p:nvSpPr>
            <p:spPr>
              <a:xfrm>
                <a:off x="3737150" y="2395861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2" y="6"/>
                    </a:moveTo>
                    <a:cubicBezTo>
                      <a:pt x="1" y="1"/>
                      <a:pt x="1" y="1"/>
                      <a:pt x="2" y="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7" name="Google Shape;14487;p87"/>
              <p:cNvSpPr/>
              <p:nvPr/>
            </p:nvSpPr>
            <p:spPr>
              <a:xfrm>
                <a:off x="3730824" y="2378337"/>
                <a:ext cx="53427" cy="35460"/>
              </a:xfrm>
              <a:custGeom>
                <a:rect b="b" l="l" r="r" t="t"/>
                <a:pathLst>
                  <a:path extrusionOk="0" h="1121" w="1689">
                    <a:moveTo>
                      <a:pt x="709" y="592"/>
                    </a:moveTo>
                    <a:lnTo>
                      <a:pt x="709" y="592"/>
                    </a:lnTo>
                    <a:cubicBezTo>
                      <a:pt x="709" y="592"/>
                      <a:pt x="709" y="592"/>
                      <a:pt x="709" y="592"/>
                    </a:cubicBezTo>
                    <a:cubicBezTo>
                      <a:pt x="709" y="592"/>
                      <a:pt x="709" y="592"/>
                      <a:pt x="709" y="592"/>
                    </a:cubicBezTo>
                    <a:close/>
                    <a:moveTo>
                      <a:pt x="228" y="0"/>
                    </a:moveTo>
                    <a:cubicBezTo>
                      <a:pt x="219" y="0"/>
                      <a:pt x="212" y="3"/>
                      <a:pt x="202" y="6"/>
                    </a:cubicBezTo>
                    <a:cubicBezTo>
                      <a:pt x="191" y="12"/>
                      <a:pt x="185" y="22"/>
                      <a:pt x="179" y="33"/>
                    </a:cubicBezTo>
                    <a:cubicBezTo>
                      <a:pt x="151" y="92"/>
                      <a:pt x="128" y="154"/>
                      <a:pt x="112" y="215"/>
                    </a:cubicBezTo>
                    <a:cubicBezTo>
                      <a:pt x="93" y="277"/>
                      <a:pt x="86" y="341"/>
                      <a:pt x="85" y="406"/>
                    </a:cubicBezTo>
                    <a:cubicBezTo>
                      <a:pt x="83" y="466"/>
                      <a:pt x="95" y="527"/>
                      <a:pt x="115" y="586"/>
                    </a:cubicBezTo>
                    <a:cubicBezTo>
                      <a:pt x="116" y="591"/>
                      <a:pt x="118" y="595"/>
                      <a:pt x="120" y="600"/>
                    </a:cubicBezTo>
                    <a:lnTo>
                      <a:pt x="120" y="600"/>
                    </a:lnTo>
                    <a:cubicBezTo>
                      <a:pt x="32" y="984"/>
                      <a:pt x="1" y="1120"/>
                      <a:pt x="1" y="1120"/>
                    </a:cubicBezTo>
                    <a:cubicBezTo>
                      <a:pt x="1" y="1120"/>
                      <a:pt x="66" y="836"/>
                      <a:pt x="120" y="601"/>
                    </a:cubicBezTo>
                    <a:lnTo>
                      <a:pt x="120" y="601"/>
                    </a:lnTo>
                    <a:cubicBezTo>
                      <a:pt x="139" y="651"/>
                      <a:pt x="166" y="695"/>
                      <a:pt x="195" y="739"/>
                    </a:cubicBezTo>
                    <a:cubicBezTo>
                      <a:pt x="203" y="751"/>
                      <a:pt x="217" y="756"/>
                      <a:pt x="231" y="756"/>
                    </a:cubicBezTo>
                    <a:cubicBezTo>
                      <a:pt x="244" y="756"/>
                      <a:pt x="256" y="752"/>
                      <a:pt x="264" y="742"/>
                    </a:cubicBezTo>
                    <a:cubicBezTo>
                      <a:pt x="301" y="699"/>
                      <a:pt x="348" y="668"/>
                      <a:pt x="394" y="633"/>
                    </a:cubicBezTo>
                    <a:cubicBezTo>
                      <a:pt x="434" y="605"/>
                      <a:pt x="474" y="576"/>
                      <a:pt x="513" y="543"/>
                    </a:cubicBezTo>
                    <a:cubicBezTo>
                      <a:pt x="567" y="622"/>
                      <a:pt x="646" y="683"/>
                      <a:pt x="720" y="747"/>
                    </a:cubicBezTo>
                    <a:cubicBezTo>
                      <a:pt x="719" y="745"/>
                      <a:pt x="718" y="744"/>
                      <a:pt x="717" y="743"/>
                    </a:cubicBezTo>
                    <a:lnTo>
                      <a:pt x="717" y="743"/>
                    </a:lnTo>
                    <a:cubicBezTo>
                      <a:pt x="751" y="772"/>
                      <a:pt x="783" y="802"/>
                      <a:pt x="811" y="837"/>
                    </a:cubicBezTo>
                    <a:cubicBezTo>
                      <a:pt x="814" y="841"/>
                      <a:pt x="815" y="844"/>
                      <a:pt x="816" y="847"/>
                    </a:cubicBezTo>
                    <a:cubicBezTo>
                      <a:pt x="825" y="858"/>
                      <a:pt x="835" y="870"/>
                      <a:pt x="849" y="873"/>
                    </a:cubicBezTo>
                    <a:cubicBezTo>
                      <a:pt x="855" y="874"/>
                      <a:pt x="861" y="875"/>
                      <a:pt x="867" y="875"/>
                    </a:cubicBezTo>
                    <a:cubicBezTo>
                      <a:pt x="880" y="875"/>
                      <a:pt x="894" y="871"/>
                      <a:pt x="904" y="861"/>
                    </a:cubicBezTo>
                    <a:cubicBezTo>
                      <a:pt x="935" y="828"/>
                      <a:pt x="964" y="797"/>
                      <a:pt x="990" y="761"/>
                    </a:cubicBezTo>
                    <a:lnTo>
                      <a:pt x="1028" y="706"/>
                    </a:lnTo>
                    <a:cubicBezTo>
                      <a:pt x="1043" y="725"/>
                      <a:pt x="1058" y="742"/>
                      <a:pt x="1074" y="761"/>
                    </a:cubicBezTo>
                    <a:cubicBezTo>
                      <a:pt x="1100" y="789"/>
                      <a:pt x="1130" y="812"/>
                      <a:pt x="1160" y="837"/>
                    </a:cubicBezTo>
                    <a:cubicBezTo>
                      <a:pt x="1187" y="858"/>
                      <a:pt x="1217" y="873"/>
                      <a:pt x="1247" y="887"/>
                    </a:cubicBezTo>
                    <a:cubicBezTo>
                      <a:pt x="1275" y="900"/>
                      <a:pt x="1308" y="905"/>
                      <a:pt x="1336" y="907"/>
                    </a:cubicBezTo>
                    <a:cubicBezTo>
                      <a:pt x="1341" y="907"/>
                      <a:pt x="1346" y="908"/>
                      <a:pt x="1351" y="908"/>
                    </a:cubicBezTo>
                    <a:cubicBezTo>
                      <a:pt x="1396" y="908"/>
                      <a:pt x="1453" y="890"/>
                      <a:pt x="1504" y="854"/>
                    </a:cubicBezTo>
                    <a:cubicBezTo>
                      <a:pt x="1555" y="814"/>
                      <a:pt x="1688" y="662"/>
                      <a:pt x="1674" y="605"/>
                    </a:cubicBezTo>
                    <a:cubicBezTo>
                      <a:pt x="1667" y="572"/>
                      <a:pt x="1639" y="555"/>
                      <a:pt x="1612" y="555"/>
                    </a:cubicBezTo>
                    <a:cubicBezTo>
                      <a:pt x="1592" y="555"/>
                      <a:pt x="1572" y="565"/>
                      <a:pt x="1561" y="583"/>
                    </a:cubicBezTo>
                    <a:cubicBezTo>
                      <a:pt x="1504" y="691"/>
                      <a:pt x="1466" y="728"/>
                      <a:pt x="1425" y="761"/>
                    </a:cubicBezTo>
                    <a:cubicBezTo>
                      <a:pt x="1415" y="768"/>
                      <a:pt x="1402" y="772"/>
                      <a:pt x="1391" y="779"/>
                    </a:cubicBezTo>
                    <a:cubicBezTo>
                      <a:pt x="1381" y="784"/>
                      <a:pt x="1368" y="787"/>
                      <a:pt x="1355" y="787"/>
                    </a:cubicBezTo>
                    <a:cubicBezTo>
                      <a:pt x="1343" y="787"/>
                      <a:pt x="1330" y="787"/>
                      <a:pt x="1319" y="785"/>
                    </a:cubicBezTo>
                    <a:cubicBezTo>
                      <a:pt x="1303" y="779"/>
                      <a:pt x="1289" y="777"/>
                      <a:pt x="1275" y="769"/>
                    </a:cubicBezTo>
                    <a:cubicBezTo>
                      <a:pt x="1247" y="755"/>
                      <a:pt x="1224" y="736"/>
                      <a:pt x="1202" y="719"/>
                    </a:cubicBezTo>
                    <a:cubicBezTo>
                      <a:pt x="1153" y="675"/>
                      <a:pt x="1110" y="622"/>
                      <a:pt x="1071" y="569"/>
                    </a:cubicBezTo>
                    <a:cubicBezTo>
                      <a:pt x="1061" y="557"/>
                      <a:pt x="1044" y="550"/>
                      <a:pt x="1030" y="549"/>
                    </a:cubicBezTo>
                    <a:cubicBezTo>
                      <a:pt x="1028" y="549"/>
                      <a:pt x="1027" y="549"/>
                      <a:pt x="1026" y="549"/>
                    </a:cubicBezTo>
                    <a:cubicBezTo>
                      <a:pt x="1006" y="549"/>
                      <a:pt x="988" y="559"/>
                      <a:pt x="978" y="576"/>
                    </a:cubicBezTo>
                    <a:cubicBezTo>
                      <a:pt x="938" y="635"/>
                      <a:pt x="909" y="683"/>
                      <a:pt x="872" y="734"/>
                    </a:cubicBezTo>
                    <a:cubicBezTo>
                      <a:pt x="832" y="692"/>
                      <a:pt x="751" y="626"/>
                      <a:pt x="707" y="591"/>
                    </a:cubicBezTo>
                    <a:lnTo>
                      <a:pt x="707" y="591"/>
                    </a:lnTo>
                    <a:cubicBezTo>
                      <a:pt x="708" y="591"/>
                      <a:pt x="708" y="591"/>
                      <a:pt x="709" y="592"/>
                    </a:cubicBezTo>
                    <a:lnTo>
                      <a:pt x="709" y="592"/>
                    </a:lnTo>
                    <a:cubicBezTo>
                      <a:pt x="572" y="471"/>
                      <a:pt x="560" y="403"/>
                      <a:pt x="529" y="403"/>
                    </a:cubicBezTo>
                    <a:cubicBezTo>
                      <a:pt x="503" y="403"/>
                      <a:pt x="464" y="451"/>
                      <a:pt x="327" y="555"/>
                    </a:cubicBezTo>
                    <a:cubicBezTo>
                      <a:pt x="298" y="576"/>
                      <a:pt x="269" y="598"/>
                      <a:pt x="242" y="620"/>
                    </a:cubicBezTo>
                    <a:lnTo>
                      <a:pt x="236" y="626"/>
                    </a:lnTo>
                    <a:cubicBezTo>
                      <a:pt x="228" y="612"/>
                      <a:pt x="215" y="585"/>
                      <a:pt x="206" y="562"/>
                    </a:cubicBezTo>
                    <a:lnTo>
                      <a:pt x="206" y="562"/>
                    </a:lnTo>
                    <a:cubicBezTo>
                      <a:pt x="207" y="562"/>
                      <a:pt x="207" y="562"/>
                      <a:pt x="207" y="562"/>
                    </a:cubicBezTo>
                    <a:cubicBezTo>
                      <a:pt x="207" y="562"/>
                      <a:pt x="205" y="555"/>
                      <a:pt x="202" y="550"/>
                    </a:cubicBezTo>
                    <a:lnTo>
                      <a:pt x="202" y="550"/>
                    </a:lnTo>
                    <a:cubicBezTo>
                      <a:pt x="205" y="553"/>
                      <a:pt x="205" y="555"/>
                      <a:pt x="206" y="557"/>
                    </a:cubicBezTo>
                    <a:cubicBezTo>
                      <a:pt x="201" y="542"/>
                      <a:pt x="195" y="526"/>
                      <a:pt x="192" y="510"/>
                    </a:cubicBezTo>
                    <a:cubicBezTo>
                      <a:pt x="185" y="484"/>
                      <a:pt x="184" y="457"/>
                      <a:pt x="179" y="431"/>
                    </a:cubicBezTo>
                    <a:lnTo>
                      <a:pt x="179" y="439"/>
                    </a:lnTo>
                    <a:cubicBezTo>
                      <a:pt x="179" y="432"/>
                      <a:pt x="178" y="425"/>
                      <a:pt x="179" y="425"/>
                    </a:cubicBezTo>
                    <a:lnTo>
                      <a:pt x="179" y="425"/>
                    </a:lnTo>
                    <a:cubicBezTo>
                      <a:pt x="179" y="425"/>
                      <a:pt x="179" y="426"/>
                      <a:pt x="179" y="429"/>
                    </a:cubicBezTo>
                    <a:cubicBezTo>
                      <a:pt x="178" y="380"/>
                      <a:pt x="180" y="353"/>
                      <a:pt x="187" y="311"/>
                    </a:cubicBezTo>
                    <a:lnTo>
                      <a:pt x="187" y="311"/>
                    </a:lnTo>
                    <a:cubicBezTo>
                      <a:pt x="189" y="299"/>
                      <a:pt x="191" y="293"/>
                      <a:pt x="191" y="293"/>
                    </a:cubicBezTo>
                    <a:lnTo>
                      <a:pt x="191" y="298"/>
                    </a:lnTo>
                    <a:cubicBezTo>
                      <a:pt x="198" y="261"/>
                      <a:pt x="208" y="224"/>
                      <a:pt x="221" y="185"/>
                    </a:cubicBezTo>
                    <a:cubicBezTo>
                      <a:pt x="235" y="142"/>
                      <a:pt x="251" y="104"/>
                      <a:pt x="271" y="63"/>
                    </a:cubicBezTo>
                    <a:cubicBezTo>
                      <a:pt x="281" y="41"/>
                      <a:pt x="264" y="12"/>
                      <a:pt x="241" y="3"/>
                    </a:cubicBezTo>
                    <a:cubicBezTo>
                      <a:pt x="236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8" name="Google Shape;14488;p87"/>
              <p:cNvSpPr/>
              <p:nvPr/>
            </p:nvSpPr>
            <p:spPr>
              <a:xfrm>
                <a:off x="3844321" y="2419269"/>
                <a:ext cx="158" cy="348"/>
              </a:xfrm>
              <a:custGeom>
                <a:rect b="b" l="l" r="r" t="t"/>
                <a:pathLst>
                  <a:path extrusionOk="0" h="11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7"/>
                      <a:pt x="4" y="8"/>
                      <a:pt x="5" y="9"/>
                    </a:cubicBezTo>
                    <a:lnTo>
                      <a:pt x="5" y="9"/>
                    </a:lnTo>
                    <a:cubicBezTo>
                      <a:pt x="4" y="6"/>
                      <a:pt x="3" y="4"/>
                      <a:pt x="1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10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89" name="Google Shape;14489;p87"/>
              <p:cNvSpPr/>
              <p:nvPr/>
            </p:nvSpPr>
            <p:spPr>
              <a:xfrm>
                <a:off x="3828821" y="2403358"/>
                <a:ext cx="36725" cy="28311"/>
              </a:xfrm>
              <a:custGeom>
                <a:rect b="b" l="l" r="r" t="t"/>
                <a:pathLst>
                  <a:path extrusionOk="0" h="895" w="1161">
                    <a:moveTo>
                      <a:pt x="154" y="1"/>
                    </a:moveTo>
                    <a:cubicBezTo>
                      <a:pt x="151" y="1"/>
                      <a:pt x="148" y="1"/>
                      <a:pt x="145" y="1"/>
                    </a:cubicBezTo>
                    <a:cubicBezTo>
                      <a:pt x="135" y="3"/>
                      <a:pt x="121" y="10"/>
                      <a:pt x="115" y="21"/>
                    </a:cubicBezTo>
                    <a:cubicBezTo>
                      <a:pt x="45" y="160"/>
                      <a:pt x="28" y="229"/>
                      <a:pt x="11" y="322"/>
                    </a:cubicBezTo>
                    <a:cubicBezTo>
                      <a:pt x="1" y="386"/>
                      <a:pt x="1" y="481"/>
                      <a:pt x="44" y="538"/>
                    </a:cubicBezTo>
                    <a:cubicBezTo>
                      <a:pt x="73" y="579"/>
                      <a:pt x="117" y="598"/>
                      <a:pt x="162" y="598"/>
                    </a:cubicBezTo>
                    <a:cubicBezTo>
                      <a:pt x="171" y="598"/>
                      <a:pt x="180" y="597"/>
                      <a:pt x="188" y="596"/>
                    </a:cubicBezTo>
                    <a:cubicBezTo>
                      <a:pt x="250" y="587"/>
                      <a:pt x="309" y="554"/>
                      <a:pt x="359" y="518"/>
                    </a:cubicBezTo>
                    <a:cubicBezTo>
                      <a:pt x="372" y="510"/>
                      <a:pt x="383" y="501"/>
                      <a:pt x="396" y="490"/>
                    </a:cubicBezTo>
                    <a:cubicBezTo>
                      <a:pt x="481" y="792"/>
                      <a:pt x="650" y="895"/>
                      <a:pt x="791" y="895"/>
                    </a:cubicBezTo>
                    <a:cubicBezTo>
                      <a:pt x="792" y="895"/>
                      <a:pt x="793" y="895"/>
                      <a:pt x="794" y="895"/>
                    </a:cubicBezTo>
                    <a:cubicBezTo>
                      <a:pt x="837" y="895"/>
                      <a:pt x="876" y="882"/>
                      <a:pt x="913" y="865"/>
                    </a:cubicBezTo>
                    <a:cubicBezTo>
                      <a:pt x="953" y="848"/>
                      <a:pt x="989" y="819"/>
                      <a:pt x="1020" y="793"/>
                    </a:cubicBezTo>
                    <a:cubicBezTo>
                      <a:pt x="1042" y="775"/>
                      <a:pt x="1060" y="753"/>
                      <a:pt x="1080" y="732"/>
                    </a:cubicBezTo>
                    <a:cubicBezTo>
                      <a:pt x="1103" y="704"/>
                      <a:pt x="1125" y="674"/>
                      <a:pt x="1146" y="646"/>
                    </a:cubicBezTo>
                    <a:cubicBezTo>
                      <a:pt x="1161" y="624"/>
                      <a:pt x="1153" y="594"/>
                      <a:pt x="1133" y="580"/>
                    </a:cubicBezTo>
                    <a:cubicBezTo>
                      <a:pt x="1125" y="574"/>
                      <a:pt x="1116" y="572"/>
                      <a:pt x="1107" y="572"/>
                    </a:cubicBezTo>
                    <a:cubicBezTo>
                      <a:pt x="1092" y="572"/>
                      <a:pt x="1077" y="579"/>
                      <a:pt x="1068" y="593"/>
                    </a:cubicBezTo>
                    <a:cubicBezTo>
                      <a:pt x="1049" y="618"/>
                      <a:pt x="1030" y="644"/>
                      <a:pt x="1010" y="669"/>
                    </a:cubicBezTo>
                    <a:cubicBezTo>
                      <a:pt x="999" y="680"/>
                      <a:pt x="990" y="693"/>
                      <a:pt x="980" y="703"/>
                    </a:cubicBezTo>
                    <a:cubicBezTo>
                      <a:pt x="962" y="722"/>
                      <a:pt x="942" y="737"/>
                      <a:pt x="923" y="752"/>
                    </a:cubicBezTo>
                    <a:cubicBezTo>
                      <a:pt x="911" y="759"/>
                      <a:pt x="903" y="765"/>
                      <a:pt x="891" y="772"/>
                    </a:cubicBezTo>
                    <a:cubicBezTo>
                      <a:pt x="855" y="791"/>
                      <a:pt x="820" y="800"/>
                      <a:pt x="787" y="800"/>
                    </a:cubicBezTo>
                    <a:cubicBezTo>
                      <a:pt x="658" y="800"/>
                      <a:pt x="557" y="664"/>
                      <a:pt x="498" y="511"/>
                    </a:cubicBezTo>
                    <a:lnTo>
                      <a:pt x="498" y="514"/>
                    </a:lnTo>
                    <a:cubicBezTo>
                      <a:pt x="496" y="507"/>
                      <a:pt x="496" y="509"/>
                      <a:pt x="494" y="502"/>
                    </a:cubicBezTo>
                    <a:lnTo>
                      <a:pt x="494" y="502"/>
                    </a:lnTo>
                    <a:cubicBezTo>
                      <a:pt x="494" y="502"/>
                      <a:pt x="494" y="502"/>
                      <a:pt x="495" y="502"/>
                    </a:cubicBezTo>
                    <a:cubicBezTo>
                      <a:pt x="482" y="468"/>
                      <a:pt x="473" y="432"/>
                      <a:pt x="465" y="397"/>
                    </a:cubicBezTo>
                    <a:cubicBezTo>
                      <a:pt x="458" y="375"/>
                      <a:pt x="438" y="360"/>
                      <a:pt x="418" y="360"/>
                    </a:cubicBezTo>
                    <a:cubicBezTo>
                      <a:pt x="407" y="360"/>
                      <a:pt x="397" y="364"/>
                      <a:pt x="387" y="372"/>
                    </a:cubicBezTo>
                    <a:cubicBezTo>
                      <a:pt x="329" y="422"/>
                      <a:pt x="276" y="467"/>
                      <a:pt x="204" y="495"/>
                    </a:cubicBezTo>
                    <a:cubicBezTo>
                      <a:pt x="181" y="501"/>
                      <a:pt x="170" y="503"/>
                      <a:pt x="159" y="503"/>
                    </a:cubicBezTo>
                    <a:cubicBezTo>
                      <a:pt x="154" y="503"/>
                      <a:pt x="149" y="503"/>
                      <a:pt x="143" y="502"/>
                    </a:cubicBezTo>
                    <a:cubicBezTo>
                      <a:pt x="138" y="501"/>
                      <a:pt x="135" y="501"/>
                      <a:pt x="128" y="495"/>
                    </a:cubicBezTo>
                    <a:cubicBezTo>
                      <a:pt x="121" y="488"/>
                      <a:pt x="117" y="482"/>
                      <a:pt x="108" y="465"/>
                    </a:cubicBezTo>
                    <a:cubicBezTo>
                      <a:pt x="94" y="421"/>
                      <a:pt x="100" y="366"/>
                      <a:pt x="107" y="318"/>
                    </a:cubicBezTo>
                    <a:cubicBezTo>
                      <a:pt x="124" y="236"/>
                      <a:pt x="154" y="153"/>
                      <a:pt x="194" y="74"/>
                    </a:cubicBezTo>
                    <a:cubicBezTo>
                      <a:pt x="208" y="44"/>
                      <a:pt x="200" y="21"/>
                      <a:pt x="181" y="8"/>
                    </a:cubicBezTo>
                    <a:cubicBezTo>
                      <a:pt x="173" y="3"/>
                      <a:pt x="163" y="1"/>
                      <a:pt x="1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0" name="Google Shape;14490;p87"/>
              <p:cNvSpPr/>
              <p:nvPr/>
            </p:nvSpPr>
            <p:spPr>
              <a:xfrm>
                <a:off x="3748411" y="2440937"/>
                <a:ext cx="44728" cy="27742"/>
              </a:xfrm>
              <a:custGeom>
                <a:rect b="b" l="l" r="r" t="t"/>
                <a:pathLst>
                  <a:path extrusionOk="0" h="877" w="1414">
                    <a:moveTo>
                      <a:pt x="628" y="518"/>
                    </a:moveTo>
                    <a:cubicBezTo>
                      <a:pt x="627" y="518"/>
                      <a:pt x="627" y="518"/>
                      <a:pt x="627" y="519"/>
                    </a:cubicBezTo>
                    <a:cubicBezTo>
                      <a:pt x="627" y="518"/>
                      <a:pt x="627" y="518"/>
                      <a:pt x="628" y="518"/>
                    </a:cubicBezTo>
                    <a:close/>
                    <a:moveTo>
                      <a:pt x="135" y="0"/>
                    </a:moveTo>
                    <a:cubicBezTo>
                      <a:pt x="116" y="0"/>
                      <a:pt x="95" y="12"/>
                      <a:pt x="90" y="32"/>
                    </a:cubicBezTo>
                    <a:cubicBezTo>
                      <a:pt x="1" y="431"/>
                      <a:pt x="184" y="839"/>
                      <a:pt x="408" y="839"/>
                    </a:cubicBezTo>
                    <a:cubicBezTo>
                      <a:pt x="500" y="839"/>
                      <a:pt x="599" y="770"/>
                      <a:pt x="689" y="605"/>
                    </a:cubicBezTo>
                    <a:cubicBezTo>
                      <a:pt x="699" y="623"/>
                      <a:pt x="711" y="640"/>
                      <a:pt x="724" y="658"/>
                    </a:cubicBezTo>
                    <a:cubicBezTo>
                      <a:pt x="776" y="726"/>
                      <a:pt x="842" y="791"/>
                      <a:pt x="919" y="837"/>
                    </a:cubicBezTo>
                    <a:cubicBezTo>
                      <a:pt x="970" y="865"/>
                      <a:pt x="1020" y="876"/>
                      <a:pt x="1072" y="876"/>
                    </a:cubicBezTo>
                    <a:cubicBezTo>
                      <a:pt x="1086" y="876"/>
                      <a:pt x="1100" y="875"/>
                      <a:pt x="1114" y="874"/>
                    </a:cubicBezTo>
                    <a:cubicBezTo>
                      <a:pt x="1167" y="868"/>
                      <a:pt x="1236" y="834"/>
                      <a:pt x="1303" y="759"/>
                    </a:cubicBezTo>
                    <a:cubicBezTo>
                      <a:pt x="1329" y="729"/>
                      <a:pt x="1413" y="610"/>
                      <a:pt x="1406" y="572"/>
                    </a:cubicBezTo>
                    <a:cubicBezTo>
                      <a:pt x="1401" y="551"/>
                      <a:pt x="1382" y="537"/>
                      <a:pt x="1361" y="537"/>
                    </a:cubicBezTo>
                    <a:cubicBezTo>
                      <a:pt x="1357" y="537"/>
                      <a:pt x="1354" y="538"/>
                      <a:pt x="1350" y="539"/>
                    </a:cubicBezTo>
                    <a:cubicBezTo>
                      <a:pt x="1320" y="546"/>
                      <a:pt x="1297" y="607"/>
                      <a:pt x="1278" y="638"/>
                    </a:cubicBezTo>
                    <a:cubicBezTo>
                      <a:pt x="1267" y="658"/>
                      <a:pt x="1253" y="676"/>
                      <a:pt x="1238" y="695"/>
                    </a:cubicBezTo>
                    <a:lnTo>
                      <a:pt x="1241" y="691"/>
                    </a:lnTo>
                    <a:lnTo>
                      <a:pt x="1241" y="691"/>
                    </a:lnTo>
                    <a:cubicBezTo>
                      <a:pt x="1236" y="696"/>
                      <a:pt x="1238" y="695"/>
                      <a:pt x="1234" y="701"/>
                    </a:cubicBezTo>
                    <a:cubicBezTo>
                      <a:pt x="1234" y="698"/>
                      <a:pt x="1236" y="698"/>
                      <a:pt x="1236" y="696"/>
                    </a:cubicBezTo>
                    <a:lnTo>
                      <a:pt x="1236" y="696"/>
                    </a:lnTo>
                    <a:cubicBezTo>
                      <a:pt x="1183" y="752"/>
                      <a:pt x="1132" y="784"/>
                      <a:pt x="1073" y="784"/>
                    </a:cubicBezTo>
                    <a:cubicBezTo>
                      <a:pt x="1033" y="784"/>
                      <a:pt x="989" y="770"/>
                      <a:pt x="938" y="738"/>
                    </a:cubicBezTo>
                    <a:cubicBezTo>
                      <a:pt x="880" y="701"/>
                      <a:pt x="820" y="630"/>
                      <a:pt x="780" y="575"/>
                    </a:cubicBezTo>
                    <a:cubicBezTo>
                      <a:pt x="756" y="540"/>
                      <a:pt x="720" y="466"/>
                      <a:pt x="687" y="464"/>
                    </a:cubicBezTo>
                    <a:cubicBezTo>
                      <a:pt x="685" y="464"/>
                      <a:pt x="683" y="464"/>
                      <a:pt x="681" y="464"/>
                    </a:cubicBezTo>
                    <a:cubicBezTo>
                      <a:pt x="664" y="464"/>
                      <a:pt x="650" y="474"/>
                      <a:pt x="638" y="496"/>
                    </a:cubicBezTo>
                    <a:cubicBezTo>
                      <a:pt x="634" y="503"/>
                      <a:pt x="632" y="511"/>
                      <a:pt x="628" y="518"/>
                    </a:cubicBezTo>
                    <a:lnTo>
                      <a:pt x="628" y="518"/>
                    </a:lnTo>
                    <a:cubicBezTo>
                      <a:pt x="628" y="517"/>
                      <a:pt x="629" y="517"/>
                      <a:pt x="629" y="517"/>
                    </a:cubicBezTo>
                    <a:lnTo>
                      <a:pt x="629" y="517"/>
                    </a:lnTo>
                    <a:cubicBezTo>
                      <a:pt x="627" y="522"/>
                      <a:pt x="625" y="523"/>
                      <a:pt x="624" y="526"/>
                    </a:cubicBezTo>
                    <a:lnTo>
                      <a:pt x="624" y="524"/>
                    </a:lnTo>
                    <a:cubicBezTo>
                      <a:pt x="556" y="653"/>
                      <a:pt x="487" y="743"/>
                      <a:pt x="410" y="743"/>
                    </a:cubicBezTo>
                    <a:cubicBezTo>
                      <a:pt x="368" y="743"/>
                      <a:pt x="324" y="717"/>
                      <a:pt x="277" y="658"/>
                    </a:cubicBezTo>
                    <a:lnTo>
                      <a:pt x="277" y="658"/>
                    </a:lnTo>
                    <a:lnTo>
                      <a:pt x="272" y="650"/>
                    </a:lnTo>
                    <a:lnTo>
                      <a:pt x="272" y="650"/>
                    </a:lnTo>
                    <a:lnTo>
                      <a:pt x="273" y="652"/>
                    </a:lnTo>
                    <a:cubicBezTo>
                      <a:pt x="186" y="516"/>
                      <a:pt x="139" y="323"/>
                      <a:pt x="172" y="103"/>
                    </a:cubicBezTo>
                    <a:lnTo>
                      <a:pt x="172" y="103"/>
                    </a:lnTo>
                    <a:cubicBezTo>
                      <a:pt x="172" y="103"/>
                      <a:pt x="172" y="103"/>
                      <a:pt x="172" y="104"/>
                    </a:cubicBezTo>
                    <a:lnTo>
                      <a:pt x="172" y="104"/>
                    </a:lnTo>
                    <a:cubicBezTo>
                      <a:pt x="172" y="101"/>
                      <a:pt x="173" y="98"/>
                      <a:pt x="173" y="95"/>
                    </a:cubicBezTo>
                    <a:lnTo>
                      <a:pt x="173" y="99"/>
                    </a:lnTo>
                    <a:cubicBezTo>
                      <a:pt x="182" y="50"/>
                      <a:pt x="195" y="3"/>
                      <a:pt x="139" y="0"/>
                    </a:cubicBezTo>
                    <a:cubicBezTo>
                      <a:pt x="138" y="0"/>
                      <a:pt x="136" y="0"/>
                      <a:pt x="1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1" name="Google Shape;14491;p87"/>
              <p:cNvSpPr/>
              <p:nvPr/>
            </p:nvSpPr>
            <p:spPr>
              <a:xfrm>
                <a:off x="3757079" y="2461593"/>
                <a:ext cx="95" cy="158"/>
              </a:xfrm>
              <a:custGeom>
                <a:rect b="b" l="l" r="r" t="t"/>
                <a:pathLst>
                  <a:path extrusionOk="0" h="5" w="3">
                    <a:moveTo>
                      <a:pt x="1" y="0"/>
                    </a:moveTo>
                    <a:cubicBezTo>
                      <a:pt x="1" y="2"/>
                      <a:pt x="1" y="2"/>
                      <a:pt x="2" y="5"/>
                    </a:cubicBezTo>
                    <a:cubicBezTo>
                      <a:pt x="2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2" name="Google Shape;14492;p87"/>
              <p:cNvSpPr/>
              <p:nvPr/>
            </p:nvSpPr>
            <p:spPr>
              <a:xfrm>
                <a:off x="3753884" y="2444101"/>
                <a:ext cx="32" cy="221"/>
              </a:xfrm>
              <a:custGeom>
                <a:rect b="b" l="l" r="r" t="t"/>
                <a:pathLst>
                  <a:path extrusionOk="0" h="7" w="1">
                    <a:moveTo>
                      <a:pt x="0" y="6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3" name="Google Shape;14493;p87"/>
              <p:cNvSpPr/>
              <p:nvPr/>
            </p:nvSpPr>
            <p:spPr>
              <a:xfrm>
                <a:off x="3787477" y="2462954"/>
                <a:ext cx="127" cy="63"/>
              </a:xfrm>
              <a:custGeom>
                <a:rect b="b" l="l" r="r" t="t"/>
                <a:pathLst>
                  <a:path extrusionOk="0" h="2" w="4">
                    <a:moveTo>
                      <a:pt x="3" y="0"/>
                    </a:moveTo>
                    <a:cubicBezTo>
                      <a:pt x="1" y="0"/>
                      <a:pt x="1" y="2"/>
                      <a:pt x="1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4" name="Google Shape;14494;p87"/>
              <p:cNvSpPr/>
              <p:nvPr/>
            </p:nvSpPr>
            <p:spPr>
              <a:xfrm>
                <a:off x="3768150" y="2457323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1"/>
                    </a:moveTo>
                    <a:cubicBezTo>
                      <a:pt x="2" y="4"/>
                      <a:pt x="2" y="5"/>
                      <a:pt x="0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5" name="Google Shape;14495;p87"/>
              <p:cNvSpPr/>
              <p:nvPr/>
            </p:nvSpPr>
            <p:spPr>
              <a:xfrm>
                <a:off x="3831130" y="2465168"/>
                <a:ext cx="16164" cy="12495"/>
              </a:xfrm>
              <a:custGeom>
                <a:rect b="b" l="l" r="r" t="t"/>
                <a:pathLst>
                  <a:path extrusionOk="0" h="395" w="511">
                    <a:moveTo>
                      <a:pt x="70" y="1"/>
                    </a:moveTo>
                    <a:cubicBezTo>
                      <a:pt x="66" y="1"/>
                      <a:pt x="63" y="1"/>
                      <a:pt x="60" y="2"/>
                    </a:cubicBezTo>
                    <a:cubicBezTo>
                      <a:pt x="1" y="15"/>
                      <a:pt x="29" y="103"/>
                      <a:pt x="44" y="165"/>
                    </a:cubicBezTo>
                    <a:cubicBezTo>
                      <a:pt x="81" y="307"/>
                      <a:pt x="158" y="395"/>
                      <a:pt x="277" y="395"/>
                    </a:cubicBezTo>
                    <a:cubicBezTo>
                      <a:pt x="335" y="395"/>
                      <a:pt x="402" y="374"/>
                      <a:pt x="479" y="330"/>
                    </a:cubicBezTo>
                    <a:cubicBezTo>
                      <a:pt x="501" y="315"/>
                      <a:pt x="511" y="288"/>
                      <a:pt x="501" y="265"/>
                    </a:cubicBezTo>
                    <a:cubicBezTo>
                      <a:pt x="492" y="249"/>
                      <a:pt x="479" y="243"/>
                      <a:pt x="464" y="243"/>
                    </a:cubicBezTo>
                    <a:cubicBezTo>
                      <a:pt x="417" y="243"/>
                      <a:pt x="346" y="298"/>
                      <a:pt x="284" y="303"/>
                    </a:cubicBezTo>
                    <a:cubicBezTo>
                      <a:pt x="164" y="301"/>
                      <a:pt x="134" y="158"/>
                      <a:pt x="117" y="38"/>
                    </a:cubicBezTo>
                    <a:cubicBezTo>
                      <a:pt x="114" y="16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6" name="Google Shape;14496;p87"/>
              <p:cNvSpPr/>
              <p:nvPr/>
            </p:nvSpPr>
            <p:spPr>
              <a:xfrm>
                <a:off x="3882470" y="2471368"/>
                <a:ext cx="19074" cy="8636"/>
              </a:xfrm>
              <a:custGeom>
                <a:rect b="b" l="l" r="r" t="t"/>
                <a:pathLst>
                  <a:path extrusionOk="0" h="273" w="603">
                    <a:moveTo>
                      <a:pt x="72" y="0"/>
                    </a:moveTo>
                    <a:cubicBezTo>
                      <a:pt x="56" y="0"/>
                      <a:pt x="39" y="7"/>
                      <a:pt x="29" y="16"/>
                    </a:cubicBezTo>
                    <a:cubicBezTo>
                      <a:pt x="0" y="42"/>
                      <a:pt x="0" y="81"/>
                      <a:pt x="23" y="109"/>
                    </a:cubicBezTo>
                    <a:cubicBezTo>
                      <a:pt x="43" y="135"/>
                      <a:pt x="65" y="158"/>
                      <a:pt x="88" y="180"/>
                    </a:cubicBezTo>
                    <a:cubicBezTo>
                      <a:pt x="105" y="195"/>
                      <a:pt x="125" y="210"/>
                      <a:pt x="146" y="224"/>
                    </a:cubicBezTo>
                    <a:cubicBezTo>
                      <a:pt x="165" y="237"/>
                      <a:pt x="188" y="245"/>
                      <a:pt x="208" y="255"/>
                    </a:cubicBezTo>
                    <a:cubicBezTo>
                      <a:pt x="215" y="257"/>
                      <a:pt x="224" y="260"/>
                      <a:pt x="231" y="263"/>
                    </a:cubicBezTo>
                    <a:cubicBezTo>
                      <a:pt x="245" y="265"/>
                      <a:pt x="259" y="267"/>
                      <a:pt x="272" y="271"/>
                    </a:cubicBezTo>
                    <a:cubicBezTo>
                      <a:pt x="283" y="272"/>
                      <a:pt x="294" y="272"/>
                      <a:pt x="305" y="272"/>
                    </a:cubicBezTo>
                    <a:cubicBezTo>
                      <a:pt x="316" y="272"/>
                      <a:pt x="327" y="272"/>
                      <a:pt x="338" y="271"/>
                    </a:cubicBezTo>
                    <a:cubicBezTo>
                      <a:pt x="365" y="267"/>
                      <a:pt x="388" y="263"/>
                      <a:pt x="413" y="253"/>
                    </a:cubicBezTo>
                    <a:cubicBezTo>
                      <a:pt x="474" y="231"/>
                      <a:pt x="524" y="194"/>
                      <a:pt x="573" y="152"/>
                    </a:cubicBezTo>
                    <a:cubicBezTo>
                      <a:pt x="602" y="128"/>
                      <a:pt x="603" y="84"/>
                      <a:pt x="577" y="55"/>
                    </a:cubicBezTo>
                    <a:cubicBezTo>
                      <a:pt x="564" y="40"/>
                      <a:pt x="546" y="32"/>
                      <a:pt x="527" y="32"/>
                    </a:cubicBezTo>
                    <a:cubicBezTo>
                      <a:pt x="510" y="32"/>
                      <a:pt x="493" y="38"/>
                      <a:pt x="480" y="49"/>
                    </a:cubicBezTo>
                    <a:cubicBezTo>
                      <a:pt x="463" y="64"/>
                      <a:pt x="447" y="78"/>
                      <a:pt x="430" y="91"/>
                    </a:cubicBezTo>
                    <a:cubicBezTo>
                      <a:pt x="417" y="98"/>
                      <a:pt x="404" y="107"/>
                      <a:pt x="391" y="112"/>
                    </a:cubicBezTo>
                    <a:cubicBezTo>
                      <a:pt x="381" y="118"/>
                      <a:pt x="368" y="122"/>
                      <a:pt x="358" y="128"/>
                    </a:cubicBezTo>
                    <a:cubicBezTo>
                      <a:pt x="345" y="131"/>
                      <a:pt x="332" y="135"/>
                      <a:pt x="319" y="137"/>
                    </a:cubicBezTo>
                    <a:cubicBezTo>
                      <a:pt x="302" y="137"/>
                      <a:pt x="284" y="137"/>
                      <a:pt x="266" y="134"/>
                    </a:cubicBezTo>
                    <a:cubicBezTo>
                      <a:pt x="255" y="131"/>
                      <a:pt x="245" y="127"/>
                      <a:pt x="236" y="122"/>
                    </a:cubicBezTo>
                    <a:cubicBezTo>
                      <a:pt x="216" y="112"/>
                      <a:pt x="198" y="99"/>
                      <a:pt x="179" y="85"/>
                    </a:cubicBezTo>
                    <a:cubicBezTo>
                      <a:pt x="158" y="65"/>
                      <a:pt x="139" y="44"/>
                      <a:pt x="122" y="22"/>
                    </a:cubicBezTo>
                    <a:cubicBezTo>
                      <a:pt x="110" y="8"/>
                      <a:pt x="95" y="1"/>
                      <a:pt x="76" y="1"/>
                    </a:cubicBezTo>
                    <a:cubicBezTo>
                      <a:pt x="75" y="0"/>
                      <a:pt x="73" y="0"/>
                      <a:pt x="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7" name="Google Shape;14497;p87"/>
              <p:cNvSpPr/>
              <p:nvPr/>
            </p:nvSpPr>
            <p:spPr>
              <a:xfrm>
                <a:off x="3808165" y="2537132"/>
                <a:ext cx="95" cy="127"/>
              </a:xfrm>
              <a:custGeom>
                <a:rect b="b" l="l" r="r" t="t"/>
                <a:pathLst>
                  <a:path extrusionOk="0" h="4" w="3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2"/>
                      <a:pt x="2" y="2"/>
                      <a:pt x="2" y="4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8" name="Google Shape;14498;p87"/>
              <p:cNvSpPr/>
              <p:nvPr/>
            </p:nvSpPr>
            <p:spPr>
              <a:xfrm>
                <a:off x="3802282" y="2517804"/>
                <a:ext cx="57824" cy="27077"/>
              </a:xfrm>
              <a:custGeom>
                <a:rect b="b" l="l" r="r" t="t"/>
                <a:pathLst>
                  <a:path extrusionOk="0" h="856" w="1828">
                    <a:moveTo>
                      <a:pt x="1762" y="1"/>
                    </a:moveTo>
                    <a:cubicBezTo>
                      <a:pt x="1730" y="1"/>
                      <a:pt x="1699" y="21"/>
                      <a:pt x="1699" y="60"/>
                    </a:cubicBezTo>
                    <a:cubicBezTo>
                      <a:pt x="1698" y="165"/>
                      <a:pt x="1687" y="271"/>
                      <a:pt x="1645" y="368"/>
                    </a:cubicBezTo>
                    <a:cubicBezTo>
                      <a:pt x="1614" y="426"/>
                      <a:pt x="1571" y="471"/>
                      <a:pt x="1500" y="471"/>
                    </a:cubicBezTo>
                    <a:cubicBezTo>
                      <a:pt x="1443" y="471"/>
                      <a:pt x="1369" y="443"/>
                      <a:pt x="1269" y="370"/>
                    </a:cubicBezTo>
                    <a:cubicBezTo>
                      <a:pt x="1255" y="359"/>
                      <a:pt x="1243" y="355"/>
                      <a:pt x="1232" y="355"/>
                    </a:cubicBezTo>
                    <a:cubicBezTo>
                      <a:pt x="1169" y="355"/>
                      <a:pt x="1157" y="509"/>
                      <a:pt x="1115" y="604"/>
                    </a:cubicBezTo>
                    <a:cubicBezTo>
                      <a:pt x="1071" y="691"/>
                      <a:pt x="1021" y="739"/>
                      <a:pt x="951" y="739"/>
                    </a:cubicBezTo>
                    <a:cubicBezTo>
                      <a:pt x="925" y="739"/>
                      <a:pt x="896" y="733"/>
                      <a:pt x="864" y="719"/>
                    </a:cubicBezTo>
                    <a:cubicBezTo>
                      <a:pt x="711" y="635"/>
                      <a:pt x="662" y="487"/>
                      <a:pt x="610" y="487"/>
                    </a:cubicBezTo>
                    <a:cubicBezTo>
                      <a:pt x="588" y="487"/>
                      <a:pt x="565" y="513"/>
                      <a:pt x="533" y="583"/>
                    </a:cubicBezTo>
                    <a:cubicBezTo>
                      <a:pt x="535" y="579"/>
                      <a:pt x="536" y="576"/>
                      <a:pt x="539" y="570"/>
                    </a:cubicBezTo>
                    <a:lnTo>
                      <a:pt x="539" y="570"/>
                    </a:lnTo>
                    <a:cubicBezTo>
                      <a:pt x="475" y="694"/>
                      <a:pt x="419" y="752"/>
                      <a:pt x="362" y="752"/>
                    </a:cubicBezTo>
                    <a:cubicBezTo>
                      <a:pt x="309" y="752"/>
                      <a:pt x="255" y="704"/>
                      <a:pt x="190" y="616"/>
                    </a:cubicBezTo>
                    <a:lnTo>
                      <a:pt x="190" y="616"/>
                    </a:lnTo>
                    <a:cubicBezTo>
                      <a:pt x="189" y="613"/>
                      <a:pt x="189" y="613"/>
                      <a:pt x="184" y="607"/>
                    </a:cubicBezTo>
                    <a:lnTo>
                      <a:pt x="184" y="607"/>
                    </a:lnTo>
                    <a:lnTo>
                      <a:pt x="188" y="612"/>
                    </a:lnTo>
                    <a:cubicBezTo>
                      <a:pt x="160" y="569"/>
                      <a:pt x="138" y="506"/>
                      <a:pt x="98" y="506"/>
                    </a:cubicBezTo>
                    <a:cubicBezTo>
                      <a:pt x="92" y="506"/>
                      <a:pt x="84" y="508"/>
                      <a:pt x="77" y="511"/>
                    </a:cubicBezTo>
                    <a:cubicBezTo>
                      <a:pt x="1" y="550"/>
                      <a:pt x="148" y="728"/>
                      <a:pt x="208" y="781"/>
                    </a:cubicBezTo>
                    <a:cubicBezTo>
                      <a:pt x="261" y="827"/>
                      <a:pt x="313" y="848"/>
                      <a:pt x="363" y="848"/>
                    </a:cubicBezTo>
                    <a:cubicBezTo>
                      <a:pt x="461" y="848"/>
                      <a:pt x="550" y="765"/>
                      <a:pt x="618" y="640"/>
                    </a:cubicBezTo>
                    <a:cubicBezTo>
                      <a:pt x="728" y="786"/>
                      <a:pt x="849" y="855"/>
                      <a:pt x="958" y="855"/>
                    </a:cubicBezTo>
                    <a:cubicBezTo>
                      <a:pt x="1098" y="855"/>
                      <a:pt x="1219" y="741"/>
                      <a:pt x="1275" y="527"/>
                    </a:cubicBezTo>
                    <a:cubicBezTo>
                      <a:pt x="1351" y="574"/>
                      <a:pt x="1428" y="603"/>
                      <a:pt x="1503" y="603"/>
                    </a:cubicBezTo>
                    <a:cubicBezTo>
                      <a:pt x="1568" y="603"/>
                      <a:pt x="1631" y="581"/>
                      <a:pt x="1690" y="529"/>
                    </a:cubicBezTo>
                    <a:cubicBezTo>
                      <a:pt x="1802" y="428"/>
                      <a:pt x="1826" y="221"/>
                      <a:pt x="1828" y="69"/>
                    </a:cubicBezTo>
                    <a:cubicBezTo>
                      <a:pt x="1828" y="23"/>
                      <a:pt x="1795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99" name="Google Shape;14499;p87"/>
              <p:cNvSpPr/>
              <p:nvPr/>
            </p:nvSpPr>
            <p:spPr>
              <a:xfrm>
                <a:off x="3893004" y="2541465"/>
                <a:ext cx="158" cy="95"/>
              </a:xfrm>
              <a:custGeom>
                <a:rect b="b" l="l" r="r" t="t"/>
                <a:pathLst>
                  <a:path extrusionOk="0" h="3" w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0" name="Google Shape;14500;p87"/>
              <p:cNvSpPr/>
              <p:nvPr/>
            </p:nvSpPr>
            <p:spPr>
              <a:xfrm>
                <a:off x="3889239" y="2533652"/>
                <a:ext cx="38307" cy="17208"/>
              </a:xfrm>
              <a:custGeom>
                <a:rect b="b" l="l" r="r" t="t"/>
                <a:pathLst>
                  <a:path extrusionOk="0" h="544" w="1211">
                    <a:moveTo>
                      <a:pt x="122" y="248"/>
                    </a:moveTo>
                    <a:cubicBezTo>
                      <a:pt x="122" y="249"/>
                      <a:pt x="122" y="249"/>
                      <a:pt x="123" y="250"/>
                    </a:cubicBezTo>
                    <a:cubicBezTo>
                      <a:pt x="123" y="249"/>
                      <a:pt x="122" y="249"/>
                      <a:pt x="122" y="248"/>
                    </a:cubicBezTo>
                    <a:close/>
                    <a:moveTo>
                      <a:pt x="1129" y="0"/>
                    </a:moveTo>
                    <a:cubicBezTo>
                      <a:pt x="1112" y="0"/>
                      <a:pt x="1095" y="7"/>
                      <a:pt x="1082" y="19"/>
                    </a:cubicBezTo>
                    <a:cubicBezTo>
                      <a:pt x="1048" y="49"/>
                      <a:pt x="1015" y="82"/>
                      <a:pt x="983" y="115"/>
                    </a:cubicBezTo>
                    <a:cubicBezTo>
                      <a:pt x="956" y="144"/>
                      <a:pt x="927" y="171"/>
                      <a:pt x="897" y="195"/>
                    </a:cubicBezTo>
                    <a:cubicBezTo>
                      <a:pt x="886" y="202"/>
                      <a:pt x="876" y="208"/>
                      <a:pt x="863" y="214"/>
                    </a:cubicBezTo>
                    <a:cubicBezTo>
                      <a:pt x="853" y="217"/>
                      <a:pt x="843" y="219"/>
                      <a:pt x="833" y="221"/>
                    </a:cubicBezTo>
                    <a:cubicBezTo>
                      <a:pt x="813" y="221"/>
                      <a:pt x="796" y="221"/>
                      <a:pt x="777" y="217"/>
                    </a:cubicBezTo>
                    <a:cubicBezTo>
                      <a:pt x="724" y="205"/>
                      <a:pt x="674" y="185"/>
                      <a:pt x="624" y="162"/>
                    </a:cubicBezTo>
                    <a:cubicBezTo>
                      <a:pt x="618" y="159"/>
                      <a:pt x="611" y="158"/>
                      <a:pt x="605" y="158"/>
                    </a:cubicBezTo>
                    <a:cubicBezTo>
                      <a:pt x="594" y="158"/>
                      <a:pt x="584" y="161"/>
                      <a:pt x="577" y="165"/>
                    </a:cubicBezTo>
                    <a:cubicBezTo>
                      <a:pt x="562" y="172"/>
                      <a:pt x="554" y="185"/>
                      <a:pt x="546" y="199"/>
                    </a:cubicBezTo>
                    <a:cubicBezTo>
                      <a:pt x="486" y="354"/>
                      <a:pt x="426" y="436"/>
                      <a:pt x="352" y="436"/>
                    </a:cubicBezTo>
                    <a:cubicBezTo>
                      <a:pt x="289" y="436"/>
                      <a:pt x="216" y="376"/>
                      <a:pt x="124" y="251"/>
                    </a:cubicBezTo>
                    <a:lnTo>
                      <a:pt x="124" y="251"/>
                    </a:ln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2" y="250"/>
                      <a:pt x="121" y="248"/>
                    </a:cubicBezTo>
                    <a:lnTo>
                      <a:pt x="121" y="248"/>
                    </a:lnTo>
                    <a:cubicBezTo>
                      <a:pt x="121" y="248"/>
                      <a:pt x="122" y="248"/>
                      <a:pt x="122" y="248"/>
                    </a:cubicBezTo>
                    <a:lnTo>
                      <a:pt x="122" y="248"/>
                    </a:lnTo>
                    <a:cubicBezTo>
                      <a:pt x="121" y="247"/>
                      <a:pt x="121" y="246"/>
                      <a:pt x="120" y="246"/>
                    </a:cubicBezTo>
                    <a:lnTo>
                      <a:pt x="120" y="246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20" y="245"/>
                      <a:pt x="120" y="245"/>
                      <a:pt x="120" y="245"/>
                    </a:cubicBezTo>
                    <a:lnTo>
                      <a:pt x="120" y="245"/>
                    </a:lnTo>
                    <a:cubicBezTo>
                      <a:pt x="108" y="228"/>
                      <a:pt x="97" y="212"/>
                      <a:pt x="81" y="207"/>
                    </a:cubicBezTo>
                    <a:cubicBezTo>
                      <a:pt x="75" y="205"/>
                      <a:pt x="69" y="204"/>
                      <a:pt x="64" y="204"/>
                    </a:cubicBezTo>
                    <a:cubicBezTo>
                      <a:pt x="25" y="204"/>
                      <a:pt x="1" y="248"/>
                      <a:pt x="20" y="277"/>
                    </a:cubicBezTo>
                    <a:cubicBezTo>
                      <a:pt x="146" y="461"/>
                      <a:pt x="263" y="544"/>
                      <a:pt x="365" y="544"/>
                    </a:cubicBezTo>
                    <a:cubicBezTo>
                      <a:pt x="471" y="544"/>
                      <a:pt x="562" y="456"/>
                      <a:pt x="634" y="303"/>
                    </a:cubicBezTo>
                    <a:cubicBezTo>
                      <a:pt x="714" y="340"/>
                      <a:pt x="776" y="356"/>
                      <a:pt x="829" y="356"/>
                    </a:cubicBezTo>
                    <a:cubicBezTo>
                      <a:pt x="964" y="356"/>
                      <a:pt x="1035" y="251"/>
                      <a:pt x="1178" y="126"/>
                    </a:cubicBezTo>
                    <a:cubicBezTo>
                      <a:pt x="1207" y="101"/>
                      <a:pt x="1211" y="55"/>
                      <a:pt x="1184" y="26"/>
                    </a:cubicBezTo>
                    <a:cubicBezTo>
                      <a:pt x="1169" y="10"/>
                      <a:pt x="1151" y="0"/>
                      <a:pt x="1134" y="0"/>
                    </a:cubicBezTo>
                    <a:cubicBezTo>
                      <a:pt x="1132" y="0"/>
                      <a:pt x="1130" y="0"/>
                      <a:pt x="11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1" name="Google Shape;14501;p87"/>
              <p:cNvSpPr/>
              <p:nvPr/>
            </p:nvSpPr>
            <p:spPr>
              <a:xfrm>
                <a:off x="3872759" y="2584707"/>
                <a:ext cx="95" cy="285"/>
              </a:xfrm>
              <a:custGeom>
                <a:rect b="b" l="l" r="r" t="t"/>
                <a:pathLst>
                  <a:path extrusionOk="0" h="9" w="3">
                    <a:moveTo>
                      <a:pt x="2" y="0"/>
                    </a:moveTo>
                    <a:cubicBezTo>
                      <a:pt x="1" y="2"/>
                      <a:pt x="2" y="7"/>
                      <a:pt x="2" y="9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2" name="Google Shape;14502;p87"/>
              <p:cNvSpPr/>
              <p:nvPr/>
            </p:nvSpPr>
            <p:spPr>
              <a:xfrm>
                <a:off x="3868931" y="2581734"/>
                <a:ext cx="33720" cy="17050"/>
              </a:xfrm>
              <a:custGeom>
                <a:rect b="b" l="l" r="r" t="t"/>
                <a:pathLst>
                  <a:path extrusionOk="0" h="539" w="1066">
                    <a:moveTo>
                      <a:pt x="71" y="1"/>
                    </a:moveTo>
                    <a:cubicBezTo>
                      <a:pt x="1" y="1"/>
                      <a:pt x="27" y="138"/>
                      <a:pt x="42" y="216"/>
                    </a:cubicBezTo>
                    <a:cubicBezTo>
                      <a:pt x="56" y="292"/>
                      <a:pt x="87" y="383"/>
                      <a:pt x="149" y="456"/>
                    </a:cubicBezTo>
                    <a:cubicBezTo>
                      <a:pt x="180" y="496"/>
                      <a:pt x="209" y="509"/>
                      <a:pt x="239" y="525"/>
                    </a:cubicBezTo>
                    <a:cubicBezTo>
                      <a:pt x="256" y="532"/>
                      <a:pt x="285" y="539"/>
                      <a:pt x="314" y="539"/>
                    </a:cubicBezTo>
                    <a:cubicBezTo>
                      <a:pt x="319" y="539"/>
                      <a:pt x="324" y="538"/>
                      <a:pt x="329" y="538"/>
                    </a:cubicBezTo>
                    <a:cubicBezTo>
                      <a:pt x="454" y="519"/>
                      <a:pt x="531" y="392"/>
                      <a:pt x="579" y="275"/>
                    </a:cubicBezTo>
                    <a:cubicBezTo>
                      <a:pt x="634" y="315"/>
                      <a:pt x="704" y="358"/>
                      <a:pt x="770" y="358"/>
                    </a:cubicBezTo>
                    <a:cubicBezTo>
                      <a:pt x="789" y="358"/>
                      <a:pt x="808" y="354"/>
                      <a:pt x="826" y="346"/>
                    </a:cubicBezTo>
                    <a:cubicBezTo>
                      <a:pt x="905" y="305"/>
                      <a:pt x="958" y="197"/>
                      <a:pt x="1018" y="126"/>
                    </a:cubicBezTo>
                    <a:lnTo>
                      <a:pt x="1018" y="126"/>
                    </a:lnTo>
                    <a:cubicBezTo>
                      <a:pt x="1011" y="133"/>
                      <a:pt x="1009" y="136"/>
                      <a:pt x="1009" y="136"/>
                    </a:cubicBezTo>
                    <a:cubicBezTo>
                      <a:pt x="1008" y="136"/>
                      <a:pt x="1024" y="118"/>
                      <a:pt x="1040" y="103"/>
                    </a:cubicBezTo>
                    <a:cubicBezTo>
                      <a:pt x="1060" y="83"/>
                      <a:pt x="1065" y="51"/>
                      <a:pt x="1044" y="27"/>
                    </a:cubicBezTo>
                    <a:cubicBezTo>
                      <a:pt x="1033" y="14"/>
                      <a:pt x="1021" y="8"/>
                      <a:pt x="1008" y="8"/>
                    </a:cubicBezTo>
                    <a:cubicBezTo>
                      <a:pt x="945" y="8"/>
                      <a:pt x="871" y="160"/>
                      <a:pt x="816" y="232"/>
                    </a:cubicBezTo>
                    <a:cubicBezTo>
                      <a:pt x="799" y="250"/>
                      <a:pt x="789" y="260"/>
                      <a:pt x="765" y="260"/>
                    </a:cubicBezTo>
                    <a:cubicBezTo>
                      <a:pt x="764" y="260"/>
                      <a:pt x="762" y="260"/>
                      <a:pt x="760" y="260"/>
                    </a:cubicBezTo>
                    <a:cubicBezTo>
                      <a:pt x="682" y="241"/>
                      <a:pt x="597" y="153"/>
                      <a:pt x="547" y="153"/>
                    </a:cubicBezTo>
                    <a:cubicBezTo>
                      <a:pt x="531" y="153"/>
                      <a:pt x="519" y="161"/>
                      <a:pt x="511" y="183"/>
                    </a:cubicBezTo>
                    <a:cubicBezTo>
                      <a:pt x="487" y="260"/>
                      <a:pt x="457" y="328"/>
                      <a:pt x="404" y="391"/>
                    </a:cubicBezTo>
                    <a:cubicBezTo>
                      <a:pt x="378" y="418"/>
                      <a:pt x="365" y="426"/>
                      <a:pt x="342" y="438"/>
                    </a:cubicBezTo>
                    <a:cubicBezTo>
                      <a:pt x="329" y="442"/>
                      <a:pt x="320" y="444"/>
                      <a:pt x="311" y="444"/>
                    </a:cubicBezTo>
                    <a:cubicBezTo>
                      <a:pt x="306" y="444"/>
                      <a:pt x="300" y="443"/>
                      <a:pt x="294" y="442"/>
                    </a:cubicBezTo>
                    <a:cubicBezTo>
                      <a:pt x="278" y="439"/>
                      <a:pt x="264" y="432"/>
                      <a:pt x="239" y="413"/>
                    </a:cubicBezTo>
                    <a:cubicBezTo>
                      <a:pt x="213" y="388"/>
                      <a:pt x="185" y="353"/>
                      <a:pt x="156" y="276"/>
                    </a:cubicBezTo>
                    <a:cubicBezTo>
                      <a:pt x="137" y="219"/>
                      <a:pt x="127" y="161"/>
                      <a:pt x="122" y="103"/>
                    </a:cubicBezTo>
                    <a:lnTo>
                      <a:pt x="122" y="106"/>
                    </a:lnTo>
                    <a:cubicBezTo>
                      <a:pt x="122" y="103"/>
                      <a:pt x="121" y="93"/>
                      <a:pt x="121" y="93"/>
                    </a:cubicBezTo>
                    <a:lnTo>
                      <a:pt x="121" y="93"/>
                    </a:lnTo>
                    <a:cubicBezTo>
                      <a:pt x="121" y="93"/>
                      <a:pt x="122" y="94"/>
                      <a:pt x="122" y="94"/>
                    </a:cubicBezTo>
                    <a:cubicBezTo>
                      <a:pt x="120" y="47"/>
                      <a:pt x="125" y="4"/>
                      <a:pt x="74" y="1"/>
                    </a:cubicBezTo>
                    <a:cubicBezTo>
                      <a:pt x="73" y="1"/>
                      <a:pt x="72" y="1"/>
                      <a:pt x="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3" name="Google Shape;14503;p87"/>
              <p:cNvSpPr/>
              <p:nvPr/>
            </p:nvSpPr>
            <p:spPr>
              <a:xfrm>
                <a:off x="3925395" y="2596411"/>
                <a:ext cx="19517" cy="15089"/>
              </a:xfrm>
              <a:custGeom>
                <a:rect b="b" l="l" r="r" t="t"/>
                <a:pathLst>
                  <a:path extrusionOk="0" h="477" w="617">
                    <a:moveTo>
                      <a:pt x="561" y="1"/>
                    </a:moveTo>
                    <a:cubicBezTo>
                      <a:pt x="537" y="1"/>
                      <a:pt x="513" y="16"/>
                      <a:pt x="512" y="48"/>
                    </a:cubicBezTo>
                    <a:cubicBezTo>
                      <a:pt x="506" y="131"/>
                      <a:pt x="493" y="214"/>
                      <a:pt x="459" y="290"/>
                    </a:cubicBezTo>
                    <a:cubicBezTo>
                      <a:pt x="423" y="357"/>
                      <a:pt x="391" y="373"/>
                      <a:pt x="340" y="382"/>
                    </a:cubicBezTo>
                    <a:cubicBezTo>
                      <a:pt x="301" y="382"/>
                      <a:pt x="271" y="378"/>
                      <a:pt x="197" y="346"/>
                    </a:cubicBezTo>
                    <a:cubicBezTo>
                      <a:pt x="158" y="326"/>
                      <a:pt x="118" y="293"/>
                      <a:pt x="86" y="293"/>
                    </a:cubicBezTo>
                    <a:cubicBezTo>
                      <a:pt x="73" y="293"/>
                      <a:pt x="61" y="298"/>
                      <a:pt x="51" y="313"/>
                    </a:cubicBezTo>
                    <a:cubicBezTo>
                      <a:pt x="0" y="394"/>
                      <a:pt x="239" y="477"/>
                      <a:pt x="356" y="477"/>
                    </a:cubicBezTo>
                    <a:cubicBezTo>
                      <a:pt x="361" y="477"/>
                      <a:pt x="366" y="477"/>
                      <a:pt x="371" y="476"/>
                    </a:cubicBezTo>
                    <a:cubicBezTo>
                      <a:pt x="549" y="458"/>
                      <a:pt x="601" y="233"/>
                      <a:pt x="613" y="55"/>
                    </a:cubicBezTo>
                    <a:cubicBezTo>
                      <a:pt x="616" y="20"/>
                      <a:pt x="589" y="1"/>
                      <a:pt x="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4" name="Google Shape;14504;p87"/>
              <p:cNvSpPr/>
              <p:nvPr/>
            </p:nvSpPr>
            <p:spPr>
              <a:xfrm>
                <a:off x="3950511" y="2621527"/>
                <a:ext cx="18568" cy="8256"/>
              </a:xfrm>
              <a:custGeom>
                <a:rect b="b" l="l" r="r" t="t"/>
                <a:pathLst>
                  <a:path extrusionOk="0" h="261" w="587">
                    <a:moveTo>
                      <a:pt x="95" y="0"/>
                    </a:moveTo>
                    <a:cubicBezTo>
                      <a:pt x="32" y="0"/>
                      <a:pt x="1" y="76"/>
                      <a:pt x="41" y="120"/>
                    </a:cubicBezTo>
                    <a:cubicBezTo>
                      <a:pt x="116" y="199"/>
                      <a:pt x="205" y="260"/>
                      <a:pt x="302" y="260"/>
                    </a:cubicBezTo>
                    <a:cubicBezTo>
                      <a:pt x="330" y="260"/>
                      <a:pt x="359" y="255"/>
                      <a:pt x="388" y="244"/>
                    </a:cubicBezTo>
                    <a:cubicBezTo>
                      <a:pt x="472" y="208"/>
                      <a:pt x="587" y="131"/>
                      <a:pt x="527" y="63"/>
                    </a:cubicBezTo>
                    <a:cubicBezTo>
                      <a:pt x="512" y="46"/>
                      <a:pt x="498" y="39"/>
                      <a:pt x="484" y="39"/>
                    </a:cubicBezTo>
                    <a:cubicBezTo>
                      <a:pt x="439" y="39"/>
                      <a:pt x="397" y="110"/>
                      <a:pt x="319" y="119"/>
                    </a:cubicBezTo>
                    <a:cubicBezTo>
                      <a:pt x="321" y="119"/>
                      <a:pt x="322" y="119"/>
                      <a:pt x="323" y="119"/>
                    </a:cubicBezTo>
                    <a:cubicBezTo>
                      <a:pt x="328" y="119"/>
                      <a:pt x="325" y="121"/>
                      <a:pt x="316" y="121"/>
                    </a:cubicBezTo>
                    <a:cubicBezTo>
                      <a:pt x="297" y="121"/>
                      <a:pt x="249" y="113"/>
                      <a:pt x="186" y="63"/>
                    </a:cubicBezTo>
                    <a:cubicBezTo>
                      <a:pt x="154" y="35"/>
                      <a:pt x="140" y="3"/>
                      <a:pt x="99" y="0"/>
                    </a:cubicBezTo>
                    <a:cubicBezTo>
                      <a:pt x="97" y="0"/>
                      <a:pt x="96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5" name="Google Shape;14505;p87"/>
              <p:cNvSpPr/>
              <p:nvPr/>
            </p:nvSpPr>
            <p:spPr>
              <a:xfrm>
                <a:off x="3969301" y="2652243"/>
                <a:ext cx="13254" cy="4903"/>
              </a:xfrm>
              <a:custGeom>
                <a:rect b="b" l="l" r="r" t="t"/>
                <a:pathLst>
                  <a:path extrusionOk="0" h="155" w="419">
                    <a:moveTo>
                      <a:pt x="341" y="0"/>
                    </a:moveTo>
                    <a:cubicBezTo>
                      <a:pt x="327" y="0"/>
                      <a:pt x="307" y="7"/>
                      <a:pt x="292" y="14"/>
                    </a:cubicBezTo>
                    <a:cubicBezTo>
                      <a:pt x="213" y="42"/>
                      <a:pt x="172" y="46"/>
                      <a:pt x="116" y="52"/>
                    </a:cubicBezTo>
                    <a:cubicBezTo>
                      <a:pt x="62" y="56"/>
                      <a:pt x="6" y="43"/>
                      <a:pt x="2" y="102"/>
                    </a:cubicBezTo>
                    <a:cubicBezTo>
                      <a:pt x="0" y="139"/>
                      <a:pt x="52" y="154"/>
                      <a:pt x="118" y="154"/>
                    </a:cubicBezTo>
                    <a:cubicBezTo>
                      <a:pt x="243" y="154"/>
                      <a:pt x="418" y="99"/>
                      <a:pt x="381" y="29"/>
                    </a:cubicBezTo>
                    <a:cubicBezTo>
                      <a:pt x="374" y="13"/>
                      <a:pt x="358" y="0"/>
                      <a:pt x="3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6" name="Google Shape;14506;p87"/>
              <p:cNvSpPr/>
              <p:nvPr/>
            </p:nvSpPr>
            <p:spPr>
              <a:xfrm>
                <a:off x="4049015" y="2328610"/>
                <a:ext cx="41186" cy="21573"/>
              </a:xfrm>
              <a:custGeom>
                <a:rect b="b" l="l" r="r" t="t"/>
                <a:pathLst>
                  <a:path extrusionOk="0" h="682" w="1302">
                    <a:moveTo>
                      <a:pt x="130" y="0"/>
                    </a:moveTo>
                    <a:cubicBezTo>
                      <a:pt x="51" y="0"/>
                      <a:pt x="16" y="190"/>
                      <a:pt x="12" y="271"/>
                    </a:cubicBezTo>
                    <a:cubicBezTo>
                      <a:pt x="0" y="476"/>
                      <a:pt x="135" y="600"/>
                      <a:pt x="338" y="652"/>
                    </a:cubicBezTo>
                    <a:cubicBezTo>
                      <a:pt x="424" y="673"/>
                      <a:pt x="511" y="681"/>
                      <a:pt x="598" y="681"/>
                    </a:cubicBezTo>
                    <a:cubicBezTo>
                      <a:pt x="657" y="681"/>
                      <a:pt x="716" y="678"/>
                      <a:pt x="773" y="672"/>
                    </a:cubicBezTo>
                    <a:cubicBezTo>
                      <a:pt x="928" y="658"/>
                      <a:pt x="1302" y="597"/>
                      <a:pt x="1229" y="451"/>
                    </a:cubicBezTo>
                    <a:cubicBezTo>
                      <a:pt x="1214" y="423"/>
                      <a:pt x="1187" y="403"/>
                      <a:pt x="1154" y="403"/>
                    </a:cubicBezTo>
                    <a:cubicBezTo>
                      <a:pt x="1140" y="403"/>
                      <a:pt x="1126" y="406"/>
                      <a:pt x="1111" y="413"/>
                    </a:cubicBezTo>
                    <a:cubicBezTo>
                      <a:pt x="972" y="474"/>
                      <a:pt x="785" y="510"/>
                      <a:pt x="630" y="524"/>
                    </a:cubicBezTo>
                    <a:cubicBezTo>
                      <a:pt x="603" y="526"/>
                      <a:pt x="573" y="527"/>
                      <a:pt x="543" y="527"/>
                    </a:cubicBezTo>
                    <a:cubicBezTo>
                      <a:pt x="404" y="527"/>
                      <a:pt x="250" y="503"/>
                      <a:pt x="173" y="401"/>
                    </a:cubicBezTo>
                    <a:cubicBezTo>
                      <a:pt x="116" y="301"/>
                      <a:pt x="148" y="189"/>
                      <a:pt x="191" y="85"/>
                    </a:cubicBezTo>
                    <a:cubicBezTo>
                      <a:pt x="205" y="49"/>
                      <a:pt x="176" y="2"/>
                      <a:pt x="133" y="0"/>
                    </a:cubicBezTo>
                    <a:cubicBezTo>
                      <a:pt x="132" y="0"/>
                      <a:pt x="131" y="0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7" name="Google Shape;14507;p87"/>
              <p:cNvSpPr/>
              <p:nvPr/>
            </p:nvSpPr>
            <p:spPr>
              <a:xfrm>
                <a:off x="3973730" y="2709909"/>
                <a:ext cx="76424" cy="265840"/>
              </a:xfrm>
              <a:custGeom>
                <a:rect b="b" l="l" r="r" t="t"/>
                <a:pathLst>
                  <a:path extrusionOk="0" h="8404" w="2416">
                    <a:moveTo>
                      <a:pt x="934" y="1"/>
                    </a:moveTo>
                    <a:cubicBezTo>
                      <a:pt x="929" y="1"/>
                      <a:pt x="924" y="1"/>
                      <a:pt x="918" y="3"/>
                    </a:cubicBezTo>
                    <a:cubicBezTo>
                      <a:pt x="726" y="56"/>
                      <a:pt x="582" y="154"/>
                      <a:pt x="469" y="289"/>
                    </a:cubicBezTo>
                    <a:cubicBezTo>
                      <a:pt x="271" y="528"/>
                      <a:pt x="199" y="846"/>
                      <a:pt x="168" y="1151"/>
                    </a:cubicBezTo>
                    <a:cubicBezTo>
                      <a:pt x="0" y="2875"/>
                      <a:pt x="1279" y="6206"/>
                      <a:pt x="1992" y="7791"/>
                    </a:cubicBezTo>
                    <a:cubicBezTo>
                      <a:pt x="2090" y="8005"/>
                      <a:pt x="2253" y="8338"/>
                      <a:pt x="2267" y="8368"/>
                    </a:cubicBezTo>
                    <a:cubicBezTo>
                      <a:pt x="2274" y="8385"/>
                      <a:pt x="2293" y="8396"/>
                      <a:pt x="2309" y="8401"/>
                    </a:cubicBezTo>
                    <a:cubicBezTo>
                      <a:pt x="2315" y="8402"/>
                      <a:pt x="2321" y="8403"/>
                      <a:pt x="2327" y="8403"/>
                    </a:cubicBezTo>
                    <a:cubicBezTo>
                      <a:pt x="2374" y="8403"/>
                      <a:pt x="2415" y="8358"/>
                      <a:pt x="2389" y="8296"/>
                    </a:cubicBezTo>
                    <a:cubicBezTo>
                      <a:pt x="1597" y="6522"/>
                      <a:pt x="609" y="4132"/>
                      <a:pt x="344" y="2199"/>
                    </a:cubicBezTo>
                    <a:lnTo>
                      <a:pt x="344" y="2199"/>
                    </a:lnTo>
                    <a:cubicBezTo>
                      <a:pt x="344" y="2203"/>
                      <a:pt x="345" y="2211"/>
                      <a:pt x="345" y="2216"/>
                    </a:cubicBezTo>
                    <a:cubicBezTo>
                      <a:pt x="252" y="1512"/>
                      <a:pt x="195" y="467"/>
                      <a:pt x="845" y="169"/>
                    </a:cubicBezTo>
                    <a:lnTo>
                      <a:pt x="845" y="169"/>
                    </a:lnTo>
                    <a:cubicBezTo>
                      <a:pt x="845" y="169"/>
                      <a:pt x="844" y="169"/>
                      <a:pt x="844" y="169"/>
                    </a:cubicBezTo>
                    <a:lnTo>
                      <a:pt x="844" y="169"/>
                    </a:lnTo>
                    <a:cubicBezTo>
                      <a:pt x="845" y="168"/>
                      <a:pt x="848" y="167"/>
                      <a:pt x="850" y="166"/>
                    </a:cubicBezTo>
                    <a:lnTo>
                      <a:pt x="850" y="166"/>
                    </a:lnTo>
                    <a:cubicBezTo>
                      <a:pt x="850" y="166"/>
                      <a:pt x="850" y="166"/>
                      <a:pt x="850" y="166"/>
                    </a:cubicBezTo>
                    <a:cubicBezTo>
                      <a:pt x="850" y="166"/>
                      <a:pt x="851" y="165"/>
                      <a:pt x="852" y="165"/>
                    </a:cubicBezTo>
                    <a:lnTo>
                      <a:pt x="852" y="165"/>
                    </a:lnTo>
                    <a:cubicBezTo>
                      <a:pt x="851" y="165"/>
                      <a:pt x="851" y="166"/>
                      <a:pt x="850" y="166"/>
                    </a:cubicBezTo>
                    <a:lnTo>
                      <a:pt x="850" y="166"/>
                    </a:lnTo>
                    <a:cubicBezTo>
                      <a:pt x="852" y="166"/>
                      <a:pt x="854" y="166"/>
                      <a:pt x="855" y="164"/>
                    </a:cubicBezTo>
                    <a:lnTo>
                      <a:pt x="855" y="164"/>
                    </a:lnTo>
                    <a:cubicBezTo>
                      <a:pt x="854" y="164"/>
                      <a:pt x="853" y="165"/>
                      <a:pt x="852" y="165"/>
                    </a:cubicBezTo>
                    <a:lnTo>
                      <a:pt x="852" y="165"/>
                    </a:lnTo>
                    <a:cubicBezTo>
                      <a:pt x="853" y="164"/>
                      <a:pt x="854" y="164"/>
                      <a:pt x="855" y="163"/>
                    </a:cubicBezTo>
                    <a:lnTo>
                      <a:pt x="855" y="163"/>
                    </a:lnTo>
                    <a:cubicBezTo>
                      <a:pt x="855" y="163"/>
                      <a:pt x="855" y="164"/>
                      <a:pt x="855" y="164"/>
                    </a:cubicBezTo>
                    <a:lnTo>
                      <a:pt x="855" y="164"/>
                    </a:lnTo>
                    <a:cubicBezTo>
                      <a:pt x="932" y="134"/>
                      <a:pt x="1021" y="125"/>
                      <a:pt x="1000" y="48"/>
                    </a:cubicBezTo>
                    <a:cubicBezTo>
                      <a:pt x="993" y="20"/>
                      <a:pt x="965" y="1"/>
                      <a:pt x="9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8" name="Google Shape;14508;p87"/>
              <p:cNvSpPr/>
              <p:nvPr/>
            </p:nvSpPr>
            <p:spPr>
              <a:xfrm>
                <a:off x="4000459" y="2715191"/>
                <a:ext cx="158" cy="63"/>
              </a:xfrm>
              <a:custGeom>
                <a:rect b="b" l="l" r="r" t="t"/>
                <a:pathLst>
                  <a:path extrusionOk="0" h="2" w="5">
                    <a:moveTo>
                      <a:pt x="5" y="0"/>
                    </a:moveTo>
                    <a:lnTo>
                      <a:pt x="5" y="0"/>
                    </a:lnTo>
                    <a:cubicBezTo>
                      <a:pt x="3" y="0"/>
                      <a:pt x="2" y="2"/>
                      <a:pt x="0" y="2"/>
                    </a:cubicBezTo>
                    <a:cubicBezTo>
                      <a:pt x="2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9" name="Google Shape;14509;p87"/>
              <p:cNvSpPr/>
              <p:nvPr/>
            </p:nvSpPr>
            <p:spPr>
              <a:xfrm>
                <a:off x="4006343" y="2726358"/>
                <a:ext cx="95657" cy="308006"/>
              </a:xfrm>
              <a:custGeom>
                <a:rect b="b" l="l" r="r" t="t"/>
                <a:pathLst>
                  <a:path extrusionOk="0" h="9737" w="3024">
                    <a:moveTo>
                      <a:pt x="175" y="0"/>
                    </a:moveTo>
                    <a:cubicBezTo>
                      <a:pt x="67" y="0"/>
                      <a:pt x="16" y="755"/>
                      <a:pt x="12" y="867"/>
                    </a:cubicBezTo>
                    <a:cubicBezTo>
                      <a:pt x="0" y="1145"/>
                      <a:pt x="18" y="1423"/>
                      <a:pt x="50" y="1699"/>
                    </a:cubicBezTo>
                    <a:cubicBezTo>
                      <a:pt x="139" y="2432"/>
                      <a:pt x="868" y="5833"/>
                      <a:pt x="2867" y="9696"/>
                    </a:cubicBezTo>
                    <a:cubicBezTo>
                      <a:pt x="2880" y="9723"/>
                      <a:pt x="2910" y="9737"/>
                      <a:pt x="2938" y="9737"/>
                    </a:cubicBezTo>
                    <a:cubicBezTo>
                      <a:pt x="2953" y="9737"/>
                      <a:pt x="2967" y="9733"/>
                      <a:pt x="2979" y="9726"/>
                    </a:cubicBezTo>
                    <a:cubicBezTo>
                      <a:pt x="2996" y="9715"/>
                      <a:pt x="3009" y="9696"/>
                      <a:pt x="3016" y="9678"/>
                    </a:cubicBezTo>
                    <a:cubicBezTo>
                      <a:pt x="3023" y="9656"/>
                      <a:pt x="3017" y="9635"/>
                      <a:pt x="3007" y="9615"/>
                    </a:cubicBezTo>
                    <a:cubicBezTo>
                      <a:pt x="1120" y="5771"/>
                      <a:pt x="268" y="2457"/>
                      <a:pt x="158" y="1651"/>
                    </a:cubicBezTo>
                    <a:lnTo>
                      <a:pt x="158" y="1651"/>
                    </a:lnTo>
                    <a:cubicBezTo>
                      <a:pt x="158" y="1652"/>
                      <a:pt x="158" y="1654"/>
                      <a:pt x="158" y="1656"/>
                    </a:cubicBezTo>
                    <a:lnTo>
                      <a:pt x="158" y="1656"/>
                    </a:lnTo>
                    <a:cubicBezTo>
                      <a:pt x="95" y="1171"/>
                      <a:pt x="98" y="807"/>
                      <a:pt x="146" y="428"/>
                    </a:cubicBezTo>
                    <a:cubicBezTo>
                      <a:pt x="165" y="305"/>
                      <a:pt x="186" y="180"/>
                      <a:pt x="212" y="58"/>
                    </a:cubicBezTo>
                    <a:cubicBezTo>
                      <a:pt x="218" y="34"/>
                      <a:pt x="205" y="8"/>
                      <a:pt x="181" y="1"/>
                    </a:cubicBezTo>
                    <a:cubicBezTo>
                      <a:pt x="179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0" name="Google Shape;14510;p87"/>
              <p:cNvSpPr/>
              <p:nvPr/>
            </p:nvSpPr>
            <p:spPr>
              <a:xfrm>
                <a:off x="4032851" y="2733380"/>
                <a:ext cx="15310" cy="63834"/>
              </a:xfrm>
              <a:custGeom>
                <a:rect b="b" l="l" r="r" t="t"/>
                <a:pathLst>
                  <a:path extrusionOk="0" h="2018" w="484">
                    <a:moveTo>
                      <a:pt x="124" y="677"/>
                    </a:moveTo>
                    <a:cubicBezTo>
                      <a:pt x="125" y="678"/>
                      <a:pt x="125" y="678"/>
                      <a:pt x="125" y="678"/>
                    </a:cubicBezTo>
                    <a:cubicBezTo>
                      <a:pt x="125" y="678"/>
                      <a:pt x="125" y="678"/>
                      <a:pt x="124" y="677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17" y="17"/>
                      <a:pt x="14" y="48"/>
                    </a:cubicBezTo>
                    <a:cubicBezTo>
                      <a:pt x="0" y="250"/>
                      <a:pt x="0" y="376"/>
                      <a:pt x="16" y="555"/>
                    </a:cubicBezTo>
                    <a:cubicBezTo>
                      <a:pt x="57" y="1042"/>
                      <a:pt x="226" y="1522"/>
                      <a:pt x="381" y="1983"/>
                    </a:cubicBezTo>
                    <a:cubicBezTo>
                      <a:pt x="389" y="2007"/>
                      <a:pt x="407" y="2017"/>
                      <a:pt x="425" y="2017"/>
                    </a:cubicBezTo>
                    <a:cubicBezTo>
                      <a:pt x="454" y="2017"/>
                      <a:pt x="483" y="1992"/>
                      <a:pt x="473" y="1958"/>
                    </a:cubicBezTo>
                    <a:cubicBezTo>
                      <a:pt x="401" y="1744"/>
                      <a:pt x="329" y="1529"/>
                      <a:pt x="265" y="1311"/>
                    </a:cubicBezTo>
                    <a:cubicBezTo>
                      <a:pt x="203" y="1102"/>
                      <a:pt x="153" y="889"/>
                      <a:pt x="123" y="673"/>
                    </a:cubicBezTo>
                    <a:lnTo>
                      <a:pt x="123" y="673"/>
                    </a:lnTo>
                    <a:cubicBezTo>
                      <a:pt x="124" y="675"/>
                      <a:pt x="124" y="676"/>
                      <a:pt x="124" y="677"/>
                    </a:cubicBezTo>
                    <a:lnTo>
                      <a:pt x="124" y="677"/>
                    </a:lnTo>
                    <a:cubicBezTo>
                      <a:pt x="93" y="434"/>
                      <a:pt x="93" y="247"/>
                      <a:pt x="109" y="48"/>
                    </a:cubicBezTo>
                    <a:cubicBezTo>
                      <a:pt x="110" y="22"/>
                      <a:pt x="86" y="1"/>
                      <a:pt x="62" y="1"/>
                    </a:cubicBezTo>
                    <a:cubicBezTo>
                      <a:pt x="61" y="1"/>
                      <a:pt x="60" y="1"/>
                      <a:pt x="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1" name="Google Shape;14511;p87"/>
              <p:cNvSpPr/>
              <p:nvPr/>
            </p:nvSpPr>
            <p:spPr>
              <a:xfrm>
                <a:off x="4080711" y="2715571"/>
                <a:ext cx="114731" cy="157245"/>
              </a:xfrm>
              <a:custGeom>
                <a:rect b="b" l="l" r="r" t="t"/>
                <a:pathLst>
                  <a:path extrusionOk="0" h="4971" w="3627">
                    <a:moveTo>
                      <a:pt x="112" y="1"/>
                    </a:moveTo>
                    <a:cubicBezTo>
                      <a:pt x="97" y="1"/>
                      <a:pt x="81" y="1"/>
                      <a:pt x="65" y="1"/>
                    </a:cubicBezTo>
                    <a:cubicBezTo>
                      <a:pt x="1" y="1"/>
                      <a:pt x="6" y="96"/>
                      <a:pt x="64" y="96"/>
                    </a:cubicBezTo>
                    <a:cubicBezTo>
                      <a:pt x="64" y="96"/>
                      <a:pt x="65" y="96"/>
                      <a:pt x="65" y="96"/>
                    </a:cubicBezTo>
                    <a:cubicBezTo>
                      <a:pt x="77" y="95"/>
                      <a:pt x="88" y="95"/>
                      <a:pt x="100" y="95"/>
                    </a:cubicBezTo>
                    <a:cubicBezTo>
                      <a:pt x="158" y="95"/>
                      <a:pt x="214" y="98"/>
                      <a:pt x="273" y="104"/>
                    </a:cubicBezTo>
                    <a:cubicBezTo>
                      <a:pt x="1902" y="331"/>
                      <a:pt x="3006" y="3337"/>
                      <a:pt x="3385" y="4887"/>
                    </a:cubicBezTo>
                    <a:cubicBezTo>
                      <a:pt x="3400" y="4945"/>
                      <a:pt x="3446" y="4971"/>
                      <a:pt x="3492" y="4971"/>
                    </a:cubicBezTo>
                    <a:cubicBezTo>
                      <a:pt x="3559" y="4971"/>
                      <a:pt x="3627" y="4918"/>
                      <a:pt x="3606" y="4827"/>
                    </a:cubicBezTo>
                    <a:cubicBezTo>
                      <a:pt x="3139" y="2961"/>
                      <a:pt x="1994" y="1"/>
                      <a:pt x="1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2" name="Google Shape;14512;p87"/>
              <p:cNvSpPr/>
              <p:nvPr/>
            </p:nvSpPr>
            <p:spPr>
              <a:xfrm>
                <a:off x="4077231" y="2681313"/>
                <a:ext cx="66618" cy="34258"/>
              </a:xfrm>
              <a:custGeom>
                <a:rect b="b" l="l" r="r" t="t"/>
                <a:pathLst>
                  <a:path extrusionOk="0" h="1083" w="2106">
                    <a:moveTo>
                      <a:pt x="1457" y="519"/>
                    </a:moveTo>
                    <a:cubicBezTo>
                      <a:pt x="1457" y="520"/>
                      <a:pt x="1458" y="520"/>
                      <a:pt x="1458" y="520"/>
                    </a:cubicBezTo>
                    <a:cubicBezTo>
                      <a:pt x="1458" y="520"/>
                      <a:pt x="1457" y="519"/>
                      <a:pt x="1457" y="519"/>
                    </a:cubicBezTo>
                    <a:close/>
                    <a:moveTo>
                      <a:pt x="499" y="0"/>
                    </a:moveTo>
                    <a:cubicBezTo>
                      <a:pt x="386" y="0"/>
                      <a:pt x="40" y="53"/>
                      <a:pt x="6" y="112"/>
                    </a:cubicBezTo>
                    <a:cubicBezTo>
                      <a:pt x="0" y="122"/>
                      <a:pt x="0" y="135"/>
                      <a:pt x="3" y="149"/>
                    </a:cubicBezTo>
                    <a:cubicBezTo>
                      <a:pt x="9" y="166"/>
                      <a:pt x="28" y="183"/>
                      <a:pt x="48" y="183"/>
                    </a:cubicBezTo>
                    <a:cubicBezTo>
                      <a:pt x="52" y="183"/>
                      <a:pt x="57" y="182"/>
                      <a:pt x="62" y="179"/>
                    </a:cubicBezTo>
                    <a:cubicBezTo>
                      <a:pt x="123" y="155"/>
                      <a:pt x="185" y="136"/>
                      <a:pt x="251" y="126"/>
                    </a:cubicBezTo>
                    <a:cubicBezTo>
                      <a:pt x="300" y="120"/>
                      <a:pt x="349" y="118"/>
                      <a:pt x="398" y="118"/>
                    </a:cubicBezTo>
                    <a:cubicBezTo>
                      <a:pt x="598" y="118"/>
                      <a:pt x="792" y="165"/>
                      <a:pt x="981" y="242"/>
                    </a:cubicBezTo>
                    <a:cubicBezTo>
                      <a:pt x="1147" y="314"/>
                      <a:pt x="1305" y="406"/>
                      <a:pt x="1451" y="514"/>
                    </a:cubicBezTo>
                    <a:cubicBezTo>
                      <a:pt x="1450" y="514"/>
                      <a:pt x="1450" y="513"/>
                      <a:pt x="1449" y="513"/>
                    </a:cubicBezTo>
                    <a:lnTo>
                      <a:pt x="1449" y="513"/>
                    </a:lnTo>
                    <a:cubicBezTo>
                      <a:pt x="1451" y="514"/>
                      <a:pt x="1454" y="517"/>
                      <a:pt x="1457" y="519"/>
                    </a:cubicBezTo>
                    <a:lnTo>
                      <a:pt x="1457" y="519"/>
                    </a:lnTo>
                    <a:cubicBezTo>
                      <a:pt x="1457" y="519"/>
                      <a:pt x="1456" y="518"/>
                      <a:pt x="1456" y="517"/>
                    </a:cubicBezTo>
                    <a:lnTo>
                      <a:pt x="1456" y="517"/>
                    </a:lnTo>
                    <a:cubicBezTo>
                      <a:pt x="1531" y="577"/>
                      <a:pt x="1603" y="640"/>
                      <a:pt x="1671" y="708"/>
                    </a:cubicBezTo>
                    <a:cubicBezTo>
                      <a:pt x="1746" y="781"/>
                      <a:pt x="1814" y="859"/>
                      <a:pt x="1879" y="942"/>
                    </a:cubicBezTo>
                    <a:cubicBezTo>
                      <a:pt x="1903" y="977"/>
                      <a:pt x="1929" y="1010"/>
                      <a:pt x="1952" y="1046"/>
                    </a:cubicBezTo>
                    <a:cubicBezTo>
                      <a:pt x="1968" y="1069"/>
                      <a:pt x="1993" y="1083"/>
                      <a:pt x="2019" y="1083"/>
                    </a:cubicBezTo>
                    <a:cubicBezTo>
                      <a:pt x="2031" y="1083"/>
                      <a:pt x="2043" y="1080"/>
                      <a:pt x="2055" y="1073"/>
                    </a:cubicBezTo>
                    <a:cubicBezTo>
                      <a:pt x="2088" y="1053"/>
                      <a:pt x="2105" y="1005"/>
                      <a:pt x="2081" y="971"/>
                    </a:cubicBezTo>
                    <a:cubicBezTo>
                      <a:pt x="2031" y="895"/>
                      <a:pt x="1979" y="826"/>
                      <a:pt x="1919" y="758"/>
                    </a:cubicBezTo>
                    <a:cubicBezTo>
                      <a:pt x="1849" y="678"/>
                      <a:pt x="1770" y="606"/>
                      <a:pt x="1688" y="536"/>
                    </a:cubicBezTo>
                    <a:cubicBezTo>
                      <a:pt x="1528" y="400"/>
                      <a:pt x="1352" y="282"/>
                      <a:pt x="1164" y="186"/>
                    </a:cubicBezTo>
                    <a:cubicBezTo>
                      <a:pt x="961" y="85"/>
                      <a:pt x="738" y="13"/>
                      <a:pt x="511" y="0"/>
                    </a:cubicBezTo>
                    <a:cubicBezTo>
                      <a:pt x="508" y="0"/>
                      <a:pt x="504" y="0"/>
                      <a:pt x="4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3" name="Google Shape;14513;p87"/>
              <p:cNvSpPr/>
              <p:nvPr/>
            </p:nvSpPr>
            <p:spPr>
              <a:xfrm>
                <a:off x="4123098" y="2697604"/>
                <a:ext cx="221" cy="190"/>
              </a:xfrm>
              <a:custGeom>
                <a:rect b="b" l="l" r="r" t="t"/>
                <a:pathLst>
                  <a:path extrusionOk="0" h="6" w="7">
                    <a:moveTo>
                      <a:pt x="1" y="1"/>
                    </a:moveTo>
                    <a:lnTo>
                      <a:pt x="1" y="1"/>
                    </a:lnTo>
                    <a:cubicBezTo>
                      <a:pt x="3" y="3"/>
                      <a:pt x="4" y="3"/>
                      <a:pt x="5" y="4"/>
                    </a:cubicBezTo>
                    <a:lnTo>
                      <a:pt x="5" y="4"/>
                    </a:lnTo>
                    <a:lnTo>
                      <a:pt x="1" y="1"/>
                    </a:lnTo>
                    <a:close/>
                    <a:moveTo>
                      <a:pt x="5" y="4"/>
                    </a:moveTo>
                    <a:lnTo>
                      <a:pt x="6" y="5"/>
                    </a:ln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4" name="Google Shape;14514;p87"/>
              <p:cNvSpPr/>
              <p:nvPr/>
            </p:nvSpPr>
            <p:spPr>
              <a:xfrm>
                <a:off x="4072834" y="2653381"/>
                <a:ext cx="46310" cy="16164"/>
              </a:xfrm>
              <a:custGeom>
                <a:rect b="b" l="l" r="r" t="t"/>
                <a:pathLst>
                  <a:path extrusionOk="0" h="511" w="1464">
                    <a:moveTo>
                      <a:pt x="962" y="284"/>
                    </a:moveTo>
                    <a:lnTo>
                      <a:pt x="962" y="284"/>
                    </a:lnTo>
                    <a:cubicBezTo>
                      <a:pt x="963" y="284"/>
                      <a:pt x="964" y="285"/>
                      <a:pt x="964" y="285"/>
                    </a:cubicBezTo>
                    <a:cubicBezTo>
                      <a:pt x="963" y="285"/>
                      <a:pt x="963" y="284"/>
                      <a:pt x="962" y="284"/>
                    </a:cubicBezTo>
                    <a:close/>
                    <a:moveTo>
                      <a:pt x="132" y="1"/>
                    </a:moveTo>
                    <a:cubicBezTo>
                      <a:pt x="104" y="1"/>
                      <a:pt x="76" y="1"/>
                      <a:pt x="48" y="3"/>
                    </a:cubicBezTo>
                    <a:cubicBezTo>
                      <a:pt x="20" y="4"/>
                      <a:pt x="0" y="24"/>
                      <a:pt x="0" y="51"/>
                    </a:cubicBezTo>
                    <a:cubicBezTo>
                      <a:pt x="0" y="78"/>
                      <a:pt x="21" y="100"/>
                      <a:pt x="45" y="100"/>
                    </a:cubicBezTo>
                    <a:cubicBezTo>
                      <a:pt x="46" y="100"/>
                      <a:pt x="47" y="100"/>
                      <a:pt x="48" y="100"/>
                    </a:cubicBezTo>
                    <a:cubicBezTo>
                      <a:pt x="77" y="98"/>
                      <a:pt x="106" y="97"/>
                      <a:pt x="136" y="97"/>
                    </a:cubicBezTo>
                    <a:cubicBezTo>
                      <a:pt x="161" y="97"/>
                      <a:pt x="186" y="98"/>
                      <a:pt x="211" y="100"/>
                    </a:cubicBezTo>
                    <a:cubicBezTo>
                      <a:pt x="464" y="107"/>
                      <a:pt x="728" y="187"/>
                      <a:pt x="962" y="284"/>
                    </a:cubicBezTo>
                    <a:lnTo>
                      <a:pt x="962" y="284"/>
                    </a:lnTo>
                    <a:cubicBezTo>
                      <a:pt x="962" y="284"/>
                      <a:pt x="961" y="283"/>
                      <a:pt x="960" y="283"/>
                    </a:cubicBezTo>
                    <a:lnTo>
                      <a:pt x="960" y="283"/>
                    </a:lnTo>
                    <a:cubicBezTo>
                      <a:pt x="1108" y="347"/>
                      <a:pt x="1250" y="423"/>
                      <a:pt x="1386" y="504"/>
                    </a:cubicBezTo>
                    <a:cubicBezTo>
                      <a:pt x="1394" y="509"/>
                      <a:pt x="1402" y="511"/>
                      <a:pt x="1410" y="511"/>
                    </a:cubicBezTo>
                    <a:cubicBezTo>
                      <a:pt x="1426" y="511"/>
                      <a:pt x="1442" y="502"/>
                      <a:pt x="1451" y="487"/>
                    </a:cubicBezTo>
                    <a:cubicBezTo>
                      <a:pt x="1464" y="465"/>
                      <a:pt x="1457" y="437"/>
                      <a:pt x="1432" y="422"/>
                    </a:cubicBezTo>
                    <a:cubicBezTo>
                      <a:pt x="1331" y="359"/>
                      <a:pt x="1227" y="303"/>
                      <a:pt x="1120" y="250"/>
                    </a:cubicBezTo>
                    <a:cubicBezTo>
                      <a:pt x="1007" y="196"/>
                      <a:pt x="888" y="150"/>
                      <a:pt x="771" y="109"/>
                    </a:cubicBezTo>
                    <a:cubicBezTo>
                      <a:pt x="580" y="45"/>
                      <a:pt x="357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5" name="Google Shape;14515;p87"/>
              <p:cNvSpPr/>
              <p:nvPr/>
            </p:nvSpPr>
            <p:spPr>
              <a:xfrm>
                <a:off x="3734968" y="2296472"/>
                <a:ext cx="35239" cy="37643"/>
              </a:xfrm>
              <a:custGeom>
                <a:rect b="b" l="l" r="r" t="t"/>
                <a:pathLst>
                  <a:path extrusionOk="0" h="1190" w="1114">
                    <a:moveTo>
                      <a:pt x="100" y="667"/>
                    </a:moveTo>
                    <a:lnTo>
                      <a:pt x="100" y="667"/>
                    </a:lnTo>
                    <a:cubicBezTo>
                      <a:pt x="100" y="669"/>
                      <a:pt x="101" y="672"/>
                      <a:pt x="101" y="674"/>
                    </a:cubicBezTo>
                    <a:lnTo>
                      <a:pt x="101" y="674"/>
                    </a:lnTo>
                    <a:cubicBezTo>
                      <a:pt x="101" y="672"/>
                      <a:pt x="100" y="669"/>
                      <a:pt x="100" y="667"/>
                    </a:cubicBezTo>
                    <a:close/>
                    <a:moveTo>
                      <a:pt x="277" y="1"/>
                    </a:moveTo>
                    <a:cubicBezTo>
                      <a:pt x="266" y="1"/>
                      <a:pt x="256" y="4"/>
                      <a:pt x="249" y="11"/>
                    </a:cubicBezTo>
                    <a:cubicBezTo>
                      <a:pt x="227" y="35"/>
                      <a:pt x="206" y="58"/>
                      <a:pt x="186" y="86"/>
                    </a:cubicBezTo>
                    <a:cubicBezTo>
                      <a:pt x="161" y="117"/>
                      <a:pt x="138" y="153"/>
                      <a:pt x="118" y="189"/>
                    </a:cubicBezTo>
                    <a:cubicBezTo>
                      <a:pt x="78" y="257"/>
                      <a:pt x="53" y="330"/>
                      <a:pt x="32" y="406"/>
                    </a:cubicBezTo>
                    <a:cubicBezTo>
                      <a:pt x="17" y="471"/>
                      <a:pt x="7" y="537"/>
                      <a:pt x="4" y="602"/>
                    </a:cubicBezTo>
                    <a:cubicBezTo>
                      <a:pt x="1" y="665"/>
                      <a:pt x="10" y="730"/>
                      <a:pt x="28" y="789"/>
                    </a:cubicBezTo>
                    <a:cubicBezTo>
                      <a:pt x="42" y="833"/>
                      <a:pt x="64" y="876"/>
                      <a:pt x="98" y="910"/>
                    </a:cubicBezTo>
                    <a:cubicBezTo>
                      <a:pt x="114" y="929"/>
                      <a:pt x="136" y="940"/>
                      <a:pt x="157" y="952"/>
                    </a:cubicBezTo>
                    <a:cubicBezTo>
                      <a:pt x="179" y="962"/>
                      <a:pt x="201" y="968"/>
                      <a:pt x="226" y="972"/>
                    </a:cubicBezTo>
                    <a:cubicBezTo>
                      <a:pt x="233" y="973"/>
                      <a:pt x="240" y="973"/>
                      <a:pt x="247" y="973"/>
                    </a:cubicBezTo>
                    <a:cubicBezTo>
                      <a:pt x="267" y="973"/>
                      <a:pt x="288" y="970"/>
                      <a:pt x="306" y="966"/>
                    </a:cubicBezTo>
                    <a:cubicBezTo>
                      <a:pt x="336" y="960"/>
                      <a:pt x="366" y="946"/>
                      <a:pt x="395" y="932"/>
                    </a:cubicBezTo>
                    <a:cubicBezTo>
                      <a:pt x="431" y="916"/>
                      <a:pt x="463" y="893"/>
                      <a:pt x="494" y="869"/>
                    </a:cubicBezTo>
                    <a:cubicBezTo>
                      <a:pt x="514" y="854"/>
                      <a:pt x="532" y="840"/>
                      <a:pt x="549" y="824"/>
                    </a:cubicBezTo>
                    <a:cubicBezTo>
                      <a:pt x="551" y="839"/>
                      <a:pt x="555" y="852"/>
                      <a:pt x="558" y="866"/>
                    </a:cubicBezTo>
                    <a:cubicBezTo>
                      <a:pt x="565" y="897"/>
                      <a:pt x="578" y="930"/>
                      <a:pt x="588" y="962"/>
                    </a:cubicBezTo>
                    <a:cubicBezTo>
                      <a:pt x="599" y="993"/>
                      <a:pt x="618" y="1022"/>
                      <a:pt x="635" y="1046"/>
                    </a:cubicBezTo>
                    <a:cubicBezTo>
                      <a:pt x="654" y="1074"/>
                      <a:pt x="673" y="1096"/>
                      <a:pt x="698" y="1117"/>
                    </a:cubicBezTo>
                    <a:cubicBezTo>
                      <a:pt x="741" y="1151"/>
                      <a:pt x="791" y="1172"/>
                      <a:pt x="844" y="1182"/>
                    </a:cubicBezTo>
                    <a:cubicBezTo>
                      <a:pt x="877" y="1188"/>
                      <a:pt x="910" y="1190"/>
                      <a:pt x="943" y="1190"/>
                    </a:cubicBezTo>
                    <a:cubicBezTo>
                      <a:pt x="986" y="1190"/>
                      <a:pt x="1029" y="1182"/>
                      <a:pt x="1072" y="1175"/>
                    </a:cubicBezTo>
                    <a:cubicBezTo>
                      <a:pt x="1096" y="1170"/>
                      <a:pt x="1114" y="1142"/>
                      <a:pt x="1108" y="1118"/>
                    </a:cubicBezTo>
                    <a:cubicBezTo>
                      <a:pt x="1103" y="1097"/>
                      <a:pt x="1084" y="1081"/>
                      <a:pt x="1062" y="1081"/>
                    </a:cubicBezTo>
                    <a:cubicBezTo>
                      <a:pt x="1059" y="1081"/>
                      <a:pt x="1055" y="1081"/>
                      <a:pt x="1052" y="1082"/>
                    </a:cubicBezTo>
                    <a:cubicBezTo>
                      <a:pt x="1022" y="1088"/>
                      <a:pt x="993" y="1091"/>
                      <a:pt x="963" y="1095"/>
                    </a:cubicBezTo>
                    <a:cubicBezTo>
                      <a:pt x="955" y="1095"/>
                      <a:pt x="947" y="1096"/>
                      <a:pt x="939" y="1096"/>
                    </a:cubicBezTo>
                    <a:cubicBezTo>
                      <a:pt x="913" y="1096"/>
                      <a:pt x="886" y="1094"/>
                      <a:pt x="860" y="1089"/>
                    </a:cubicBezTo>
                    <a:cubicBezTo>
                      <a:pt x="859" y="1089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8" y="1088"/>
                      <a:pt x="859" y="1089"/>
                      <a:pt x="862" y="1089"/>
                    </a:cubicBezTo>
                    <a:cubicBezTo>
                      <a:pt x="859" y="1088"/>
                      <a:pt x="857" y="1088"/>
                      <a:pt x="856" y="1088"/>
                    </a:cubicBezTo>
                    <a:lnTo>
                      <a:pt x="856" y="1088"/>
                    </a:lnTo>
                    <a:cubicBezTo>
                      <a:pt x="856" y="1088"/>
                      <a:pt x="856" y="1088"/>
                      <a:pt x="856" y="1088"/>
                    </a:cubicBezTo>
                    <a:lnTo>
                      <a:pt x="856" y="1088"/>
                    </a:lnTo>
                    <a:cubicBezTo>
                      <a:pt x="854" y="1088"/>
                      <a:pt x="853" y="1088"/>
                      <a:pt x="852" y="1088"/>
                    </a:cubicBezTo>
                    <a:cubicBezTo>
                      <a:pt x="853" y="1088"/>
                      <a:pt x="855" y="1088"/>
                      <a:pt x="856" y="1088"/>
                    </a:cubicBezTo>
                    <a:lnTo>
                      <a:pt x="856" y="1088"/>
                    </a:lnTo>
                    <a:cubicBezTo>
                      <a:pt x="838" y="1083"/>
                      <a:pt x="820" y="1077"/>
                      <a:pt x="803" y="1071"/>
                    </a:cubicBezTo>
                    <a:cubicBezTo>
                      <a:pt x="786" y="1062"/>
                      <a:pt x="771" y="1052"/>
                      <a:pt x="756" y="1041"/>
                    </a:cubicBezTo>
                    <a:cubicBezTo>
                      <a:pt x="741" y="1026"/>
                      <a:pt x="727" y="1012"/>
                      <a:pt x="714" y="996"/>
                    </a:cubicBezTo>
                    <a:cubicBezTo>
                      <a:pt x="696" y="969"/>
                      <a:pt x="681" y="940"/>
                      <a:pt x="669" y="910"/>
                    </a:cubicBezTo>
                    <a:lnTo>
                      <a:pt x="669" y="910"/>
                    </a:lnTo>
                    <a:cubicBezTo>
                      <a:pt x="669" y="911"/>
                      <a:pt x="670" y="911"/>
                      <a:pt x="670" y="912"/>
                    </a:cubicBezTo>
                    <a:cubicBezTo>
                      <a:pt x="669" y="910"/>
                      <a:pt x="669" y="909"/>
                      <a:pt x="668" y="907"/>
                    </a:cubicBezTo>
                    <a:lnTo>
                      <a:pt x="668" y="907"/>
                    </a:lnTo>
                    <a:cubicBezTo>
                      <a:pt x="668" y="908"/>
                      <a:pt x="669" y="909"/>
                      <a:pt x="669" y="910"/>
                    </a:cubicBezTo>
                    <a:lnTo>
                      <a:pt x="669" y="910"/>
                    </a:lnTo>
                    <a:cubicBezTo>
                      <a:pt x="668" y="906"/>
                      <a:pt x="668" y="903"/>
                      <a:pt x="666" y="901"/>
                    </a:cubicBezTo>
                    <a:lnTo>
                      <a:pt x="666" y="901"/>
                    </a:lnTo>
                    <a:cubicBezTo>
                      <a:pt x="667" y="903"/>
                      <a:pt x="667" y="905"/>
                      <a:pt x="668" y="907"/>
                    </a:cubicBezTo>
                    <a:lnTo>
                      <a:pt x="668" y="907"/>
                    </a:lnTo>
                    <a:cubicBezTo>
                      <a:pt x="667" y="905"/>
                      <a:pt x="666" y="903"/>
                      <a:pt x="665" y="900"/>
                    </a:cubicBezTo>
                    <a:lnTo>
                      <a:pt x="665" y="900"/>
                    </a:lnTo>
                    <a:cubicBezTo>
                      <a:pt x="666" y="901"/>
                      <a:pt x="666" y="901"/>
                      <a:pt x="666" y="901"/>
                    </a:cubicBezTo>
                    <a:lnTo>
                      <a:pt x="666" y="901"/>
                    </a:lnTo>
                    <a:cubicBezTo>
                      <a:pt x="647" y="842"/>
                      <a:pt x="636" y="779"/>
                      <a:pt x="630" y="718"/>
                    </a:cubicBezTo>
                    <a:cubicBezTo>
                      <a:pt x="628" y="703"/>
                      <a:pt x="614" y="688"/>
                      <a:pt x="598" y="683"/>
                    </a:cubicBezTo>
                    <a:cubicBezTo>
                      <a:pt x="593" y="681"/>
                      <a:pt x="588" y="680"/>
                      <a:pt x="583" y="680"/>
                    </a:cubicBezTo>
                    <a:cubicBezTo>
                      <a:pt x="571" y="680"/>
                      <a:pt x="560" y="684"/>
                      <a:pt x="551" y="691"/>
                    </a:cubicBezTo>
                    <a:cubicBezTo>
                      <a:pt x="505" y="739"/>
                      <a:pt x="456" y="783"/>
                      <a:pt x="400" y="820"/>
                    </a:cubicBezTo>
                    <a:cubicBezTo>
                      <a:pt x="398" y="822"/>
                      <a:pt x="396" y="823"/>
                      <a:pt x="394" y="824"/>
                    </a:cubicBezTo>
                    <a:lnTo>
                      <a:pt x="394" y="824"/>
                    </a:lnTo>
                    <a:cubicBezTo>
                      <a:pt x="394" y="824"/>
                      <a:pt x="394" y="824"/>
                      <a:pt x="393" y="824"/>
                    </a:cubicBezTo>
                    <a:cubicBezTo>
                      <a:pt x="394" y="824"/>
                      <a:pt x="394" y="824"/>
                      <a:pt x="394" y="824"/>
                    </a:cubicBezTo>
                    <a:lnTo>
                      <a:pt x="394" y="824"/>
                    </a:lnTo>
                    <a:cubicBezTo>
                      <a:pt x="366" y="842"/>
                      <a:pt x="335" y="857"/>
                      <a:pt x="306" y="869"/>
                    </a:cubicBezTo>
                    <a:cubicBezTo>
                      <a:pt x="290" y="873"/>
                      <a:pt x="276" y="876"/>
                      <a:pt x="259" y="877"/>
                    </a:cubicBezTo>
                    <a:cubicBezTo>
                      <a:pt x="249" y="877"/>
                      <a:pt x="236" y="877"/>
                      <a:pt x="226" y="876"/>
                    </a:cubicBezTo>
                    <a:cubicBezTo>
                      <a:pt x="214" y="875"/>
                      <a:pt x="206" y="870"/>
                      <a:pt x="197" y="867"/>
                    </a:cubicBezTo>
                    <a:cubicBezTo>
                      <a:pt x="187" y="862"/>
                      <a:pt x="180" y="859"/>
                      <a:pt x="173" y="852"/>
                    </a:cubicBezTo>
                    <a:cubicBezTo>
                      <a:pt x="164" y="842"/>
                      <a:pt x="156" y="833"/>
                      <a:pt x="148" y="823"/>
                    </a:cubicBezTo>
                    <a:cubicBezTo>
                      <a:pt x="137" y="804"/>
                      <a:pt x="128" y="784"/>
                      <a:pt x="120" y="766"/>
                    </a:cubicBezTo>
                    <a:cubicBezTo>
                      <a:pt x="109" y="735"/>
                      <a:pt x="105" y="705"/>
                      <a:pt x="101" y="675"/>
                    </a:cubicBezTo>
                    <a:lnTo>
                      <a:pt x="101" y="675"/>
                    </a:lnTo>
                    <a:cubicBezTo>
                      <a:pt x="103" y="671"/>
                      <a:pt x="102" y="668"/>
                      <a:pt x="100" y="665"/>
                    </a:cubicBezTo>
                    <a:lnTo>
                      <a:pt x="100" y="665"/>
                    </a:lnTo>
                    <a:cubicBezTo>
                      <a:pt x="100" y="665"/>
                      <a:pt x="100" y="665"/>
                      <a:pt x="100" y="665"/>
                    </a:cubicBezTo>
                    <a:cubicBezTo>
                      <a:pt x="97" y="605"/>
                      <a:pt x="101" y="548"/>
                      <a:pt x="111" y="489"/>
                    </a:cubicBezTo>
                    <a:cubicBezTo>
                      <a:pt x="126" y="416"/>
                      <a:pt x="148" y="345"/>
                      <a:pt x="179" y="276"/>
                    </a:cubicBezTo>
                    <a:cubicBezTo>
                      <a:pt x="209" y="216"/>
                      <a:pt x="247" y="157"/>
                      <a:pt x="292" y="104"/>
                    </a:cubicBezTo>
                    <a:lnTo>
                      <a:pt x="292" y="104"/>
                    </a:lnTo>
                    <a:cubicBezTo>
                      <a:pt x="292" y="107"/>
                      <a:pt x="290" y="107"/>
                      <a:pt x="290" y="108"/>
                    </a:cubicBezTo>
                    <a:cubicBezTo>
                      <a:pt x="297" y="100"/>
                      <a:pt x="305" y="93"/>
                      <a:pt x="313" y="83"/>
                    </a:cubicBezTo>
                    <a:cubicBezTo>
                      <a:pt x="322" y="73"/>
                      <a:pt x="327" y="64"/>
                      <a:pt x="327" y="51"/>
                    </a:cubicBezTo>
                    <a:cubicBezTo>
                      <a:pt x="327" y="38"/>
                      <a:pt x="323" y="25"/>
                      <a:pt x="316" y="17"/>
                    </a:cubicBezTo>
                    <a:cubicBezTo>
                      <a:pt x="307" y="8"/>
                      <a:pt x="295" y="3"/>
                      <a:pt x="283" y="1"/>
                    </a:cubicBezTo>
                    <a:cubicBezTo>
                      <a:pt x="281" y="1"/>
                      <a:pt x="279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6" name="Google Shape;14516;p87"/>
              <p:cNvSpPr/>
              <p:nvPr/>
            </p:nvSpPr>
            <p:spPr>
              <a:xfrm>
                <a:off x="3903569" y="1276576"/>
                <a:ext cx="590262" cy="882294"/>
              </a:xfrm>
              <a:custGeom>
                <a:rect b="b" l="l" r="r" t="t"/>
                <a:pathLst>
                  <a:path extrusionOk="0" h="27892" w="18660">
                    <a:moveTo>
                      <a:pt x="6581" y="1"/>
                    </a:moveTo>
                    <a:cubicBezTo>
                      <a:pt x="6503" y="1"/>
                      <a:pt x="6424" y="5"/>
                      <a:pt x="6344" y="13"/>
                    </a:cubicBezTo>
                    <a:cubicBezTo>
                      <a:pt x="5394" y="110"/>
                      <a:pt x="5258" y="739"/>
                      <a:pt x="4514" y="1004"/>
                    </a:cubicBezTo>
                    <a:cubicBezTo>
                      <a:pt x="4519" y="1004"/>
                      <a:pt x="4524" y="1001"/>
                      <a:pt x="4528" y="1001"/>
                    </a:cubicBezTo>
                    <a:cubicBezTo>
                      <a:pt x="4208" y="1103"/>
                      <a:pt x="3861" y="1123"/>
                      <a:pt x="3508" y="1123"/>
                    </a:cubicBezTo>
                    <a:cubicBezTo>
                      <a:pt x="3277" y="1123"/>
                      <a:pt x="3043" y="1115"/>
                      <a:pt x="2813" y="1115"/>
                    </a:cubicBezTo>
                    <a:cubicBezTo>
                      <a:pt x="2039" y="1115"/>
                      <a:pt x="1307" y="1213"/>
                      <a:pt x="844" y="2068"/>
                    </a:cubicBezTo>
                    <a:cubicBezTo>
                      <a:pt x="841" y="2064"/>
                      <a:pt x="837" y="2061"/>
                      <a:pt x="829" y="2058"/>
                    </a:cubicBezTo>
                    <a:cubicBezTo>
                      <a:pt x="808" y="2145"/>
                      <a:pt x="782" y="2231"/>
                      <a:pt x="754" y="2316"/>
                    </a:cubicBezTo>
                    <a:cubicBezTo>
                      <a:pt x="811" y="4400"/>
                      <a:pt x="0" y="7493"/>
                      <a:pt x="2356" y="8975"/>
                    </a:cubicBezTo>
                    <a:cubicBezTo>
                      <a:pt x="2558" y="9103"/>
                      <a:pt x="2781" y="9209"/>
                      <a:pt x="3016" y="9289"/>
                    </a:cubicBezTo>
                    <a:cubicBezTo>
                      <a:pt x="3163" y="9340"/>
                      <a:pt x="3556" y="9431"/>
                      <a:pt x="3744" y="9431"/>
                    </a:cubicBezTo>
                    <a:cubicBezTo>
                      <a:pt x="3768" y="9431"/>
                      <a:pt x="3789" y="9429"/>
                      <a:pt x="3805" y="9426"/>
                    </a:cubicBezTo>
                    <a:cubicBezTo>
                      <a:pt x="3811" y="9495"/>
                      <a:pt x="3991" y="10563"/>
                      <a:pt x="4003" y="10630"/>
                    </a:cubicBezTo>
                    <a:cubicBezTo>
                      <a:pt x="4005" y="10630"/>
                      <a:pt x="4008" y="10629"/>
                      <a:pt x="4011" y="10629"/>
                    </a:cubicBezTo>
                    <a:cubicBezTo>
                      <a:pt x="4330" y="11736"/>
                      <a:pt x="4485" y="11968"/>
                      <a:pt x="3838" y="12946"/>
                    </a:cubicBezTo>
                    <a:cubicBezTo>
                      <a:pt x="3593" y="13319"/>
                      <a:pt x="3443" y="13520"/>
                      <a:pt x="3297" y="13852"/>
                    </a:cubicBezTo>
                    <a:cubicBezTo>
                      <a:pt x="3158" y="14177"/>
                      <a:pt x="3139" y="14495"/>
                      <a:pt x="3168" y="14807"/>
                    </a:cubicBezTo>
                    <a:cubicBezTo>
                      <a:pt x="3206" y="15254"/>
                      <a:pt x="3357" y="15562"/>
                      <a:pt x="3466" y="16067"/>
                    </a:cubicBezTo>
                    <a:cubicBezTo>
                      <a:pt x="3586" y="16640"/>
                      <a:pt x="3610" y="17213"/>
                      <a:pt x="3501" y="17816"/>
                    </a:cubicBezTo>
                    <a:cubicBezTo>
                      <a:pt x="3478" y="17929"/>
                      <a:pt x="3451" y="18040"/>
                      <a:pt x="3418" y="18151"/>
                    </a:cubicBezTo>
                    <a:cubicBezTo>
                      <a:pt x="3404" y="18281"/>
                      <a:pt x="3383" y="18411"/>
                      <a:pt x="3358" y="18540"/>
                    </a:cubicBezTo>
                    <a:cubicBezTo>
                      <a:pt x="3347" y="18625"/>
                      <a:pt x="3335" y="18706"/>
                      <a:pt x="3321" y="18791"/>
                    </a:cubicBezTo>
                    <a:cubicBezTo>
                      <a:pt x="3258" y="19149"/>
                      <a:pt x="3163" y="19505"/>
                      <a:pt x="2992" y="19826"/>
                    </a:cubicBezTo>
                    <a:cubicBezTo>
                      <a:pt x="3113" y="19852"/>
                      <a:pt x="3239" y="19876"/>
                      <a:pt x="3374" y="19893"/>
                    </a:cubicBezTo>
                    <a:cubicBezTo>
                      <a:pt x="3504" y="19912"/>
                      <a:pt x="3645" y="19926"/>
                      <a:pt x="3811" y="19935"/>
                    </a:cubicBezTo>
                    <a:cubicBezTo>
                      <a:pt x="3874" y="19938"/>
                      <a:pt x="3934" y="19940"/>
                      <a:pt x="3997" y="19943"/>
                    </a:cubicBezTo>
                    <a:cubicBezTo>
                      <a:pt x="4093" y="19947"/>
                      <a:pt x="4190" y="19948"/>
                      <a:pt x="4288" y="19948"/>
                    </a:cubicBezTo>
                    <a:cubicBezTo>
                      <a:pt x="4605" y="19948"/>
                      <a:pt x="4936" y="19934"/>
                      <a:pt x="5307" y="19934"/>
                    </a:cubicBezTo>
                    <a:cubicBezTo>
                      <a:pt x="5471" y="19934"/>
                      <a:pt x="5642" y="19937"/>
                      <a:pt x="5822" y="19945"/>
                    </a:cubicBezTo>
                    <a:lnTo>
                      <a:pt x="5873" y="19949"/>
                    </a:lnTo>
                    <a:cubicBezTo>
                      <a:pt x="6050" y="19959"/>
                      <a:pt x="6231" y="19979"/>
                      <a:pt x="6404" y="19998"/>
                    </a:cubicBezTo>
                    <a:lnTo>
                      <a:pt x="6461" y="20002"/>
                    </a:lnTo>
                    <a:lnTo>
                      <a:pt x="6487" y="20006"/>
                    </a:lnTo>
                    <a:cubicBezTo>
                      <a:pt x="6730" y="20034"/>
                      <a:pt x="6982" y="20059"/>
                      <a:pt x="7231" y="20074"/>
                    </a:cubicBezTo>
                    <a:cubicBezTo>
                      <a:pt x="7347" y="20080"/>
                      <a:pt x="7455" y="20084"/>
                      <a:pt x="7558" y="20084"/>
                    </a:cubicBezTo>
                    <a:cubicBezTo>
                      <a:pt x="7628" y="20084"/>
                      <a:pt x="7695" y="20082"/>
                      <a:pt x="7761" y="20079"/>
                    </a:cubicBezTo>
                    <a:cubicBezTo>
                      <a:pt x="7793" y="20078"/>
                      <a:pt x="7818" y="20072"/>
                      <a:pt x="7843" y="20051"/>
                    </a:cubicBezTo>
                    <a:cubicBezTo>
                      <a:pt x="7853" y="20052"/>
                      <a:pt x="7861" y="20055"/>
                      <a:pt x="7871" y="20055"/>
                    </a:cubicBezTo>
                    <a:cubicBezTo>
                      <a:pt x="7873" y="20055"/>
                      <a:pt x="7875" y="20055"/>
                      <a:pt x="7876" y="20055"/>
                    </a:cubicBezTo>
                    <a:cubicBezTo>
                      <a:pt x="7911" y="20055"/>
                      <a:pt x="7951" y="20040"/>
                      <a:pt x="7970" y="20005"/>
                    </a:cubicBezTo>
                    <a:cubicBezTo>
                      <a:pt x="7986" y="19976"/>
                      <a:pt x="8000" y="19945"/>
                      <a:pt x="8018" y="19916"/>
                    </a:cubicBezTo>
                    <a:cubicBezTo>
                      <a:pt x="8046" y="19859"/>
                      <a:pt x="8063" y="19813"/>
                      <a:pt x="8082" y="19750"/>
                    </a:cubicBezTo>
                    <a:cubicBezTo>
                      <a:pt x="8111" y="19657"/>
                      <a:pt x="8132" y="19564"/>
                      <a:pt x="8149" y="19477"/>
                    </a:cubicBezTo>
                    <a:cubicBezTo>
                      <a:pt x="8191" y="19279"/>
                      <a:pt x="8219" y="19078"/>
                      <a:pt x="8244" y="18889"/>
                    </a:cubicBezTo>
                    <a:lnTo>
                      <a:pt x="8280" y="18613"/>
                    </a:lnTo>
                    <a:cubicBezTo>
                      <a:pt x="8315" y="18337"/>
                      <a:pt x="8354" y="18050"/>
                      <a:pt x="8406" y="17771"/>
                    </a:cubicBezTo>
                    <a:cubicBezTo>
                      <a:pt x="8406" y="17771"/>
                      <a:pt x="8407" y="17758"/>
                      <a:pt x="8406" y="17758"/>
                    </a:cubicBezTo>
                    <a:cubicBezTo>
                      <a:pt x="8404" y="17758"/>
                      <a:pt x="8406" y="17750"/>
                      <a:pt x="8406" y="17750"/>
                    </a:cubicBezTo>
                    <a:cubicBezTo>
                      <a:pt x="8471" y="17429"/>
                      <a:pt x="8559" y="17052"/>
                      <a:pt x="8726" y="16704"/>
                    </a:cubicBezTo>
                    <a:cubicBezTo>
                      <a:pt x="8748" y="16663"/>
                      <a:pt x="8771" y="16620"/>
                      <a:pt x="8792" y="16578"/>
                    </a:cubicBezTo>
                    <a:cubicBezTo>
                      <a:pt x="9000" y="17019"/>
                      <a:pt x="9193" y="17470"/>
                      <a:pt x="9356" y="17854"/>
                    </a:cubicBezTo>
                    <a:cubicBezTo>
                      <a:pt x="9557" y="18332"/>
                      <a:pt x="9753" y="18812"/>
                      <a:pt x="9951" y="19292"/>
                    </a:cubicBezTo>
                    <a:cubicBezTo>
                      <a:pt x="10369" y="20313"/>
                      <a:pt x="10752" y="21232"/>
                      <a:pt x="11201" y="22150"/>
                    </a:cubicBezTo>
                    <a:cubicBezTo>
                      <a:pt x="11619" y="23006"/>
                      <a:pt x="12044" y="23738"/>
                      <a:pt x="12501" y="24394"/>
                    </a:cubicBezTo>
                    <a:cubicBezTo>
                      <a:pt x="13015" y="25125"/>
                      <a:pt x="13628" y="25827"/>
                      <a:pt x="14382" y="26474"/>
                    </a:cubicBezTo>
                    <a:cubicBezTo>
                      <a:pt x="14397" y="26484"/>
                      <a:pt x="14414" y="26488"/>
                      <a:pt x="14432" y="26491"/>
                    </a:cubicBezTo>
                    <a:cubicBezTo>
                      <a:pt x="14434" y="26491"/>
                      <a:pt x="14436" y="26492"/>
                      <a:pt x="14439" y="26492"/>
                    </a:cubicBezTo>
                    <a:cubicBezTo>
                      <a:pt x="14453" y="26492"/>
                      <a:pt x="14467" y="26487"/>
                      <a:pt x="14482" y="26481"/>
                    </a:cubicBezTo>
                    <a:cubicBezTo>
                      <a:pt x="14985" y="27011"/>
                      <a:pt x="15443" y="27834"/>
                      <a:pt x="16202" y="27892"/>
                    </a:cubicBezTo>
                    <a:cubicBezTo>
                      <a:pt x="16206" y="27892"/>
                      <a:pt x="16209" y="27892"/>
                      <a:pt x="16212" y="27892"/>
                    </a:cubicBezTo>
                    <a:cubicBezTo>
                      <a:pt x="16453" y="27892"/>
                      <a:pt x="16080" y="27373"/>
                      <a:pt x="15910" y="27171"/>
                    </a:cubicBezTo>
                    <a:lnTo>
                      <a:pt x="15910" y="27171"/>
                    </a:lnTo>
                    <a:cubicBezTo>
                      <a:pt x="16009" y="27209"/>
                      <a:pt x="16577" y="27303"/>
                      <a:pt x="16646" y="27307"/>
                    </a:cubicBezTo>
                    <a:lnTo>
                      <a:pt x="16646" y="27305"/>
                    </a:lnTo>
                    <a:cubicBezTo>
                      <a:pt x="16849" y="27359"/>
                      <a:pt x="17025" y="27382"/>
                      <a:pt x="17296" y="27608"/>
                    </a:cubicBezTo>
                    <a:cubicBezTo>
                      <a:pt x="17375" y="27675"/>
                      <a:pt x="17451" y="27751"/>
                      <a:pt x="17527" y="27824"/>
                    </a:cubicBezTo>
                    <a:cubicBezTo>
                      <a:pt x="17547" y="27846"/>
                      <a:pt x="17571" y="27855"/>
                      <a:pt x="17594" y="27855"/>
                    </a:cubicBezTo>
                    <a:cubicBezTo>
                      <a:pt x="17638" y="27855"/>
                      <a:pt x="17679" y="27820"/>
                      <a:pt x="17683" y="27769"/>
                    </a:cubicBezTo>
                    <a:cubicBezTo>
                      <a:pt x="17698" y="27760"/>
                      <a:pt x="17718" y="27718"/>
                      <a:pt x="17708" y="27691"/>
                    </a:cubicBezTo>
                    <a:cubicBezTo>
                      <a:pt x="17568" y="27269"/>
                      <a:pt x="17376" y="27051"/>
                      <a:pt x="17213" y="26949"/>
                    </a:cubicBezTo>
                    <a:lnTo>
                      <a:pt x="17214" y="26949"/>
                    </a:lnTo>
                    <a:cubicBezTo>
                      <a:pt x="17633" y="27108"/>
                      <a:pt x="17770" y="27411"/>
                      <a:pt x="17909" y="27610"/>
                    </a:cubicBezTo>
                    <a:cubicBezTo>
                      <a:pt x="17922" y="27624"/>
                      <a:pt x="17941" y="27631"/>
                      <a:pt x="17959" y="27631"/>
                    </a:cubicBezTo>
                    <a:cubicBezTo>
                      <a:pt x="17996" y="27631"/>
                      <a:pt x="18034" y="27604"/>
                      <a:pt x="18031" y="27559"/>
                    </a:cubicBezTo>
                    <a:cubicBezTo>
                      <a:pt x="18074" y="27501"/>
                      <a:pt x="18013" y="27078"/>
                      <a:pt x="17784" y="26822"/>
                    </a:cubicBezTo>
                    <a:lnTo>
                      <a:pt x="17784" y="26822"/>
                    </a:lnTo>
                    <a:cubicBezTo>
                      <a:pt x="17913" y="26951"/>
                      <a:pt x="17895" y="26911"/>
                      <a:pt x="18124" y="27216"/>
                    </a:cubicBezTo>
                    <a:cubicBezTo>
                      <a:pt x="18151" y="27252"/>
                      <a:pt x="18194" y="27326"/>
                      <a:pt x="18235" y="27329"/>
                    </a:cubicBezTo>
                    <a:cubicBezTo>
                      <a:pt x="18237" y="27329"/>
                      <a:pt x="18238" y="27329"/>
                      <a:pt x="18240" y="27329"/>
                    </a:cubicBezTo>
                    <a:cubicBezTo>
                      <a:pt x="18286" y="27329"/>
                      <a:pt x="18315" y="27285"/>
                      <a:pt x="18294" y="27237"/>
                    </a:cubicBezTo>
                    <a:cubicBezTo>
                      <a:pt x="18281" y="27207"/>
                      <a:pt x="18267" y="27179"/>
                      <a:pt x="18251" y="27150"/>
                    </a:cubicBezTo>
                    <a:cubicBezTo>
                      <a:pt x="18343" y="27117"/>
                      <a:pt x="18278" y="26738"/>
                      <a:pt x="17823" y="26400"/>
                    </a:cubicBezTo>
                    <a:lnTo>
                      <a:pt x="17823" y="26400"/>
                    </a:lnTo>
                    <a:cubicBezTo>
                      <a:pt x="18078" y="26496"/>
                      <a:pt x="18223" y="26537"/>
                      <a:pt x="18430" y="26792"/>
                    </a:cubicBezTo>
                    <a:cubicBezTo>
                      <a:pt x="18442" y="26807"/>
                      <a:pt x="18461" y="26814"/>
                      <a:pt x="18480" y="26814"/>
                    </a:cubicBezTo>
                    <a:cubicBezTo>
                      <a:pt x="18496" y="26814"/>
                      <a:pt x="18511" y="26809"/>
                      <a:pt x="18522" y="26799"/>
                    </a:cubicBezTo>
                    <a:cubicBezTo>
                      <a:pt x="18528" y="26801"/>
                      <a:pt x="18534" y="26801"/>
                      <a:pt x="18540" y="26801"/>
                    </a:cubicBezTo>
                    <a:cubicBezTo>
                      <a:pt x="18575" y="26801"/>
                      <a:pt x="18613" y="26779"/>
                      <a:pt x="18628" y="26738"/>
                    </a:cubicBezTo>
                    <a:cubicBezTo>
                      <a:pt x="18659" y="26617"/>
                      <a:pt x="18387" y="26221"/>
                      <a:pt x="18278" y="26128"/>
                    </a:cubicBezTo>
                    <a:cubicBezTo>
                      <a:pt x="18027" y="25913"/>
                      <a:pt x="17681" y="25872"/>
                      <a:pt x="17368" y="25872"/>
                    </a:cubicBezTo>
                    <a:cubicBezTo>
                      <a:pt x="17271" y="25872"/>
                      <a:pt x="17177" y="25876"/>
                      <a:pt x="17090" y="25880"/>
                    </a:cubicBezTo>
                    <a:cubicBezTo>
                      <a:pt x="17012" y="25883"/>
                      <a:pt x="16940" y="25884"/>
                      <a:pt x="16874" y="25884"/>
                    </a:cubicBezTo>
                    <a:cubicBezTo>
                      <a:pt x="16099" y="25884"/>
                      <a:pt x="16086" y="25689"/>
                      <a:pt x="15565" y="25270"/>
                    </a:cubicBezTo>
                    <a:cubicBezTo>
                      <a:pt x="13431" y="21374"/>
                      <a:pt x="13076" y="18212"/>
                      <a:pt x="12804" y="17157"/>
                    </a:cubicBezTo>
                    <a:cubicBezTo>
                      <a:pt x="12246" y="15009"/>
                      <a:pt x="10742" y="13266"/>
                      <a:pt x="9452" y="12457"/>
                    </a:cubicBezTo>
                    <a:cubicBezTo>
                      <a:pt x="9325" y="12379"/>
                      <a:pt x="9193" y="12307"/>
                      <a:pt x="9070" y="12241"/>
                    </a:cubicBezTo>
                    <a:cubicBezTo>
                      <a:pt x="7933" y="11643"/>
                      <a:pt x="6644" y="11133"/>
                      <a:pt x="6349" y="10408"/>
                    </a:cubicBezTo>
                    <a:lnTo>
                      <a:pt x="6351" y="10408"/>
                    </a:lnTo>
                    <a:cubicBezTo>
                      <a:pt x="6460" y="9607"/>
                      <a:pt x="6401" y="9203"/>
                      <a:pt x="7996" y="7812"/>
                    </a:cubicBezTo>
                    <a:lnTo>
                      <a:pt x="8182" y="7649"/>
                    </a:lnTo>
                    <a:cubicBezTo>
                      <a:pt x="8408" y="7452"/>
                      <a:pt x="8642" y="7250"/>
                      <a:pt x="8859" y="7036"/>
                    </a:cubicBezTo>
                    <a:cubicBezTo>
                      <a:pt x="8874" y="7035"/>
                      <a:pt x="8891" y="7032"/>
                      <a:pt x="8907" y="7025"/>
                    </a:cubicBezTo>
                    <a:cubicBezTo>
                      <a:pt x="9157" y="6915"/>
                      <a:pt x="9916" y="6452"/>
                      <a:pt x="10220" y="6205"/>
                    </a:cubicBezTo>
                    <a:cubicBezTo>
                      <a:pt x="10671" y="5841"/>
                      <a:pt x="10977" y="5378"/>
                      <a:pt x="10903" y="4808"/>
                    </a:cubicBezTo>
                    <a:cubicBezTo>
                      <a:pt x="10847" y="4386"/>
                      <a:pt x="10596" y="4087"/>
                      <a:pt x="10162" y="4064"/>
                    </a:cubicBezTo>
                    <a:cubicBezTo>
                      <a:pt x="10144" y="4063"/>
                      <a:pt x="10126" y="4062"/>
                      <a:pt x="10108" y="4062"/>
                    </a:cubicBezTo>
                    <a:cubicBezTo>
                      <a:pt x="9866" y="4062"/>
                      <a:pt x="9593" y="4147"/>
                      <a:pt x="9378" y="4240"/>
                    </a:cubicBezTo>
                    <a:cubicBezTo>
                      <a:pt x="9871" y="2663"/>
                      <a:pt x="8599" y="1"/>
                      <a:pt x="6581" y="1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7" name="Google Shape;14517;p87"/>
              <p:cNvSpPr/>
              <p:nvPr/>
            </p:nvSpPr>
            <p:spPr>
              <a:xfrm>
                <a:off x="3709124" y="1641995"/>
                <a:ext cx="159428" cy="343054"/>
              </a:xfrm>
              <a:custGeom>
                <a:rect b="b" l="l" r="r" t="t"/>
                <a:pathLst>
                  <a:path extrusionOk="0" h="10845" w="5040">
                    <a:moveTo>
                      <a:pt x="2304" y="0"/>
                    </a:moveTo>
                    <a:cubicBezTo>
                      <a:pt x="2274" y="0"/>
                      <a:pt x="2248" y="15"/>
                      <a:pt x="2233" y="38"/>
                    </a:cubicBezTo>
                    <a:lnTo>
                      <a:pt x="2213" y="66"/>
                    </a:lnTo>
                    <a:cubicBezTo>
                      <a:pt x="2184" y="108"/>
                      <a:pt x="2158" y="148"/>
                      <a:pt x="2132" y="191"/>
                    </a:cubicBezTo>
                    <a:cubicBezTo>
                      <a:pt x="2104" y="238"/>
                      <a:pt x="2077" y="288"/>
                      <a:pt x="2052" y="341"/>
                    </a:cubicBezTo>
                    <a:cubicBezTo>
                      <a:pt x="2001" y="449"/>
                      <a:pt x="1953" y="563"/>
                      <a:pt x="1912" y="681"/>
                    </a:cubicBezTo>
                    <a:cubicBezTo>
                      <a:pt x="1837" y="910"/>
                      <a:pt x="1790" y="1143"/>
                      <a:pt x="1746" y="1382"/>
                    </a:cubicBezTo>
                    <a:cubicBezTo>
                      <a:pt x="1744" y="1398"/>
                      <a:pt x="1752" y="1410"/>
                      <a:pt x="1759" y="1418"/>
                    </a:cubicBezTo>
                    <a:cubicBezTo>
                      <a:pt x="1051" y="2820"/>
                      <a:pt x="0" y="4898"/>
                      <a:pt x="79" y="7239"/>
                    </a:cubicBezTo>
                    <a:cubicBezTo>
                      <a:pt x="168" y="9799"/>
                      <a:pt x="1746" y="10844"/>
                      <a:pt x="3181" y="10844"/>
                    </a:cubicBezTo>
                    <a:cubicBezTo>
                      <a:pt x="3884" y="10844"/>
                      <a:pt x="4552" y="10593"/>
                      <a:pt x="4993" y="10147"/>
                    </a:cubicBezTo>
                    <a:cubicBezTo>
                      <a:pt x="5031" y="10108"/>
                      <a:pt x="5039" y="10058"/>
                      <a:pt x="5018" y="10015"/>
                    </a:cubicBezTo>
                    <a:cubicBezTo>
                      <a:pt x="5015" y="10006"/>
                      <a:pt x="5011" y="10002"/>
                      <a:pt x="5008" y="9999"/>
                    </a:cubicBezTo>
                    <a:cubicBezTo>
                      <a:pt x="4489" y="9799"/>
                      <a:pt x="4002" y="8877"/>
                      <a:pt x="3874" y="8533"/>
                    </a:cubicBezTo>
                    <a:cubicBezTo>
                      <a:pt x="3819" y="8371"/>
                      <a:pt x="3779" y="8207"/>
                      <a:pt x="3758" y="8039"/>
                    </a:cubicBezTo>
                    <a:cubicBezTo>
                      <a:pt x="3749" y="7999"/>
                      <a:pt x="3740" y="7962"/>
                      <a:pt x="3735" y="7923"/>
                    </a:cubicBezTo>
                    <a:cubicBezTo>
                      <a:pt x="3720" y="7834"/>
                      <a:pt x="3708" y="7744"/>
                      <a:pt x="3709" y="7655"/>
                    </a:cubicBezTo>
                    <a:cubicBezTo>
                      <a:pt x="3709" y="7634"/>
                      <a:pt x="3712" y="7612"/>
                      <a:pt x="3713" y="7594"/>
                    </a:cubicBezTo>
                    <a:cubicBezTo>
                      <a:pt x="3709" y="7555"/>
                      <a:pt x="3708" y="7519"/>
                      <a:pt x="3706" y="7482"/>
                    </a:cubicBezTo>
                    <a:cubicBezTo>
                      <a:pt x="3695" y="7448"/>
                      <a:pt x="3692" y="7415"/>
                      <a:pt x="3690" y="7375"/>
                    </a:cubicBezTo>
                    <a:cubicBezTo>
                      <a:pt x="3687" y="7347"/>
                      <a:pt x="3687" y="7323"/>
                      <a:pt x="3687" y="7296"/>
                    </a:cubicBezTo>
                    <a:cubicBezTo>
                      <a:pt x="3643" y="7303"/>
                      <a:pt x="3599" y="7309"/>
                      <a:pt x="3551" y="7315"/>
                    </a:cubicBezTo>
                    <a:cubicBezTo>
                      <a:pt x="3520" y="7317"/>
                      <a:pt x="3488" y="7318"/>
                      <a:pt x="3457" y="7318"/>
                    </a:cubicBezTo>
                    <a:cubicBezTo>
                      <a:pt x="3431" y="7318"/>
                      <a:pt x="3405" y="7317"/>
                      <a:pt x="3380" y="7316"/>
                    </a:cubicBezTo>
                    <a:cubicBezTo>
                      <a:pt x="1963" y="7237"/>
                      <a:pt x="2191" y="4345"/>
                      <a:pt x="2924" y="3119"/>
                    </a:cubicBezTo>
                    <a:cubicBezTo>
                      <a:pt x="2957" y="3063"/>
                      <a:pt x="3211" y="2672"/>
                      <a:pt x="3189" y="2611"/>
                    </a:cubicBezTo>
                    <a:cubicBezTo>
                      <a:pt x="3370" y="2455"/>
                      <a:pt x="3563" y="2367"/>
                      <a:pt x="3778" y="2261"/>
                    </a:cubicBezTo>
                    <a:cubicBezTo>
                      <a:pt x="4278" y="2021"/>
                      <a:pt x="4440" y="1865"/>
                      <a:pt x="3902" y="1865"/>
                    </a:cubicBezTo>
                    <a:cubicBezTo>
                      <a:pt x="3879" y="1865"/>
                      <a:pt x="3854" y="1866"/>
                      <a:pt x="3828" y="1866"/>
                    </a:cubicBezTo>
                    <a:cubicBezTo>
                      <a:pt x="3749" y="1868"/>
                      <a:pt x="3670" y="1876"/>
                      <a:pt x="3592" y="1888"/>
                    </a:cubicBezTo>
                    <a:cubicBezTo>
                      <a:pt x="3722" y="1832"/>
                      <a:pt x="4537" y="1461"/>
                      <a:pt x="4501" y="1324"/>
                    </a:cubicBezTo>
                    <a:cubicBezTo>
                      <a:pt x="4492" y="1272"/>
                      <a:pt x="4392" y="1255"/>
                      <a:pt x="4339" y="1245"/>
                    </a:cubicBezTo>
                    <a:cubicBezTo>
                      <a:pt x="4292" y="1233"/>
                      <a:pt x="4216" y="1225"/>
                      <a:pt x="4170" y="1221"/>
                    </a:cubicBezTo>
                    <a:cubicBezTo>
                      <a:pt x="4152" y="1220"/>
                      <a:pt x="4134" y="1219"/>
                      <a:pt x="4116" y="1219"/>
                    </a:cubicBezTo>
                    <a:cubicBezTo>
                      <a:pt x="4076" y="1219"/>
                      <a:pt x="4034" y="1221"/>
                      <a:pt x="3988" y="1226"/>
                    </a:cubicBezTo>
                    <a:cubicBezTo>
                      <a:pt x="3869" y="1239"/>
                      <a:pt x="3742" y="1262"/>
                      <a:pt x="3580" y="1304"/>
                    </a:cubicBezTo>
                    <a:cubicBezTo>
                      <a:pt x="3762" y="1159"/>
                      <a:pt x="4372" y="601"/>
                      <a:pt x="4157" y="515"/>
                    </a:cubicBezTo>
                    <a:cubicBezTo>
                      <a:pt x="4144" y="514"/>
                      <a:pt x="4131" y="513"/>
                      <a:pt x="4117" y="513"/>
                    </a:cubicBezTo>
                    <a:cubicBezTo>
                      <a:pt x="3873" y="513"/>
                      <a:pt x="3489" y="635"/>
                      <a:pt x="3148" y="931"/>
                    </a:cubicBezTo>
                    <a:cubicBezTo>
                      <a:pt x="3261" y="787"/>
                      <a:pt x="3324" y="715"/>
                      <a:pt x="3441" y="585"/>
                    </a:cubicBezTo>
                    <a:lnTo>
                      <a:pt x="3580" y="429"/>
                    </a:lnTo>
                    <a:cubicBezTo>
                      <a:pt x="3624" y="377"/>
                      <a:pt x="3670" y="324"/>
                      <a:pt x="3712" y="271"/>
                    </a:cubicBezTo>
                    <a:cubicBezTo>
                      <a:pt x="3756" y="214"/>
                      <a:pt x="3798" y="152"/>
                      <a:pt x="3838" y="91"/>
                    </a:cubicBezTo>
                    <a:cubicBezTo>
                      <a:pt x="3849" y="72"/>
                      <a:pt x="3851" y="51"/>
                      <a:pt x="3841" y="33"/>
                    </a:cubicBezTo>
                    <a:cubicBezTo>
                      <a:pt x="3831" y="15"/>
                      <a:pt x="3813" y="2"/>
                      <a:pt x="3793" y="2"/>
                    </a:cubicBezTo>
                    <a:cubicBezTo>
                      <a:pt x="3777" y="1"/>
                      <a:pt x="3761" y="1"/>
                      <a:pt x="3745" y="1"/>
                    </a:cubicBezTo>
                    <a:cubicBezTo>
                      <a:pt x="3694" y="1"/>
                      <a:pt x="3641" y="4"/>
                      <a:pt x="3587" y="12"/>
                    </a:cubicBezTo>
                    <a:cubicBezTo>
                      <a:pt x="3516" y="21"/>
                      <a:pt x="3441" y="38"/>
                      <a:pt x="3351" y="71"/>
                    </a:cubicBezTo>
                    <a:cubicBezTo>
                      <a:pt x="3219" y="117"/>
                      <a:pt x="3083" y="192"/>
                      <a:pt x="2939" y="296"/>
                    </a:cubicBezTo>
                    <a:cubicBezTo>
                      <a:pt x="2824" y="380"/>
                      <a:pt x="2707" y="487"/>
                      <a:pt x="2585" y="621"/>
                    </a:cubicBezTo>
                    <a:cubicBezTo>
                      <a:pt x="2516" y="696"/>
                      <a:pt x="2447" y="781"/>
                      <a:pt x="2382" y="871"/>
                    </a:cubicBezTo>
                    <a:lnTo>
                      <a:pt x="2387" y="842"/>
                    </a:lnTo>
                    <a:lnTo>
                      <a:pt x="2387" y="814"/>
                    </a:lnTo>
                    <a:cubicBezTo>
                      <a:pt x="2392" y="729"/>
                      <a:pt x="2396" y="643"/>
                      <a:pt x="2397" y="559"/>
                    </a:cubicBezTo>
                    <a:cubicBezTo>
                      <a:pt x="2399" y="473"/>
                      <a:pt x="2399" y="389"/>
                      <a:pt x="2397" y="306"/>
                    </a:cubicBezTo>
                    <a:cubicBezTo>
                      <a:pt x="2397" y="227"/>
                      <a:pt x="2394" y="145"/>
                      <a:pt x="2384" y="66"/>
                    </a:cubicBezTo>
                    <a:cubicBezTo>
                      <a:pt x="2382" y="38"/>
                      <a:pt x="2354" y="13"/>
                      <a:pt x="2330" y="5"/>
                    </a:cubicBezTo>
                    <a:cubicBezTo>
                      <a:pt x="2323" y="2"/>
                      <a:pt x="2316" y="1"/>
                      <a:pt x="2309" y="1"/>
                    </a:cubicBezTo>
                    <a:cubicBezTo>
                      <a:pt x="2307" y="0"/>
                      <a:pt x="2306" y="0"/>
                      <a:pt x="2304" y="0"/>
                    </a:cubicBezTo>
                    <a:close/>
                  </a:path>
                </a:pathLst>
              </a:custGeom>
              <a:solidFill>
                <a:srgbClr val="FFC3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8" name="Google Shape;14518;p87"/>
              <p:cNvSpPr/>
              <p:nvPr/>
            </p:nvSpPr>
            <p:spPr>
              <a:xfrm>
                <a:off x="3946557" y="1426546"/>
                <a:ext cx="60766" cy="19707"/>
              </a:xfrm>
              <a:custGeom>
                <a:rect b="b" l="l" r="r" t="t"/>
                <a:pathLst>
                  <a:path extrusionOk="0" h="623" w="1921">
                    <a:moveTo>
                      <a:pt x="1730" y="1"/>
                    </a:moveTo>
                    <a:cubicBezTo>
                      <a:pt x="1711" y="1"/>
                      <a:pt x="1692" y="6"/>
                      <a:pt x="1673" y="14"/>
                    </a:cubicBezTo>
                    <a:cubicBezTo>
                      <a:pt x="1623" y="30"/>
                      <a:pt x="1578" y="55"/>
                      <a:pt x="1532" y="80"/>
                    </a:cubicBezTo>
                    <a:cubicBezTo>
                      <a:pt x="1478" y="109"/>
                      <a:pt x="1425" y="135"/>
                      <a:pt x="1371" y="162"/>
                    </a:cubicBezTo>
                    <a:cubicBezTo>
                      <a:pt x="1282" y="205"/>
                      <a:pt x="1186" y="244"/>
                      <a:pt x="1090" y="271"/>
                    </a:cubicBezTo>
                    <a:cubicBezTo>
                      <a:pt x="984" y="298"/>
                      <a:pt x="878" y="315"/>
                      <a:pt x="769" y="318"/>
                    </a:cubicBezTo>
                    <a:cubicBezTo>
                      <a:pt x="649" y="317"/>
                      <a:pt x="533" y="298"/>
                      <a:pt x="417" y="271"/>
                    </a:cubicBezTo>
                    <a:cubicBezTo>
                      <a:pt x="334" y="248"/>
                      <a:pt x="258" y="218"/>
                      <a:pt x="182" y="178"/>
                    </a:cubicBezTo>
                    <a:cubicBezTo>
                      <a:pt x="148" y="159"/>
                      <a:pt x="118" y="138"/>
                      <a:pt x="86" y="112"/>
                    </a:cubicBezTo>
                    <a:cubicBezTo>
                      <a:pt x="78" y="106"/>
                      <a:pt x="67" y="102"/>
                      <a:pt x="57" y="102"/>
                    </a:cubicBezTo>
                    <a:cubicBezTo>
                      <a:pt x="41" y="102"/>
                      <a:pt x="25" y="109"/>
                      <a:pt x="16" y="123"/>
                    </a:cubicBezTo>
                    <a:cubicBezTo>
                      <a:pt x="0" y="145"/>
                      <a:pt x="3" y="176"/>
                      <a:pt x="25" y="193"/>
                    </a:cubicBezTo>
                    <a:cubicBezTo>
                      <a:pt x="158" y="295"/>
                      <a:pt x="290" y="395"/>
                      <a:pt x="438" y="476"/>
                    </a:cubicBezTo>
                    <a:cubicBezTo>
                      <a:pt x="504" y="511"/>
                      <a:pt x="576" y="539"/>
                      <a:pt x="647" y="560"/>
                    </a:cubicBezTo>
                    <a:cubicBezTo>
                      <a:pt x="731" y="584"/>
                      <a:pt x="816" y="603"/>
                      <a:pt x="902" y="613"/>
                    </a:cubicBezTo>
                    <a:cubicBezTo>
                      <a:pt x="951" y="619"/>
                      <a:pt x="1000" y="622"/>
                      <a:pt x="1048" y="622"/>
                    </a:cubicBezTo>
                    <a:cubicBezTo>
                      <a:pt x="1173" y="622"/>
                      <a:pt x="1297" y="603"/>
                      <a:pt x="1415" y="566"/>
                    </a:cubicBezTo>
                    <a:cubicBezTo>
                      <a:pt x="1492" y="541"/>
                      <a:pt x="1564" y="511"/>
                      <a:pt x="1634" y="473"/>
                    </a:cubicBezTo>
                    <a:cubicBezTo>
                      <a:pt x="1726" y="420"/>
                      <a:pt x="1814" y="360"/>
                      <a:pt x="1873" y="274"/>
                    </a:cubicBezTo>
                    <a:cubicBezTo>
                      <a:pt x="1916" y="211"/>
                      <a:pt x="1920" y="129"/>
                      <a:pt x="1872" y="66"/>
                    </a:cubicBezTo>
                    <a:cubicBezTo>
                      <a:pt x="1855" y="43"/>
                      <a:pt x="1830" y="26"/>
                      <a:pt x="1804" y="14"/>
                    </a:cubicBezTo>
                    <a:cubicBezTo>
                      <a:pt x="1790" y="10"/>
                      <a:pt x="1773" y="7"/>
                      <a:pt x="1759" y="3"/>
                    </a:cubicBezTo>
                    <a:lnTo>
                      <a:pt x="1750" y="3"/>
                    </a:lnTo>
                    <a:cubicBezTo>
                      <a:pt x="1744" y="1"/>
                      <a:pt x="1737" y="1"/>
                      <a:pt x="1730" y="1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9" name="Google Shape;14519;p87"/>
              <p:cNvSpPr/>
              <p:nvPr/>
            </p:nvSpPr>
            <p:spPr>
              <a:xfrm>
                <a:off x="4080078" y="1425945"/>
                <a:ext cx="66934" cy="19138"/>
              </a:xfrm>
              <a:custGeom>
                <a:rect b="b" l="l" r="r" t="t"/>
                <a:pathLst>
                  <a:path extrusionOk="0" h="605" w="2116">
                    <a:moveTo>
                      <a:pt x="192" y="0"/>
                    </a:moveTo>
                    <a:cubicBezTo>
                      <a:pt x="136" y="0"/>
                      <a:pt x="78" y="25"/>
                      <a:pt x="42" y="74"/>
                    </a:cubicBezTo>
                    <a:cubicBezTo>
                      <a:pt x="13" y="112"/>
                      <a:pt x="0" y="162"/>
                      <a:pt x="8" y="208"/>
                    </a:cubicBezTo>
                    <a:cubicBezTo>
                      <a:pt x="15" y="257"/>
                      <a:pt x="41" y="294"/>
                      <a:pt x="78" y="324"/>
                    </a:cubicBezTo>
                    <a:cubicBezTo>
                      <a:pt x="222" y="446"/>
                      <a:pt x="401" y="520"/>
                      <a:pt x="586" y="565"/>
                    </a:cubicBezTo>
                    <a:cubicBezTo>
                      <a:pt x="707" y="594"/>
                      <a:pt x="830" y="605"/>
                      <a:pt x="953" y="605"/>
                    </a:cubicBezTo>
                    <a:cubicBezTo>
                      <a:pt x="1008" y="605"/>
                      <a:pt x="1064" y="603"/>
                      <a:pt x="1120" y="599"/>
                    </a:cubicBezTo>
                    <a:cubicBezTo>
                      <a:pt x="1468" y="572"/>
                      <a:pt x="1800" y="421"/>
                      <a:pt x="2091" y="234"/>
                    </a:cubicBezTo>
                    <a:cubicBezTo>
                      <a:pt x="2112" y="220"/>
                      <a:pt x="2115" y="184"/>
                      <a:pt x="2101" y="164"/>
                    </a:cubicBezTo>
                    <a:cubicBezTo>
                      <a:pt x="2091" y="151"/>
                      <a:pt x="2077" y="145"/>
                      <a:pt x="2063" y="145"/>
                    </a:cubicBezTo>
                    <a:cubicBezTo>
                      <a:pt x="2052" y="145"/>
                      <a:pt x="2041" y="149"/>
                      <a:pt x="2031" y="155"/>
                    </a:cubicBezTo>
                    <a:cubicBezTo>
                      <a:pt x="2015" y="165"/>
                      <a:pt x="1998" y="174"/>
                      <a:pt x="1982" y="184"/>
                    </a:cubicBezTo>
                    <a:lnTo>
                      <a:pt x="1994" y="178"/>
                    </a:lnTo>
                    <a:lnTo>
                      <a:pt x="1994" y="178"/>
                    </a:lnTo>
                    <a:cubicBezTo>
                      <a:pt x="1896" y="235"/>
                      <a:pt x="1793" y="278"/>
                      <a:pt x="1683" y="310"/>
                    </a:cubicBezTo>
                    <a:lnTo>
                      <a:pt x="1700" y="306"/>
                    </a:lnTo>
                    <a:lnTo>
                      <a:pt x="1700" y="306"/>
                    </a:lnTo>
                    <a:cubicBezTo>
                      <a:pt x="1560" y="344"/>
                      <a:pt x="1417" y="366"/>
                      <a:pt x="1272" y="371"/>
                    </a:cubicBezTo>
                    <a:cubicBezTo>
                      <a:pt x="1200" y="371"/>
                      <a:pt x="1129" y="370"/>
                      <a:pt x="1057" y="361"/>
                    </a:cubicBezTo>
                    <a:cubicBezTo>
                      <a:pt x="987" y="354"/>
                      <a:pt x="917" y="341"/>
                      <a:pt x="851" y="324"/>
                    </a:cubicBezTo>
                    <a:cubicBezTo>
                      <a:pt x="734" y="293"/>
                      <a:pt x="620" y="245"/>
                      <a:pt x="513" y="188"/>
                    </a:cubicBezTo>
                    <a:cubicBezTo>
                      <a:pt x="436" y="142"/>
                      <a:pt x="364" y="89"/>
                      <a:pt x="293" y="36"/>
                    </a:cubicBezTo>
                    <a:cubicBezTo>
                      <a:pt x="264" y="15"/>
                      <a:pt x="230" y="2"/>
                      <a:pt x="197" y="1"/>
                    </a:cubicBezTo>
                    <a:cubicBezTo>
                      <a:pt x="195" y="0"/>
                      <a:pt x="193" y="0"/>
                      <a:pt x="192" y="0"/>
                    </a:cubicBezTo>
                    <a:close/>
                  </a:path>
                </a:pathLst>
              </a:custGeom>
              <a:solidFill>
                <a:srgbClr val="65320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0" name="Google Shape;14520;p87"/>
              <p:cNvSpPr/>
              <p:nvPr/>
            </p:nvSpPr>
            <p:spPr>
              <a:xfrm>
                <a:off x="3939440" y="1381944"/>
                <a:ext cx="64246" cy="15278"/>
              </a:xfrm>
              <a:custGeom>
                <a:rect b="b" l="l" r="r" t="t"/>
                <a:pathLst>
                  <a:path extrusionOk="0" h="483" w="2031">
                    <a:moveTo>
                      <a:pt x="1308" y="1"/>
                    </a:moveTo>
                    <a:cubicBezTo>
                      <a:pt x="1206" y="1"/>
                      <a:pt x="1103" y="7"/>
                      <a:pt x="1001" y="17"/>
                    </a:cubicBezTo>
                    <a:cubicBezTo>
                      <a:pt x="855" y="31"/>
                      <a:pt x="712" y="58"/>
                      <a:pt x="570" y="90"/>
                    </a:cubicBezTo>
                    <a:cubicBezTo>
                      <a:pt x="426" y="125"/>
                      <a:pt x="284" y="173"/>
                      <a:pt x="142" y="215"/>
                    </a:cubicBezTo>
                    <a:lnTo>
                      <a:pt x="142" y="215"/>
                    </a:lnTo>
                    <a:cubicBezTo>
                      <a:pt x="142" y="215"/>
                      <a:pt x="142" y="215"/>
                      <a:pt x="142" y="215"/>
                    </a:cubicBezTo>
                    <a:lnTo>
                      <a:pt x="142" y="215"/>
                    </a:lnTo>
                    <a:cubicBezTo>
                      <a:pt x="126" y="217"/>
                      <a:pt x="112" y="223"/>
                      <a:pt x="95" y="229"/>
                    </a:cubicBezTo>
                    <a:cubicBezTo>
                      <a:pt x="66" y="236"/>
                      <a:pt x="43" y="246"/>
                      <a:pt x="26" y="269"/>
                    </a:cubicBezTo>
                    <a:cubicBezTo>
                      <a:pt x="8" y="293"/>
                      <a:pt x="0" y="323"/>
                      <a:pt x="5" y="352"/>
                    </a:cubicBezTo>
                    <a:cubicBezTo>
                      <a:pt x="12" y="399"/>
                      <a:pt x="58" y="446"/>
                      <a:pt x="107" y="446"/>
                    </a:cubicBezTo>
                    <a:cubicBezTo>
                      <a:pt x="114" y="446"/>
                      <a:pt x="121" y="446"/>
                      <a:pt x="128" y="444"/>
                    </a:cubicBezTo>
                    <a:cubicBezTo>
                      <a:pt x="267" y="405"/>
                      <a:pt x="407" y="389"/>
                      <a:pt x="550" y="383"/>
                    </a:cubicBezTo>
                    <a:lnTo>
                      <a:pt x="563" y="383"/>
                    </a:lnTo>
                    <a:cubicBezTo>
                      <a:pt x="572" y="383"/>
                      <a:pt x="580" y="383"/>
                      <a:pt x="589" y="383"/>
                    </a:cubicBezTo>
                    <a:cubicBezTo>
                      <a:pt x="785" y="383"/>
                      <a:pt x="980" y="399"/>
                      <a:pt x="1175" y="424"/>
                    </a:cubicBezTo>
                    <a:cubicBezTo>
                      <a:pt x="1364" y="447"/>
                      <a:pt x="1552" y="482"/>
                      <a:pt x="1741" y="482"/>
                    </a:cubicBezTo>
                    <a:cubicBezTo>
                      <a:pt x="1778" y="482"/>
                      <a:pt x="1816" y="481"/>
                      <a:pt x="1853" y="478"/>
                    </a:cubicBezTo>
                    <a:cubicBezTo>
                      <a:pt x="1939" y="474"/>
                      <a:pt x="2011" y="389"/>
                      <a:pt x="2019" y="308"/>
                    </a:cubicBezTo>
                    <a:cubicBezTo>
                      <a:pt x="2031" y="219"/>
                      <a:pt x="1978" y="136"/>
                      <a:pt x="1898" y="100"/>
                    </a:cubicBezTo>
                    <a:cubicBezTo>
                      <a:pt x="1762" y="43"/>
                      <a:pt x="1611" y="17"/>
                      <a:pt x="1465" y="7"/>
                    </a:cubicBezTo>
                    <a:cubicBezTo>
                      <a:pt x="1454" y="7"/>
                      <a:pt x="1445" y="4"/>
                      <a:pt x="1434" y="4"/>
                    </a:cubicBezTo>
                    <a:cubicBezTo>
                      <a:pt x="1392" y="2"/>
                      <a:pt x="1351" y="1"/>
                      <a:pt x="13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1" name="Google Shape;14521;p87"/>
              <p:cNvSpPr/>
              <p:nvPr/>
            </p:nvSpPr>
            <p:spPr>
              <a:xfrm>
                <a:off x="4083621" y="1374764"/>
                <a:ext cx="71078" cy="17335"/>
              </a:xfrm>
              <a:custGeom>
                <a:rect b="b" l="l" r="r" t="t"/>
                <a:pathLst>
                  <a:path extrusionOk="0" h="548" w="2247">
                    <a:moveTo>
                      <a:pt x="1704" y="220"/>
                    </a:moveTo>
                    <a:lnTo>
                      <a:pt x="1704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close/>
                    <a:moveTo>
                      <a:pt x="661" y="1"/>
                    </a:moveTo>
                    <a:cubicBezTo>
                      <a:pt x="576" y="1"/>
                      <a:pt x="491" y="9"/>
                      <a:pt x="408" y="26"/>
                    </a:cubicBezTo>
                    <a:cubicBezTo>
                      <a:pt x="292" y="51"/>
                      <a:pt x="165" y="95"/>
                      <a:pt x="79" y="179"/>
                    </a:cubicBezTo>
                    <a:cubicBezTo>
                      <a:pt x="52" y="201"/>
                      <a:pt x="30" y="228"/>
                      <a:pt x="17" y="260"/>
                    </a:cubicBezTo>
                    <a:cubicBezTo>
                      <a:pt x="3" y="294"/>
                      <a:pt x="0" y="328"/>
                      <a:pt x="6" y="364"/>
                    </a:cubicBezTo>
                    <a:cubicBezTo>
                      <a:pt x="10" y="399"/>
                      <a:pt x="23" y="430"/>
                      <a:pt x="45" y="457"/>
                    </a:cubicBezTo>
                    <a:cubicBezTo>
                      <a:pt x="66" y="484"/>
                      <a:pt x="93" y="503"/>
                      <a:pt x="125" y="517"/>
                    </a:cubicBezTo>
                    <a:cubicBezTo>
                      <a:pt x="165" y="529"/>
                      <a:pt x="203" y="539"/>
                      <a:pt x="245" y="545"/>
                    </a:cubicBezTo>
                    <a:cubicBezTo>
                      <a:pt x="266" y="547"/>
                      <a:pt x="288" y="548"/>
                      <a:pt x="309" y="548"/>
                    </a:cubicBezTo>
                    <a:cubicBezTo>
                      <a:pt x="345" y="548"/>
                      <a:pt x="381" y="546"/>
                      <a:pt x="417" y="545"/>
                    </a:cubicBezTo>
                    <a:cubicBezTo>
                      <a:pt x="508" y="543"/>
                      <a:pt x="602" y="532"/>
                      <a:pt x="695" y="523"/>
                    </a:cubicBezTo>
                    <a:cubicBezTo>
                      <a:pt x="865" y="506"/>
                      <a:pt x="1034" y="486"/>
                      <a:pt x="1206" y="480"/>
                    </a:cubicBezTo>
                    <a:cubicBezTo>
                      <a:pt x="1349" y="480"/>
                      <a:pt x="1492" y="487"/>
                      <a:pt x="1638" y="492"/>
                    </a:cubicBezTo>
                    <a:cubicBezTo>
                      <a:pt x="1800" y="496"/>
                      <a:pt x="1965" y="494"/>
                      <a:pt x="2126" y="503"/>
                    </a:cubicBezTo>
                    <a:cubicBezTo>
                      <a:pt x="2130" y="503"/>
                      <a:pt x="2133" y="503"/>
                      <a:pt x="2136" y="503"/>
                    </a:cubicBezTo>
                    <a:cubicBezTo>
                      <a:pt x="2188" y="503"/>
                      <a:pt x="2233" y="470"/>
                      <a:pt x="2240" y="416"/>
                    </a:cubicBezTo>
                    <a:cubicBezTo>
                      <a:pt x="2247" y="364"/>
                      <a:pt x="2205" y="308"/>
                      <a:pt x="2151" y="305"/>
                    </a:cubicBezTo>
                    <a:cubicBezTo>
                      <a:pt x="2000" y="294"/>
                      <a:pt x="1854" y="256"/>
                      <a:pt x="1706" y="220"/>
                    </a:cubicBezTo>
                    <a:lnTo>
                      <a:pt x="1706" y="220"/>
                    </a:lnTo>
                    <a:cubicBezTo>
                      <a:pt x="1706" y="220"/>
                      <a:pt x="1706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5" y="220"/>
                    </a:cubicBezTo>
                    <a:lnTo>
                      <a:pt x="1705" y="220"/>
                    </a:lnTo>
                    <a:cubicBezTo>
                      <a:pt x="1705" y="220"/>
                      <a:pt x="1705" y="220"/>
                      <a:pt x="1704" y="220"/>
                    </a:cubicBezTo>
                    <a:lnTo>
                      <a:pt x="1704" y="220"/>
                    </a:lnTo>
                    <a:cubicBezTo>
                      <a:pt x="1704" y="220"/>
                      <a:pt x="1704" y="220"/>
                      <a:pt x="1704" y="220"/>
                    </a:cubicBezTo>
                    <a:lnTo>
                      <a:pt x="1704" y="220"/>
                    </a:lnTo>
                    <a:cubicBezTo>
                      <a:pt x="1627" y="200"/>
                      <a:pt x="1550" y="179"/>
                      <a:pt x="1471" y="159"/>
                    </a:cubicBezTo>
                    <a:lnTo>
                      <a:pt x="1471" y="159"/>
                    </a:lnTo>
                    <a:lnTo>
                      <a:pt x="1475" y="161"/>
                    </a:lnTo>
                    <a:lnTo>
                      <a:pt x="1475" y="161"/>
                    </a:lnTo>
                    <a:cubicBezTo>
                      <a:pt x="1397" y="140"/>
                      <a:pt x="1317" y="120"/>
                      <a:pt x="1239" y="99"/>
                    </a:cubicBezTo>
                    <a:cubicBezTo>
                      <a:pt x="1074" y="56"/>
                      <a:pt x="911" y="15"/>
                      <a:pt x="740" y="3"/>
                    </a:cubicBezTo>
                    <a:cubicBezTo>
                      <a:pt x="732" y="2"/>
                      <a:pt x="725" y="2"/>
                      <a:pt x="718" y="2"/>
                    </a:cubicBezTo>
                    <a:cubicBezTo>
                      <a:pt x="699" y="1"/>
                      <a:pt x="680" y="1"/>
                      <a:pt x="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2" name="Google Shape;14522;p87"/>
              <p:cNvSpPr/>
              <p:nvPr/>
            </p:nvSpPr>
            <p:spPr>
              <a:xfrm>
                <a:off x="4024089" y="1411964"/>
                <a:ext cx="22586" cy="64530"/>
              </a:xfrm>
              <a:custGeom>
                <a:rect b="b" l="l" r="r" t="t"/>
                <a:pathLst>
                  <a:path extrusionOk="0" h="2040" w="714">
                    <a:moveTo>
                      <a:pt x="435" y="0"/>
                    </a:moveTo>
                    <a:cubicBezTo>
                      <a:pt x="413" y="4"/>
                      <a:pt x="393" y="17"/>
                      <a:pt x="380" y="36"/>
                    </a:cubicBezTo>
                    <a:cubicBezTo>
                      <a:pt x="367" y="54"/>
                      <a:pt x="364" y="75"/>
                      <a:pt x="367" y="92"/>
                    </a:cubicBezTo>
                    <a:cubicBezTo>
                      <a:pt x="324" y="513"/>
                      <a:pt x="260" y="884"/>
                      <a:pt x="171" y="1234"/>
                    </a:cubicBezTo>
                    <a:cubicBezTo>
                      <a:pt x="157" y="1293"/>
                      <a:pt x="137" y="1359"/>
                      <a:pt x="117" y="1428"/>
                    </a:cubicBezTo>
                    <a:cubicBezTo>
                      <a:pt x="102" y="1472"/>
                      <a:pt x="85" y="1516"/>
                      <a:pt x="67" y="1559"/>
                    </a:cubicBezTo>
                    <a:cubicBezTo>
                      <a:pt x="48" y="1608"/>
                      <a:pt x="29" y="1647"/>
                      <a:pt x="16" y="1687"/>
                    </a:cubicBezTo>
                    <a:cubicBezTo>
                      <a:pt x="6" y="1718"/>
                      <a:pt x="1" y="1753"/>
                      <a:pt x="2" y="1794"/>
                    </a:cubicBezTo>
                    <a:cubicBezTo>
                      <a:pt x="2" y="1829"/>
                      <a:pt x="22" y="1862"/>
                      <a:pt x="34" y="1879"/>
                    </a:cubicBezTo>
                    <a:cubicBezTo>
                      <a:pt x="44" y="1894"/>
                      <a:pt x="55" y="1909"/>
                      <a:pt x="67" y="1922"/>
                    </a:cubicBezTo>
                    <a:cubicBezTo>
                      <a:pt x="81" y="1936"/>
                      <a:pt x="97" y="1947"/>
                      <a:pt x="115" y="1959"/>
                    </a:cubicBezTo>
                    <a:cubicBezTo>
                      <a:pt x="165" y="1993"/>
                      <a:pt x="228" y="2019"/>
                      <a:pt x="300" y="2033"/>
                    </a:cubicBezTo>
                    <a:cubicBezTo>
                      <a:pt x="311" y="2038"/>
                      <a:pt x="324" y="2038"/>
                      <a:pt x="337" y="2039"/>
                    </a:cubicBezTo>
                    <a:cubicBezTo>
                      <a:pt x="341" y="2039"/>
                      <a:pt x="346" y="2039"/>
                      <a:pt x="350" y="2039"/>
                    </a:cubicBezTo>
                    <a:cubicBezTo>
                      <a:pt x="381" y="2039"/>
                      <a:pt x="413" y="2035"/>
                      <a:pt x="445" y="2026"/>
                    </a:cubicBezTo>
                    <a:cubicBezTo>
                      <a:pt x="489" y="2012"/>
                      <a:pt x="530" y="1986"/>
                      <a:pt x="566" y="1946"/>
                    </a:cubicBezTo>
                    <a:cubicBezTo>
                      <a:pt x="644" y="1866"/>
                      <a:pt x="672" y="1751"/>
                      <a:pt x="688" y="1658"/>
                    </a:cubicBezTo>
                    <a:cubicBezTo>
                      <a:pt x="714" y="1522"/>
                      <a:pt x="711" y="1382"/>
                      <a:pt x="707" y="1252"/>
                    </a:cubicBezTo>
                    <a:cubicBezTo>
                      <a:pt x="701" y="1121"/>
                      <a:pt x="687" y="984"/>
                      <a:pt x="661" y="802"/>
                    </a:cubicBezTo>
                    <a:cubicBezTo>
                      <a:pt x="636" y="627"/>
                      <a:pt x="601" y="451"/>
                      <a:pt x="568" y="279"/>
                    </a:cubicBezTo>
                    <a:lnTo>
                      <a:pt x="535" y="110"/>
                    </a:lnTo>
                    <a:lnTo>
                      <a:pt x="525" y="63"/>
                    </a:lnTo>
                    <a:cubicBezTo>
                      <a:pt x="516" y="30"/>
                      <a:pt x="487" y="3"/>
                      <a:pt x="4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3" name="Google Shape;14523;p87"/>
              <p:cNvSpPr/>
              <p:nvPr/>
            </p:nvSpPr>
            <p:spPr>
              <a:xfrm>
                <a:off x="3952757" y="1465802"/>
                <a:ext cx="37137" cy="26160"/>
              </a:xfrm>
              <a:custGeom>
                <a:rect b="b" l="l" r="r" t="t"/>
                <a:pathLst>
                  <a:path extrusionOk="0" h="827" w="1174">
                    <a:moveTo>
                      <a:pt x="678" y="1"/>
                    </a:moveTo>
                    <a:cubicBezTo>
                      <a:pt x="665" y="1"/>
                      <a:pt x="652" y="1"/>
                      <a:pt x="639" y="2"/>
                    </a:cubicBezTo>
                    <a:cubicBezTo>
                      <a:pt x="588" y="2"/>
                      <a:pt x="535" y="6"/>
                      <a:pt x="482" y="12"/>
                    </a:cubicBezTo>
                    <a:cubicBezTo>
                      <a:pt x="459" y="13"/>
                      <a:pt x="437" y="23"/>
                      <a:pt x="421" y="42"/>
                    </a:cubicBezTo>
                    <a:cubicBezTo>
                      <a:pt x="364" y="44"/>
                      <a:pt x="305" y="56"/>
                      <a:pt x="250" y="78"/>
                    </a:cubicBezTo>
                    <a:cubicBezTo>
                      <a:pt x="148" y="119"/>
                      <a:pt x="63" y="204"/>
                      <a:pt x="23" y="308"/>
                    </a:cubicBezTo>
                    <a:cubicBezTo>
                      <a:pt x="8" y="353"/>
                      <a:pt x="0" y="401"/>
                      <a:pt x="3" y="460"/>
                    </a:cubicBezTo>
                    <a:cubicBezTo>
                      <a:pt x="8" y="510"/>
                      <a:pt x="28" y="562"/>
                      <a:pt x="66" y="622"/>
                    </a:cubicBezTo>
                    <a:cubicBezTo>
                      <a:pt x="81" y="643"/>
                      <a:pt x="99" y="661"/>
                      <a:pt x="118" y="679"/>
                    </a:cubicBezTo>
                    <a:cubicBezTo>
                      <a:pt x="146" y="708"/>
                      <a:pt x="174" y="724"/>
                      <a:pt x="201" y="739"/>
                    </a:cubicBezTo>
                    <a:cubicBezTo>
                      <a:pt x="270" y="780"/>
                      <a:pt x="346" y="805"/>
                      <a:pt x="431" y="820"/>
                    </a:cubicBezTo>
                    <a:cubicBezTo>
                      <a:pt x="447" y="824"/>
                      <a:pt x="464" y="824"/>
                      <a:pt x="482" y="825"/>
                    </a:cubicBezTo>
                    <a:cubicBezTo>
                      <a:pt x="493" y="826"/>
                      <a:pt x="505" y="826"/>
                      <a:pt x="517" y="826"/>
                    </a:cubicBezTo>
                    <a:cubicBezTo>
                      <a:pt x="554" y="826"/>
                      <a:pt x="595" y="823"/>
                      <a:pt x="640" y="815"/>
                    </a:cubicBezTo>
                    <a:cubicBezTo>
                      <a:pt x="703" y="807"/>
                      <a:pt x="774" y="785"/>
                      <a:pt x="851" y="754"/>
                    </a:cubicBezTo>
                    <a:cubicBezTo>
                      <a:pt x="911" y="729"/>
                      <a:pt x="973" y="692"/>
                      <a:pt x="1027" y="646"/>
                    </a:cubicBezTo>
                    <a:cubicBezTo>
                      <a:pt x="1083" y="602"/>
                      <a:pt x="1124" y="545"/>
                      <a:pt x="1152" y="482"/>
                    </a:cubicBezTo>
                    <a:cubicBezTo>
                      <a:pt x="1162" y="459"/>
                      <a:pt x="1167" y="430"/>
                      <a:pt x="1170" y="394"/>
                    </a:cubicBezTo>
                    <a:cubicBezTo>
                      <a:pt x="1173" y="360"/>
                      <a:pt x="1169" y="328"/>
                      <a:pt x="1156" y="291"/>
                    </a:cubicBezTo>
                    <a:cubicBezTo>
                      <a:pt x="1137" y="227"/>
                      <a:pt x="1094" y="168"/>
                      <a:pt x="1020" y="112"/>
                    </a:cubicBezTo>
                    <a:cubicBezTo>
                      <a:pt x="987" y="85"/>
                      <a:pt x="947" y="64"/>
                      <a:pt x="908" y="44"/>
                    </a:cubicBezTo>
                    <a:cubicBezTo>
                      <a:pt x="867" y="22"/>
                      <a:pt x="818" y="13"/>
                      <a:pt x="781" y="8"/>
                    </a:cubicBezTo>
                    <a:cubicBezTo>
                      <a:pt x="758" y="6"/>
                      <a:pt x="738" y="5"/>
                      <a:pt x="718" y="2"/>
                    </a:cubicBezTo>
                    <a:cubicBezTo>
                      <a:pt x="705" y="1"/>
                      <a:pt x="692" y="1"/>
                      <a:pt x="67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4" name="Google Shape;14524;p87"/>
              <p:cNvSpPr/>
              <p:nvPr/>
            </p:nvSpPr>
            <p:spPr>
              <a:xfrm>
                <a:off x="4103043" y="1463524"/>
                <a:ext cx="36504" cy="23345"/>
              </a:xfrm>
              <a:custGeom>
                <a:rect b="b" l="l" r="r" t="t"/>
                <a:pathLst>
                  <a:path extrusionOk="0" h="738" w="1154">
                    <a:moveTo>
                      <a:pt x="669" y="0"/>
                    </a:moveTo>
                    <a:cubicBezTo>
                      <a:pt x="639" y="0"/>
                      <a:pt x="610" y="2"/>
                      <a:pt x="582" y="7"/>
                    </a:cubicBezTo>
                    <a:cubicBezTo>
                      <a:pt x="546" y="10"/>
                      <a:pt x="509" y="20"/>
                      <a:pt x="467" y="35"/>
                    </a:cubicBezTo>
                    <a:cubicBezTo>
                      <a:pt x="401" y="53"/>
                      <a:pt x="347" y="67"/>
                      <a:pt x="291" y="87"/>
                    </a:cubicBezTo>
                    <a:cubicBezTo>
                      <a:pt x="227" y="110"/>
                      <a:pt x="165" y="146"/>
                      <a:pt x="111" y="191"/>
                    </a:cubicBezTo>
                    <a:cubicBezTo>
                      <a:pt x="76" y="220"/>
                      <a:pt x="33" y="264"/>
                      <a:pt x="16" y="329"/>
                    </a:cubicBezTo>
                    <a:cubicBezTo>
                      <a:pt x="0" y="380"/>
                      <a:pt x="8" y="436"/>
                      <a:pt x="33" y="489"/>
                    </a:cubicBezTo>
                    <a:cubicBezTo>
                      <a:pt x="72" y="564"/>
                      <a:pt x="145" y="614"/>
                      <a:pt x="204" y="651"/>
                    </a:cubicBezTo>
                    <a:cubicBezTo>
                      <a:pt x="228" y="667"/>
                      <a:pt x="252" y="680"/>
                      <a:pt x="280" y="690"/>
                    </a:cubicBezTo>
                    <a:cubicBezTo>
                      <a:pt x="303" y="700"/>
                      <a:pt x="327" y="707"/>
                      <a:pt x="351" y="711"/>
                    </a:cubicBezTo>
                    <a:cubicBezTo>
                      <a:pt x="410" y="725"/>
                      <a:pt x="454" y="731"/>
                      <a:pt x="500" y="736"/>
                    </a:cubicBezTo>
                    <a:lnTo>
                      <a:pt x="547" y="737"/>
                    </a:lnTo>
                    <a:cubicBezTo>
                      <a:pt x="552" y="737"/>
                      <a:pt x="556" y="737"/>
                      <a:pt x="561" y="737"/>
                    </a:cubicBezTo>
                    <a:cubicBezTo>
                      <a:pt x="700" y="737"/>
                      <a:pt x="826" y="716"/>
                      <a:pt x="934" y="673"/>
                    </a:cubicBezTo>
                    <a:cubicBezTo>
                      <a:pt x="990" y="650"/>
                      <a:pt x="1041" y="614"/>
                      <a:pt x="1079" y="572"/>
                    </a:cubicBezTo>
                    <a:cubicBezTo>
                      <a:pt x="1096" y="554"/>
                      <a:pt x="1110" y="532"/>
                      <a:pt x="1122" y="511"/>
                    </a:cubicBezTo>
                    <a:cubicBezTo>
                      <a:pt x="1134" y="486"/>
                      <a:pt x="1143" y="458"/>
                      <a:pt x="1149" y="428"/>
                    </a:cubicBezTo>
                    <a:cubicBezTo>
                      <a:pt x="1153" y="402"/>
                      <a:pt x="1150" y="373"/>
                      <a:pt x="1147" y="346"/>
                    </a:cubicBezTo>
                    <a:cubicBezTo>
                      <a:pt x="1142" y="309"/>
                      <a:pt x="1127" y="272"/>
                      <a:pt x="1114" y="244"/>
                    </a:cubicBezTo>
                    <a:cubicBezTo>
                      <a:pt x="1100" y="214"/>
                      <a:pt x="1081" y="184"/>
                      <a:pt x="1061" y="157"/>
                    </a:cubicBezTo>
                    <a:cubicBezTo>
                      <a:pt x="1050" y="144"/>
                      <a:pt x="1037" y="134"/>
                      <a:pt x="1027" y="123"/>
                    </a:cubicBezTo>
                    <a:cubicBezTo>
                      <a:pt x="1004" y="101"/>
                      <a:pt x="990" y="93"/>
                      <a:pt x="974" y="84"/>
                    </a:cubicBezTo>
                    <a:cubicBezTo>
                      <a:pt x="898" y="38"/>
                      <a:pt x="818" y="15"/>
                      <a:pt x="721" y="8"/>
                    </a:cubicBezTo>
                    <a:cubicBezTo>
                      <a:pt x="712" y="1"/>
                      <a:pt x="705" y="1"/>
                      <a:pt x="696" y="1"/>
                    </a:cubicBezTo>
                    <a:cubicBezTo>
                      <a:pt x="687" y="1"/>
                      <a:pt x="678" y="0"/>
                      <a:pt x="66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5" name="Google Shape;14525;p87"/>
              <p:cNvSpPr/>
              <p:nvPr/>
            </p:nvSpPr>
            <p:spPr>
              <a:xfrm>
                <a:off x="4201547" y="1420979"/>
                <a:ext cx="34764" cy="20087"/>
              </a:xfrm>
              <a:custGeom>
                <a:rect b="b" l="l" r="r" t="t"/>
                <a:pathLst>
                  <a:path extrusionOk="0" h="635" w="1099">
                    <a:moveTo>
                      <a:pt x="400" y="0"/>
                    </a:moveTo>
                    <a:cubicBezTo>
                      <a:pt x="384" y="0"/>
                      <a:pt x="368" y="1"/>
                      <a:pt x="353" y="1"/>
                    </a:cubicBezTo>
                    <a:cubicBezTo>
                      <a:pt x="240" y="7"/>
                      <a:pt x="127" y="44"/>
                      <a:pt x="29" y="102"/>
                    </a:cubicBezTo>
                    <a:cubicBezTo>
                      <a:pt x="18" y="109"/>
                      <a:pt x="9" y="116"/>
                      <a:pt x="4" y="129"/>
                    </a:cubicBezTo>
                    <a:cubicBezTo>
                      <a:pt x="1" y="139"/>
                      <a:pt x="1" y="155"/>
                      <a:pt x="4" y="166"/>
                    </a:cubicBezTo>
                    <a:cubicBezTo>
                      <a:pt x="10" y="183"/>
                      <a:pt x="30" y="196"/>
                      <a:pt x="50" y="196"/>
                    </a:cubicBezTo>
                    <a:cubicBezTo>
                      <a:pt x="56" y="196"/>
                      <a:pt x="61" y="195"/>
                      <a:pt x="67" y="192"/>
                    </a:cubicBezTo>
                    <a:cubicBezTo>
                      <a:pt x="104" y="170"/>
                      <a:pt x="141" y="152"/>
                      <a:pt x="183" y="139"/>
                    </a:cubicBezTo>
                    <a:cubicBezTo>
                      <a:pt x="237" y="125"/>
                      <a:pt x="290" y="116"/>
                      <a:pt x="346" y="115"/>
                    </a:cubicBezTo>
                    <a:cubicBezTo>
                      <a:pt x="370" y="115"/>
                      <a:pt x="396" y="116"/>
                      <a:pt x="420" y="117"/>
                    </a:cubicBezTo>
                    <a:cubicBezTo>
                      <a:pt x="453" y="122"/>
                      <a:pt x="485" y="129"/>
                      <a:pt x="519" y="137"/>
                    </a:cubicBezTo>
                    <a:cubicBezTo>
                      <a:pt x="571" y="153"/>
                      <a:pt x="621" y="173"/>
                      <a:pt x="669" y="199"/>
                    </a:cubicBezTo>
                    <a:cubicBezTo>
                      <a:pt x="718" y="229"/>
                      <a:pt x="764" y="263"/>
                      <a:pt x="805" y="302"/>
                    </a:cubicBezTo>
                    <a:cubicBezTo>
                      <a:pt x="840" y="338"/>
                      <a:pt x="868" y="375"/>
                      <a:pt x="896" y="417"/>
                    </a:cubicBezTo>
                    <a:cubicBezTo>
                      <a:pt x="910" y="441"/>
                      <a:pt x="920" y="464"/>
                      <a:pt x="933" y="488"/>
                    </a:cubicBezTo>
                    <a:cubicBezTo>
                      <a:pt x="949" y="523"/>
                      <a:pt x="960" y="558"/>
                      <a:pt x="972" y="594"/>
                    </a:cubicBezTo>
                    <a:cubicBezTo>
                      <a:pt x="981" y="620"/>
                      <a:pt x="1009" y="635"/>
                      <a:pt x="1035" y="635"/>
                    </a:cubicBezTo>
                    <a:cubicBezTo>
                      <a:pt x="1037" y="635"/>
                      <a:pt x="1039" y="635"/>
                      <a:pt x="1042" y="634"/>
                    </a:cubicBezTo>
                    <a:cubicBezTo>
                      <a:pt x="1060" y="630"/>
                      <a:pt x="1075" y="623"/>
                      <a:pt x="1085" y="609"/>
                    </a:cubicBezTo>
                    <a:cubicBezTo>
                      <a:pt x="1098" y="593"/>
                      <a:pt x="1099" y="578"/>
                      <a:pt x="1098" y="558"/>
                    </a:cubicBezTo>
                    <a:cubicBezTo>
                      <a:pt x="1095" y="440"/>
                      <a:pt x="1043" y="331"/>
                      <a:pt x="969" y="242"/>
                    </a:cubicBezTo>
                    <a:cubicBezTo>
                      <a:pt x="930" y="199"/>
                      <a:pt x="889" y="160"/>
                      <a:pt x="840" y="129"/>
                    </a:cubicBezTo>
                    <a:cubicBezTo>
                      <a:pt x="793" y="96"/>
                      <a:pt x="741" y="72"/>
                      <a:pt x="688" y="52"/>
                    </a:cubicBezTo>
                    <a:cubicBezTo>
                      <a:pt x="634" y="32"/>
                      <a:pt x="578" y="17"/>
                      <a:pt x="523" y="10"/>
                    </a:cubicBezTo>
                    <a:cubicBezTo>
                      <a:pt x="505" y="9"/>
                      <a:pt x="489" y="7"/>
                      <a:pt x="470" y="6"/>
                    </a:cubicBezTo>
                    <a:cubicBezTo>
                      <a:pt x="447" y="2"/>
                      <a:pt x="423" y="0"/>
                      <a:pt x="4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6" name="Google Shape;14526;p87"/>
              <p:cNvSpPr/>
              <p:nvPr/>
            </p:nvSpPr>
            <p:spPr>
              <a:xfrm>
                <a:off x="4205438" y="1425471"/>
                <a:ext cx="22649" cy="41723"/>
              </a:xfrm>
              <a:custGeom>
                <a:rect b="b" l="l" r="r" t="t"/>
                <a:pathLst>
                  <a:path extrusionOk="0" h="1319" w="716">
                    <a:moveTo>
                      <a:pt x="498" y="512"/>
                    </a:moveTo>
                    <a:lnTo>
                      <a:pt x="498" y="512"/>
                    </a:lnTo>
                    <a:cubicBezTo>
                      <a:pt x="498" y="512"/>
                      <a:pt x="498" y="513"/>
                      <a:pt x="498" y="514"/>
                    </a:cubicBezTo>
                    <a:cubicBezTo>
                      <a:pt x="498" y="513"/>
                      <a:pt x="498" y="513"/>
                      <a:pt x="498" y="512"/>
                    </a:cubicBezTo>
                    <a:close/>
                    <a:moveTo>
                      <a:pt x="603" y="0"/>
                    </a:moveTo>
                    <a:cubicBezTo>
                      <a:pt x="600" y="0"/>
                      <a:pt x="598" y="0"/>
                      <a:pt x="595" y="1"/>
                    </a:cubicBezTo>
                    <a:cubicBezTo>
                      <a:pt x="546" y="8"/>
                      <a:pt x="512" y="56"/>
                      <a:pt x="519" y="103"/>
                    </a:cubicBezTo>
                    <a:cubicBezTo>
                      <a:pt x="526" y="152"/>
                      <a:pt x="531" y="199"/>
                      <a:pt x="532" y="246"/>
                    </a:cubicBezTo>
                    <a:cubicBezTo>
                      <a:pt x="531" y="336"/>
                      <a:pt x="519" y="424"/>
                      <a:pt x="498" y="512"/>
                    </a:cubicBezTo>
                    <a:lnTo>
                      <a:pt x="498" y="512"/>
                    </a:lnTo>
                    <a:cubicBezTo>
                      <a:pt x="499" y="511"/>
                      <a:pt x="500" y="510"/>
                      <a:pt x="500" y="509"/>
                    </a:cubicBezTo>
                    <a:lnTo>
                      <a:pt x="500" y="509"/>
                    </a:lnTo>
                    <a:cubicBezTo>
                      <a:pt x="475" y="597"/>
                      <a:pt x="439" y="682"/>
                      <a:pt x="396" y="764"/>
                    </a:cubicBezTo>
                    <a:cubicBezTo>
                      <a:pt x="330" y="879"/>
                      <a:pt x="250" y="982"/>
                      <a:pt x="157" y="1079"/>
                    </a:cubicBezTo>
                    <a:lnTo>
                      <a:pt x="168" y="1067"/>
                    </a:lnTo>
                    <a:lnTo>
                      <a:pt x="168" y="1067"/>
                    </a:lnTo>
                    <a:cubicBezTo>
                      <a:pt x="128" y="1109"/>
                      <a:pt x="83" y="1148"/>
                      <a:pt x="38" y="1187"/>
                    </a:cubicBezTo>
                    <a:cubicBezTo>
                      <a:pt x="8" y="1211"/>
                      <a:pt x="1" y="1258"/>
                      <a:pt x="25" y="1290"/>
                    </a:cubicBezTo>
                    <a:cubicBezTo>
                      <a:pt x="40" y="1307"/>
                      <a:pt x="65" y="1319"/>
                      <a:pt x="88" y="1319"/>
                    </a:cubicBezTo>
                    <a:cubicBezTo>
                      <a:pt x="104" y="1319"/>
                      <a:pt x="119" y="1314"/>
                      <a:pt x="130" y="1303"/>
                    </a:cubicBezTo>
                    <a:cubicBezTo>
                      <a:pt x="211" y="1224"/>
                      <a:pt x="293" y="1144"/>
                      <a:pt x="367" y="1059"/>
                    </a:cubicBezTo>
                    <a:cubicBezTo>
                      <a:pt x="448" y="968"/>
                      <a:pt x="516" y="867"/>
                      <a:pt x="575" y="762"/>
                    </a:cubicBezTo>
                    <a:cubicBezTo>
                      <a:pt x="629" y="666"/>
                      <a:pt x="662" y="560"/>
                      <a:pt x="688" y="452"/>
                    </a:cubicBezTo>
                    <a:cubicBezTo>
                      <a:pt x="715" y="331"/>
                      <a:pt x="711" y="202"/>
                      <a:pt x="694" y="79"/>
                    </a:cubicBezTo>
                    <a:cubicBezTo>
                      <a:pt x="688" y="36"/>
                      <a:pt x="651" y="5"/>
                      <a:pt x="609" y="1"/>
                    </a:cubicBezTo>
                    <a:cubicBezTo>
                      <a:pt x="607" y="0"/>
                      <a:pt x="605" y="0"/>
                      <a:pt x="60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7" name="Google Shape;14527;p87"/>
              <p:cNvSpPr/>
              <p:nvPr/>
            </p:nvSpPr>
            <p:spPr>
              <a:xfrm>
                <a:off x="4019787" y="1499522"/>
                <a:ext cx="44823" cy="25749"/>
              </a:xfrm>
              <a:custGeom>
                <a:rect b="b" l="l" r="r" t="t"/>
                <a:pathLst>
                  <a:path extrusionOk="0" h="814" w="1417">
                    <a:moveTo>
                      <a:pt x="543" y="1"/>
                    </a:moveTo>
                    <a:cubicBezTo>
                      <a:pt x="525" y="1"/>
                      <a:pt x="506" y="1"/>
                      <a:pt x="487" y="1"/>
                    </a:cubicBezTo>
                    <a:cubicBezTo>
                      <a:pt x="399" y="4"/>
                      <a:pt x="314" y="17"/>
                      <a:pt x="237" y="44"/>
                    </a:cubicBezTo>
                    <a:cubicBezTo>
                      <a:pt x="208" y="53"/>
                      <a:pt x="181" y="67"/>
                      <a:pt x="152" y="84"/>
                    </a:cubicBezTo>
                    <a:cubicBezTo>
                      <a:pt x="137" y="94"/>
                      <a:pt x="122" y="104"/>
                      <a:pt x="107" y="117"/>
                    </a:cubicBezTo>
                    <a:cubicBezTo>
                      <a:pt x="98" y="124"/>
                      <a:pt x="88" y="136"/>
                      <a:pt x="79" y="144"/>
                    </a:cubicBezTo>
                    <a:cubicBezTo>
                      <a:pt x="48" y="180"/>
                      <a:pt x="28" y="219"/>
                      <a:pt x="14" y="266"/>
                    </a:cubicBezTo>
                    <a:cubicBezTo>
                      <a:pt x="1" y="308"/>
                      <a:pt x="1" y="349"/>
                      <a:pt x="2" y="388"/>
                    </a:cubicBezTo>
                    <a:cubicBezTo>
                      <a:pt x="6" y="435"/>
                      <a:pt x="24" y="480"/>
                      <a:pt x="44" y="517"/>
                    </a:cubicBezTo>
                    <a:cubicBezTo>
                      <a:pt x="65" y="564"/>
                      <a:pt x="99" y="601"/>
                      <a:pt x="124" y="630"/>
                    </a:cubicBezTo>
                    <a:cubicBezTo>
                      <a:pt x="152" y="660"/>
                      <a:pt x="187" y="687"/>
                      <a:pt x="224" y="707"/>
                    </a:cubicBezTo>
                    <a:cubicBezTo>
                      <a:pt x="244" y="719"/>
                      <a:pt x="266" y="729"/>
                      <a:pt x="288" y="739"/>
                    </a:cubicBezTo>
                    <a:cubicBezTo>
                      <a:pt x="296" y="744"/>
                      <a:pt x="306" y="747"/>
                      <a:pt x="313" y="752"/>
                    </a:cubicBezTo>
                    <a:cubicBezTo>
                      <a:pt x="341" y="766"/>
                      <a:pt x="367" y="776"/>
                      <a:pt x="399" y="787"/>
                    </a:cubicBezTo>
                    <a:cubicBezTo>
                      <a:pt x="442" y="802"/>
                      <a:pt x="489" y="809"/>
                      <a:pt x="550" y="812"/>
                    </a:cubicBezTo>
                    <a:cubicBezTo>
                      <a:pt x="566" y="813"/>
                      <a:pt x="581" y="813"/>
                      <a:pt x="595" y="813"/>
                    </a:cubicBezTo>
                    <a:cubicBezTo>
                      <a:pt x="650" y="813"/>
                      <a:pt x="696" y="807"/>
                      <a:pt x="737" y="802"/>
                    </a:cubicBezTo>
                    <a:lnTo>
                      <a:pt x="790" y="795"/>
                    </a:lnTo>
                    <a:cubicBezTo>
                      <a:pt x="823" y="790"/>
                      <a:pt x="853" y="786"/>
                      <a:pt x="886" y="780"/>
                    </a:cubicBezTo>
                    <a:cubicBezTo>
                      <a:pt x="951" y="767"/>
                      <a:pt x="1022" y="746"/>
                      <a:pt x="1090" y="714"/>
                    </a:cubicBezTo>
                    <a:cubicBezTo>
                      <a:pt x="1152" y="687"/>
                      <a:pt x="1211" y="650"/>
                      <a:pt x="1266" y="601"/>
                    </a:cubicBezTo>
                    <a:cubicBezTo>
                      <a:pt x="1367" y="517"/>
                      <a:pt x="1417" y="428"/>
                      <a:pt x="1417" y="336"/>
                    </a:cubicBezTo>
                    <a:cubicBezTo>
                      <a:pt x="1417" y="309"/>
                      <a:pt x="1412" y="285"/>
                      <a:pt x="1404" y="259"/>
                    </a:cubicBezTo>
                    <a:cubicBezTo>
                      <a:pt x="1397" y="236"/>
                      <a:pt x="1387" y="216"/>
                      <a:pt x="1368" y="192"/>
                    </a:cubicBezTo>
                    <a:cubicBezTo>
                      <a:pt x="1352" y="167"/>
                      <a:pt x="1331" y="147"/>
                      <a:pt x="1308" y="130"/>
                    </a:cubicBezTo>
                    <a:cubicBezTo>
                      <a:pt x="1279" y="109"/>
                      <a:pt x="1246" y="93"/>
                      <a:pt x="1219" y="80"/>
                    </a:cubicBezTo>
                    <a:cubicBezTo>
                      <a:pt x="1189" y="66"/>
                      <a:pt x="1158" y="57"/>
                      <a:pt x="1125" y="47"/>
                    </a:cubicBezTo>
                    <a:cubicBezTo>
                      <a:pt x="1076" y="36"/>
                      <a:pt x="1030" y="26"/>
                      <a:pt x="983" y="21"/>
                    </a:cubicBezTo>
                    <a:cubicBezTo>
                      <a:pt x="966" y="18"/>
                      <a:pt x="947" y="17"/>
                      <a:pt x="928" y="16"/>
                    </a:cubicBezTo>
                    <a:lnTo>
                      <a:pt x="887" y="14"/>
                    </a:lnTo>
                    <a:lnTo>
                      <a:pt x="845" y="11"/>
                    </a:lnTo>
                    <a:cubicBezTo>
                      <a:pt x="840" y="12"/>
                      <a:pt x="835" y="12"/>
                      <a:pt x="830" y="12"/>
                    </a:cubicBezTo>
                    <a:cubicBezTo>
                      <a:pt x="797" y="12"/>
                      <a:pt x="761" y="8"/>
                      <a:pt x="728" y="7"/>
                    </a:cubicBezTo>
                    <a:cubicBezTo>
                      <a:pt x="666" y="3"/>
                      <a:pt x="604" y="1"/>
                      <a:pt x="5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8" name="Google Shape;14528;p87"/>
              <p:cNvSpPr/>
              <p:nvPr/>
            </p:nvSpPr>
            <p:spPr>
              <a:xfrm>
                <a:off x="4019344" y="1498415"/>
                <a:ext cx="53965" cy="15943"/>
              </a:xfrm>
              <a:custGeom>
                <a:rect b="b" l="l" r="r" t="t"/>
                <a:pathLst>
                  <a:path extrusionOk="0" h="504" w="1706">
                    <a:moveTo>
                      <a:pt x="92" y="300"/>
                    </a:moveTo>
                    <a:cubicBezTo>
                      <a:pt x="93" y="300"/>
                      <a:pt x="95" y="301"/>
                      <a:pt x="95" y="301"/>
                    </a:cubicBezTo>
                    <a:cubicBezTo>
                      <a:pt x="95" y="300"/>
                      <a:pt x="93" y="300"/>
                      <a:pt x="92" y="300"/>
                    </a:cubicBezTo>
                    <a:close/>
                    <a:moveTo>
                      <a:pt x="262" y="370"/>
                    </a:moveTo>
                    <a:cubicBezTo>
                      <a:pt x="264" y="370"/>
                      <a:pt x="265" y="371"/>
                      <a:pt x="269" y="371"/>
                    </a:cubicBezTo>
                    <a:cubicBezTo>
                      <a:pt x="265" y="370"/>
                      <a:pt x="264" y="370"/>
                      <a:pt x="262" y="370"/>
                    </a:cubicBezTo>
                    <a:close/>
                    <a:moveTo>
                      <a:pt x="267" y="371"/>
                    </a:moveTo>
                    <a:cubicBezTo>
                      <a:pt x="267" y="371"/>
                      <a:pt x="267" y="371"/>
                      <a:pt x="267" y="371"/>
                    </a:cubicBezTo>
                    <a:lnTo>
                      <a:pt x="267" y="371"/>
                    </a:lnTo>
                    <a:cubicBezTo>
                      <a:pt x="268" y="372"/>
                      <a:pt x="269" y="372"/>
                      <a:pt x="270" y="372"/>
                    </a:cubicBezTo>
                    <a:lnTo>
                      <a:pt x="270" y="372"/>
                    </a:lnTo>
                    <a:cubicBezTo>
                      <a:pt x="269" y="372"/>
                      <a:pt x="268" y="371"/>
                      <a:pt x="267" y="371"/>
                    </a:cubicBezTo>
                    <a:close/>
                    <a:moveTo>
                      <a:pt x="1598" y="1"/>
                    </a:moveTo>
                    <a:cubicBezTo>
                      <a:pt x="1584" y="2"/>
                      <a:pt x="1573" y="9"/>
                      <a:pt x="1560" y="16"/>
                    </a:cubicBezTo>
                    <a:cubicBezTo>
                      <a:pt x="1548" y="26"/>
                      <a:pt x="1540" y="36"/>
                      <a:pt x="1534" y="51"/>
                    </a:cubicBezTo>
                    <a:lnTo>
                      <a:pt x="1530" y="62"/>
                    </a:lnTo>
                    <a:cubicBezTo>
                      <a:pt x="1518" y="76"/>
                      <a:pt x="1508" y="88"/>
                      <a:pt x="1495" y="102"/>
                    </a:cubicBezTo>
                    <a:cubicBezTo>
                      <a:pt x="1447" y="149"/>
                      <a:pt x="1391" y="187"/>
                      <a:pt x="1333" y="222"/>
                    </a:cubicBezTo>
                    <a:cubicBezTo>
                      <a:pt x="1236" y="278"/>
                      <a:pt x="1131" y="317"/>
                      <a:pt x="1023" y="350"/>
                    </a:cubicBezTo>
                    <a:cubicBezTo>
                      <a:pt x="1023" y="350"/>
                      <a:pt x="1023" y="350"/>
                      <a:pt x="1023" y="350"/>
                    </a:cubicBezTo>
                    <a:lnTo>
                      <a:pt x="1023" y="350"/>
                    </a:lnTo>
                    <a:cubicBezTo>
                      <a:pt x="884" y="386"/>
                      <a:pt x="743" y="406"/>
                      <a:pt x="602" y="409"/>
                    </a:cubicBezTo>
                    <a:lnTo>
                      <a:pt x="595" y="409"/>
                    </a:lnTo>
                    <a:cubicBezTo>
                      <a:pt x="486" y="409"/>
                      <a:pt x="378" y="399"/>
                      <a:pt x="272" y="373"/>
                    </a:cubicBezTo>
                    <a:lnTo>
                      <a:pt x="272" y="373"/>
                    </a:lnTo>
                    <a:cubicBezTo>
                      <a:pt x="272" y="373"/>
                      <a:pt x="272" y="373"/>
                      <a:pt x="272" y="373"/>
                    </a:cubicBezTo>
                    <a:cubicBezTo>
                      <a:pt x="272" y="372"/>
                      <a:pt x="271" y="372"/>
                      <a:pt x="270" y="372"/>
                    </a:cubicBezTo>
                    <a:lnTo>
                      <a:pt x="270" y="372"/>
                    </a:lnTo>
                    <a:cubicBezTo>
                      <a:pt x="270" y="372"/>
                      <a:pt x="271" y="372"/>
                      <a:pt x="271" y="372"/>
                    </a:cubicBezTo>
                    <a:lnTo>
                      <a:pt x="271" y="372"/>
                    </a:lnTo>
                    <a:cubicBezTo>
                      <a:pt x="270" y="372"/>
                      <a:pt x="268" y="372"/>
                      <a:pt x="267" y="371"/>
                    </a:cubicBezTo>
                    <a:lnTo>
                      <a:pt x="267" y="371"/>
                    </a:lnTo>
                    <a:cubicBezTo>
                      <a:pt x="264" y="371"/>
                      <a:pt x="262" y="371"/>
                      <a:pt x="259" y="370"/>
                    </a:cubicBezTo>
                    <a:cubicBezTo>
                      <a:pt x="205" y="353"/>
                      <a:pt x="151" y="331"/>
                      <a:pt x="99" y="306"/>
                    </a:cubicBezTo>
                    <a:cubicBezTo>
                      <a:pt x="93" y="301"/>
                      <a:pt x="86" y="298"/>
                      <a:pt x="80" y="294"/>
                    </a:cubicBezTo>
                    <a:cubicBezTo>
                      <a:pt x="71" y="288"/>
                      <a:pt x="60" y="285"/>
                      <a:pt x="50" y="285"/>
                    </a:cubicBezTo>
                    <a:cubicBezTo>
                      <a:pt x="36" y="285"/>
                      <a:pt x="23" y="291"/>
                      <a:pt x="15" y="303"/>
                    </a:cubicBezTo>
                    <a:cubicBezTo>
                      <a:pt x="0" y="323"/>
                      <a:pt x="2" y="357"/>
                      <a:pt x="23" y="370"/>
                    </a:cubicBezTo>
                    <a:cubicBezTo>
                      <a:pt x="48" y="384"/>
                      <a:pt x="72" y="399"/>
                      <a:pt x="98" y="410"/>
                    </a:cubicBezTo>
                    <a:cubicBezTo>
                      <a:pt x="128" y="424"/>
                      <a:pt x="158" y="436"/>
                      <a:pt x="188" y="446"/>
                    </a:cubicBezTo>
                    <a:cubicBezTo>
                      <a:pt x="249" y="467"/>
                      <a:pt x="314" y="480"/>
                      <a:pt x="377" y="489"/>
                    </a:cubicBezTo>
                    <a:cubicBezTo>
                      <a:pt x="440" y="499"/>
                      <a:pt x="504" y="503"/>
                      <a:pt x="568" y="503"/>
                    </a:cubicBezTo>
                    <a:cubicBezTo>
                      <a:pt x="656" y="503"/>
                      <a:pt x="744" y="495"/>
                      <a:pt x="831" y="484"/>
                    </a:cubicBezTo>
                    <a:cubicBezTo>
                      <a:pt x="975" y="464"/>
                      <a:pt x="1121" y="424"/>
                      <a:pt x="1260" y="377"/>
                    </a:cubicBezTo>
                    <a:cubicBezTo>
                      <a:pt x="1325" y="353"/>
                      <a:pt x="1386" y="324"/>
                      <a:pt x="1447" y="294"/>
                    </a:cubicBezTo>
                    <a:cubicBezTo>
                      <a:pt x="1479" y="278"/>
                      <a:pt x="1510" y="258"/>
                      <a:pt x="1538" y="238"/>
                    </a:cubicBezTo>
                    <a:cubicBezTo>
                      <a:pt x="1581" y="212"/>
                      <a:pt x="1620" y="179"/>
                      <a:pt x="1661" y="149"/>
                    </a:cubicBezTo>
                    <a:cubicBezTo>
                      <a:pt x="1706" y="119"/>
                      <a:pt x="1701" y="49"/>
                      <a:pt x="1661" y="19"/>
                    </a:cubicBezTo>
                    <a:cubicBezTo>
                      <a:pt x="1648" y="8"/>
                      <a:pt x="1633" y="2"/>
                      <a:pt x="1617" y="2"/>
                    </a:cubicBezTo>
                    <a:cubicBezTo>
                      <a:pt x="1610" y="1"/>
                      <a:pt x="1604" y="1"/>
                      <a:pt x="1598" y="1"/>
                    </a:cubicBezTo>
                    <a:close/>
                  </a:path>
                </a:pathLst>
              </a:custGeom>
              <a:solidFill>
                <a:srgbClr val="A3501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29" name="Google Shape;14529;p87"/>
              <p:cNvSpPr/>
              <p:nvPr/>
            </p:nvSpPr>
            <p:spPr>
              <a:xfrm>
                <a:off x="4064230" y="1731230"/>
                <a:ext cx="128554" cy="139025"/>
              </a:xfrm>
              <a:custGeom>
                <a:rect b="b" l="l" r="r" t="t"/>
                <a:pathLst>
                  <a:path extrusionOk="0" h="4395" w="4064">
                    <a:moveTo>
                      <a:pt x="2137" y="0"/>
                    </a:moveTo>
                    <a:cubicBezTo>
                      <a:pt x="2130" y="0"/>
                      <a:pt x="2119" y="0"/>
                      <a:pt x="2115" y="2"/>
                    </a:cubicBezTo>
                    <a:cubicBezTo>
                      <a:pt x="2079" y="7"/>
                      <a:pt x="2046" y="33"/>
                      <a:pt x="2034" y="65"/>
                    </a:cubicBezTo>
                    <a:cubicBezTo>
                      <a:pt x="2018" y="112"/>
                      <a:pt x="1998" y="158"/>
                      <a:pt x="1981" y="202"/>
                    </a:cubicBezTo>
                    <a:cubicBezTo>
                      <a:pt x="1965" y="242"/>
                      <a:pt x="1951" y="281"/>
                      <a:pt x="1933" y="321"/>
                    </a:cubicBezTo>
                    <a:cubicBezTo>
                      <a:pt x="1900" y="411"/>
                      <a:pt x="1869" y="503"/>
                      <a:pt x="1840" y="596"/>
                    </a:cubicBezTo>
                    <a:cubicBezTo>
                      <a:pt x="1796" y="739"/>
                      <a:pt x="1760" y="890"/>
                      <a:pt x="1733" y="1047"/>
                    </a:cubicBezTo>
                    <a:cubicBezTo>
                      <a:pt x="1633" y="975"/>
                      <a:pt x="1540" y="887"/>
                      <a:pt x="1451" y="798"/>
                    </a:cubicBezTo>
                    <a:lnTo>
                      <a:pt x="1396" y="746"/>
                    </a:lnTo>
                    <a:cubicBezTo>
                      <a:pt x="1279" y="633"/>
                      <a:pt x="1139" y="510"/>
                      <a:pt x="965" y="457"/>
                    </a:cubicBezTo>
                    <a:cubicBezTo>
                      <a:pt x="955" y="453"/>
                      <a:pt x="944" y="451"/>
                      <a:pt x="935" y="451"/>
                    </a:cubicBezTo>
                    <a:cubicBezTo>
                      <a:pt x="921" y="451"/>
                      <a:pt x="908" y="453"/>
                      <a:pt x="895" y="459"/>
                    </a:cubicBezTo>
                    <a:cubicBezTo>
                      <a:pt x="867" y="471"/>
                      <a:pt x="849" y="494"/>
                      <a:pt x="842" y="530"/>
                    </a:cubicBezTo>
                    <a:cubicBezTo>
                      <a:pt x="826" y="612"/>
                      <a:pt x="819" y="702"/>
                      <a:pt x="819" y="809"/>
                    </a:cubicBezTo>
                    <a:cubicBezTo>
                      <a:pt x="819" y="912"/>
                      <a:pt x="828" y="1018"/>
                      <a:pt x="845" y="1124"/>
                    </a:cubicBezTo>
                    <a:cubicBezTo>
                      <a:pt x="862" y="1223"/>
                      <a:pt x="888" y="1325"/>
                      <a:pt x="927" y="1426"/>
                    </a:cubicBezTo>
                    <a:cubicBezTo>
                      <a:pt x="945" y="1481"/>
                      <a:pt x="970" y="1532"/>
                      <a:pt x="998" y="1581"/>
                    </a:cubicBezTo>
                    <a:lnTo>
                      <a:pt x="917" y="1590"/>
                    </a:lnTo>
                    <a:lnTo>
                      <a:pt x="828" y="1604"/>
                    </a:lnTo>
                    <a:cubicBezTo>
                      <a:pt x="693" y="1626"/>
                      <a:pt x="572" y="1650"/>
                      <a:pt x="454" y="1683"/>
                    </a:cubicBezTo>
                    <a:cubicBezTo>
                      <a:pt x="351" y="1710"/>
                      <a:pt x="234" y="1746"/>
                      <a:pt x="128" y="1816"/>
                    </a:cubicBezTo>
                    <a:cubicBezTo>
                      <a:pt x="91" y="1840"/>
                      <a:pt x="56" y="1879"/>
                      <a:pt x="32" y="1926"/>
                    </a:cubicBezTo>
                    <a:cubicBezTo>
                      <a:pt x="7" y="1971"/>
                      <a:pt x="0" y="2026"/>
                      <a:pt x="12" y="2068"/>
                    </a:cubicBezTo>
                    <a:cubicBezTo>
                      <a:pt x="25" y="2114"/>
                      <a:pt x="46" y="2151"/>
                      <a:pt x="76" y="2183"/>
                    </a:cubicBezTo>
                    <a:cubicBezTo>
                      <a:pt x="112" y="2218"/>
                      <a:pt x="151" y="2248"/>
                      <a:pt x="201" y="2278"/>
                    </a:cubicBezTo>
                    <a:cubicBezTo>
                      <a:pt x="315" y="2347"/>
                      <a:pt x="440" y="2400"/>
                      <a:pt x="544" y="2443"/>
                    </a:cubicBezTo>
                    <a:cubicBezTo>
                      <a:pt x="745" y="2523"/>
                      <a:pt x="945" y="2588"/>
                      <a:pt x="1137" y="2636"/>
                    </a:cubicBezTo>
                    <a:cubicBezTo>
                      <a:pt x="1081" y="2714"/>
                      <a:pt x="1023" y="2791"/>
                      <a:pt x="965" y="2870"/>
                    </a:cubicBezTo>
                    <a:cubicBezTo>
                      <a:pt x="914" y="2940"/>
                      <a:pt x="864" y="3007"/>
                      <a:pt x="814" y="3077"/>
                    </a:cubicBezTo>
                    <a:cubicBezTo>
                      <a:pt x="752" y="3163"/>
                      <a:pt x="695" y="3256"/>
                      <a:pt x="630" y="3371"/>
                    </a:cubicBezTo>
                    <a:cubicBezTo>
                      <a:pt x="606" y="3417"/>
                      <a:pt x="583" y="3464"/>
                      <a:pt x="562" y="3513"/>
                    </a:cubicBezTo>
                    <a:cubicBezTo>
                      <a:pt x="544" y="3546"/>
                      <a:pt x="533" y="3581"/>
                      <a:pt x="519" y="3616"/>
                    </a:cubicBezTo>
                    <a:cubicBezTo>
                      <a:pt x="509" y="3637"/>
                      <a:pt x="501" y="3659"/>
                      <a:pt x="493" y="3680"/>
                    </a:cubicBezTo>
                    <a:cubicBezTo>
                      <a:pt x="479" y="3713"/>
                      <a:pt x="480" y="3752"/>
                      <a:pt x="493" y="3785"/>
                    </a:cubicBezTo>
                    <a:cubicBezTo>
                      <a:pt x="509" y="3822"/>
                      <a:pt x="550" y="3861"/>
                      <a:pt x="597" y="3865"/>
                    </a:cubicBezTo>
                    <a:lnTo>
                      <a:pt x="669" y="3865"/>
                    </a:lnTo>
                    <a:cubicBezTo>
                      <a:pt x="690" y="3864"/>
                      <a:pt x="709" y="3859"/>
                      <a:pt x="729" y="3856"/>
                    </a:cubicBezTo>
                    <a:cubicBezTo>
                      <a:pt x="784" y="3846"/>
                      <a:pt x="835" y="3831"/>
                      <a:pt x="885" y="3816"/>
                    </a:cubicBezTo>
                    <a:cubicBezTo>
                      <a:pt x="981" y="3786"/>
                      <a:pt x="1071" y="3750"/>
                      <a:pt x="1149" y="3720"/>
                    </a:cubicBezTo>
                    <a:cubicBezTo>
                      <a:pt x="1235" y="3685"/>
                      <a:pt x="1320" y="3642"/>
                      <a:pt x="1402" y="3600"/>
                    </a:cubicBezTo>
                    <a:lnTo>
                      <a:pt x="1472" y="3564"/>
                    </a:lnTo>
                    <a:cubicBezTo>
                      <a:pt x="1540" y="3530"/>
                      <a:pt x="1608" y="3496"/>
                      <a:pt x="1680" y="3465"/>
                    </a:cubicBezTo>
                    <a:lnTo>
                      <a:pt x="1701" y="3563"/>
                    </a:lnTo>
                    <a:cubicBezTo>
                      <a:pt x="1724" y="3657"/>
                      <a:pt x="1747" y="3750"/>
                      <a:pt x="1774" y="3843"/>
                    </a:cubicBezTo>
                    <a:cubicBezTo>
                      <a:pt x="1796" y="3921"/>
                      <a:pt x="1822" y="3997"/>
                      <a:pt x="1846" y="4074"/>
                    </a:cubicBezTo>
                    <a:cubicBezTo>
                      <a:pt x="1860" y="4116"/>
                      <a:pt x="1875" y="4154"/>
                      <a:pt x="1890" y="4196"/>
                    </a:cubicBezTo>
                    <a:cubicBezTo>
                      <a:pt x="1909" y="4243"/>
                      <a:pt x="1926" y="4287"/>
                      <a:pt x="1940" y="4333"/>
                    </a:cubicBezTo>
                    <a:cubicBezTo>
                      <a:pt x="1951" y="4359"/>
                      <a:pt x="1973" y="4379"/>
                      <a:pt x="1995" y="4388"/>
                    </a:cubicBezTo>
                    <a:cubicBezTo>
                      <a:pt x="2005" y="4390"/>
                      <a:pt x="2016" y="4395"/>
                      <a:pt x="2026" y="4395"/>
                    </a:cubicBezTo>
                    <a:cubicBezTo>
                      <a:pt x="2029" y="4395"/>
                      <a:pt x="2031" y="4395"/>
                      <a:pt x="2033" y="4395"/>
                    </a:cubicBezTo>
                    <a:cubicBezTo>
                      <a:pt x="2056" y="4395"/>
                      <a:pt x="2077" y="4388"/>
                      <a:pt x="2095" y="4373"/>
                    </a:cubicBezTo>
                    <a:cubicBezTo>
                      <a:pt x="2170" y="4316"/>
                      <a:pt x="2223" y="4239"/>
                      <a:pt x="2263" y="4171"/>
                    </a:cubicBezTo>
                    <a:cubicBezTo>
                      <a:pt x="2304" y="4101"/>
                      <a:pt x="2344" y="4024"/>
                      <a:pt x="2387" y="3928"/>
                    </a:cubicBezTo>
                    <a:cubicBezTo>
                      <a:pt x="2409" y="3881"/>
                      <a:pt x="2426" y="3832"/>
                      <a:pt x="2446" y="3785"/>
                    </a:cubicBezTo>
                    <a:lnTo>
                      <a:pt x="2490" y="3675"/>
                    </a:lnTo>
                    <a:cubicBezTo>
                      <a:pt x="2516" y="3614"/>
                      <a:pt x="2545" y="3553"/>
                      <a:pt x="2575" y="3494"/>
                    </a:cubicBezTo>
                    <a:lnTo>
                      <a:pt x="2639" y="3538"/>
                    </a:lnTo>
                    <a:cubicBezTo>
                      <a:pt x="2725" y="3594"/>
                      <a:pt x="2814" y="3649"/>
                      <a:pt x="2904" y="3699"/>
                    </a:cubicBezTo>
                    <a:cubicBezTo>
                      <a:pt x="2979" y="3742"/>
                      <a:pt x="3069" y="3789"/>
                      <a:pt x="3162" y="3823"/>
                    </a:cubicBezTo>
                    <a:cubicBezTo>
                      <a:pt x="3213" y="3843"/>
                      <a:pt x="3258" y="3854"/>
                      <a:pt x="3298" y="3856"/>
                    </a:cubicBezTo>
                    <a:cubicBezTo>
                      <a:pt x="3302" y="3857"/>
                      <a:pt x="3306" y="3857"/>
                      <a:pt x="3310" y="3857"/>
                    </a:cubicBezTo>
                    <a:cubicBezTo>
                      <a:pt x="3346" y="3857"/>
                      <a:pt x="3378" y="3851"/>
                      <a:pt x="3405" y="3836"/>
                    </a:cubicBezTo>
                    <a:cubicBezTo>
                      <a:pt x="3480" y="3796"/>
                      <a:pt x="3526" y="3716"/>
                      <a:pt x="3528" y="3614"/>
                    </a:cubicBezTo>
                    <a:cubicBezTo>
                      <a:pt x="3533" y="3507"/>
                      <a:pt x="3506" y="3407"/>
                      <a:pt x="3475" y="3307"/>
                    </a:cubicBezTo>
                    <a:cubicBezTo>
                      <a:pt x="3443" y="3201"/>
                      <a:pt x="3398" y="3102"/>
                      <a:pt x="3357" y="3019"/>
                    </a:cubicBezTo>
                    <a:cubicBezTo>
                      <a:pt x="3325" y="2950"/>
                      <a:pt x="3285" y="2873"/>
                      <a:pt x="3239" y="2805"/>
                    </a:cubicBezTo>
                    <a:cubicBezTo>
                      <a:pt x="3233" y="2792"/>
                      <a:pt x="3226" y="2782"/>
                      <a:pt x="3219" y="2772"/>
                    </a:cubicBezTo>
                    <a:lnTo>
                      <a:pt x="3244" y="2757"/>
                    </a:lnTo>
                    <a:lnTo>
                      <a:pt x="3242" y="2755"/>
                    </a:lnTo>
                    <a:cubicBezTo>
                      <a:pt x="3244" y="2755"/>
                      <a:pt x="3244" y="2754"/>
                      <a:pt x="3246" y="2754"/>
                    </a:cubicBezTo>
                    <a:cubicBezTo>
                      <a:pt x="3304" y="2727"/>
                      <a:pt x="3355" y="2701"/>
                      <a:pt x="3408" y="2677"/>
                    </a:cubicBezTo>
                    <a:cubicBezTo>
                      <a:pt x="3450" y="2658"/>
                      <a:pt x="3491" y="2644"/>
                      <a:pt x="3533" y="2628"/>
                    </a:cubicBezTo>
                    <a:cubicBezTo>
                      <a:pt x="3561" y="2618"/>
                      <a:pt x="3587" y="2606"/>
                      <a:pt x="3616" y="2596"/>
                    </a:cubicBezTo>
                    <a:cubicBezTo>
                      <a:pt x="3683" y="2571"/>
                      <a:pt x="3749" y="2542"/>
                      <a:pt x="3812" y="2510"/>
                    </a:cubicBezTo>
                    <a:cubicBezTo>
                      <a:pt x="3869" y="2479"/>
                      <a:pt x="3925" y="2440"/>
                      <a:pt x="3991" y="2386"/>
                    </a:cubicBezTo>
                    <a:cubicBezTo>
                      <a:pt x="4027" y="2357"/>
                      <a:pt x="4045" y="2320"/>
                      <a:pt x="4051" y="2277"/>
                    </a:cubicBezTo>
                    <a:cubicBezTo>
                      <a:pt x="4064" y="2225"/>
                      <a:pt x="4044" y="2157"/>
                      <a:pt x="3994" y="2127"/>
                    </a:cubicBezTo>
                    <a:cubicBezTo>
                      <a:pt x="3955" y="2102"/>
                      <a:pt x="3914" y="2081"/>
                      <a:pt x="3871" y="2062"/>
                    </a:cubicBezTo>
                    <a:cubicBezTo>
                      <a:pt x="3819" y="2041"/>
                      <a:pt x="3763" y="2025"/>
                      <a:pt x="3709" y="2011"/>
                    </a:cubicBezTo>
                    <a:cubicBezTo>
                      <a:pt x="3634" y="1991"/>
                      <a:pt x="3559" y="1971"/>
                      <a:pt x="3483" y="1956"/>
                    </a:cubicBezTo>
                    <a:cubicBezTo>
                      <a:pt x="3501" y="1909"/>
                      <a:pt x="3527" y="1855"/>
                      <a:pt x="3557" y="1797"/>
                    </a:cubicBezTo>
                    <a:cubicBezTo>
                      <a:pt x="3630" y="1674"/>
                      <a:pt x="3712" y="1565"/>
                      <a:pt x="3793" y="1474"/>
                    </a:cubicBezTo>
                    <a:cubicBezTo>
                      <a:pt x="3819" y="1445"/>
                      <a:pt x="3828" y="1404"/>
                      <a:pt x="3816" y="1362"/>
                    </a:cubicBezTo>
                    <a:cubicBezTo>
                      <a:pt x="3806" y="1319"/>
                      <a:pt x="3776" y="1286"/>
                      <a:pt x="3740" y="1272"/>
                    </a:cubicBezTo>
                    <a:cubicBezTo>
                      <a:pt x="3686" y="1253"/>
                      <a:pt x="3630" y="1243"/>
                      <a:pt x="3570" y="1239"/>
                    </a:cubicBezTo>
                    <a:cubicBezTo>
                      <a:pt x="3547" y="1237"/>
                      <a:pt x="3526" y="1237"/>
                      <a:pt x="3501" y="1237"/>
                    </a:cubicBezTo>
                    <a:cubicBezTo>
                      <a:pt x="3464" y="1239"/>
                      <a:pt x="3428" y="1240"/>
                      <a:pt x="3392" y="1247"/>
                    </a:cubicBezTo>
                    <a:cubicBezTo>
                      <a:pt x="3408" y="1162"/>
                      <a:pt x="3422" y="1073"/>
                      <a:pt x="3434" y="983"/>
                    </a:cubicBezTo>
                    <a:cubicBezTo>
                      <a:pt x="3443" y="908"/>
                      <a:pt x="3447" y="829"/>
                      <a:pt x="3447" y="743"/>
                    </a:cubicBezTo>
                    <a:cubicBezTo>
                      <a:pt x="3447" y="662"/>
                      <a:pt x="3444" y="572"/>
                      <a:pt x="3420" y="483"/>
                    </a:cubicBezTo>
                    <a:cubicBezTo>
                      <a:pt x="3408" y="444"/>
                      <a:pt x="3390" y="420"/>
                      <a:pt x="3358" y="407"/>
                    </a:cubicBezTo>
                    <a:cubicBezTo>
                      <a:pt x="3349" y="403"/>
                      <a:pt x="3339" y="400"/>
                      <a:pt x="3327" y="400"/>
                    </a:cubicBezTo>
                    <a:cubicBezTo>
                      <a:pt x="3323" y="399"/>
                      <a:pt x="3320" y="399"/>
                      <a:pt x="3317" y="399"/>
                    </a:cubicBezTo>
                    <a:cubicBezTo>
                      <a:pt x="3297" y="399"/>
                      <a:pt x="3276" y="407"/>
                      <a:pt x="3258" y="421"/>
                    </a:cubicBezTo>
                    <a:cubicBezTo>
                      <a:pt x="3229" y="440"/>
                      <a:pt x="3201" y="460"/>
                      <a:pt x="3170" y="480"/>
                    </a:cubicBezTo>
                    <a:cubicBezTo>
                      <a:pt x="3135" y="503"/>
                      <a:pt x="3100" y="526"/>
                      <a:pt x="3067" y="552"/>
                    </a:cubicBezTo>
                    <a:cubicBezTo>
                      <a:pt x="2996" y="603"/>
                      <a:pt x="2920" y="665"/>
                      <a:pt x="2840" y="739"/>
                    </a:cubicBezTo>
                    <a:cubicBezTo>
                      <a:pt x="2745" y="827"/>
                      <a:pt x="2668" y="910"/>
                      <a:pt x="2603" y="995"/>
                    </a:cubicBezTo>
                    <a:cubicBezTo>
                      <a:pt x="2602" y="951"/>
                      <a:pt x="2595" y="904"/>
                      <a:pt x="2585" y="859"/>
                    </a:cubicBezTo>
                    <a:cubicBezTo>
                      <a:pt x="2568" y="762"/>
                      <a:pt x="2538" y="659"/>
                      <a:pt x="2496" y="543"/>
                    </a:cubicBezTo>
                    <a:cubicBezTo>
                      <a:pt x="2462" y="447"/>
                      <a:pt x="2419" y="355"/>
                      <a:pt x="2361" y="255"/>
                    </a:cubicBezTo>
                    <a:cubicBezTo>
                      <a:pt x="2340" y="215"/>
                      <a:pt x="2316" y="176"/>
                      <a:pt x="2290" y="136"/>
                    </a:cubicBezTo>
                    <a:cubicBezTo>
                      <a:pt x="2276" y="115"/>
                      <a:pt x="2261" y="95"/>
                      <a:pt x="2245" y="73"/>
                    </a:cubicBezTo>
                    <a:cubicBezTo>
                      <a:pt x="2233" y="58"/>
                      <a:pt x="2218" y="45"/>
                      <a:pt x="2203" y="30"/>
                    </a:cubicBezTo>
                    <a:cubicBezTo>
                      <a:pt x="2180" y="9"/>
                      <a:pt x="2160" y="0"/>
                      <a:pt x="2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0" name="Google Shape;14530;p87"/>
              <p:cNvSpPr/>
              <p:nvPr/>
            </p:nvSpPr>
            <p:spPr>
              <a:xfrm>
                <a:off x="3999858" y="1730313"/>
                <a:ext cx="56369" cy="127669"/>
              </a:xfrm>
              <a:custGeom>
                <a:rect b="b" l="l" r="r" t="t"/>
                <a:pathLst>
                  <a:path extrusionOk="0" h="4036" w="1782">
                    <a:moveTo>
                      <a:pt x="136" y="0"/>
                    </a:moveTo>
                    <a:cubicBezTo>
                      <a:pt x="120" y="0"/>
                      <a:pt x="103" y="4"/>
                      <a:pt x="87" y="11"/>
                    </a:cubicBezTo>
                    <a:cubicBezTo>
                      <a:pt x="34" y="36"/>
                      <a:pt x="1" y="94"/>
                      <a:pt x="9" y="152"/>
                    </a:cubicBezTo>
                    <a:cubicBezTo>
                      <a:pt x="19" y="211"/>
                      <a:pt x="24" y="271"/>
                      <a:pt x="31" y="330"/>
                    </a:cubicBezTo>
                    <a:cubicBezTo>
                      <a:pt x="38" y="402"/>
                      <a:pt x="49" y="475"/>
                      <a:pt x="59" y="546"/>
                    </a:cubicBezTo>
                    <a:cubicBezTo>
                      <a:pt x="69" y="605"/>
                      <a:pt x="78" y="667"/>
                      <a:pt x="88" y="725"/>
                    </a:cubicBezTo>
                    <a:cubicBezTo>
                      <a:pt x="94" y="761"/>
                      <a:pt x="99" y="797"/>
                      <a:pt x="107" y="833"/>
                    </a:cubicBezTo>
                    <a:cubicBezTo>
                      <a:pt x="112" y="866"/>
                      <a:pt x="121" y="894"/>
                      <a:pt x="131" y="926"/>
                    </a:cubicBezTo>
                    <a:cubicBezTo>
                      <a:pt x="137" y="941"/>
                      <a:pt x="150" y="956"/>
                      <a:pt x="164" y="966"/>
                    </a:cubicBezTo>
                    <a:cubicBezTo>
                      <a:pt x="165" y="983"/>
                      <a:pt x="174" y="999"/>
                      <a:pt x="188" y="1009"/>
                    </a:cubicBezTo>
                    <a:cubicBezTo>
                      <a:pt x="200" y="1016"/>
                      <a:pt x="210" y="1020"/>
                      <a:pt x="223" y="1020"/>
                    </a:cubicBezTo>
                    <a:cubicBezTo>
                      <a:pt x="248" y="1235"/>
                      <a:pt x="303" y="1454"/>
                      <a:pt x="351" y="1646"/>
                    </a:cubicBezTo>
                    <a:cubicBezTo>
                      <a:pt x="374" y="1739"/>
                      <a:pt x="402" y="1849"/>
                      <a:pt x="422" y="1962"/>
                    </a:cubicBezTo>
                    <a:cubicBezTo>
                      <a:pt x="443" y="2080"/>
                      <a:pt x="447" y="2199"/>
                      <a:pt x="452" y="2309"/>
                    </a:cubicBezTo>
                    <a:cubicBezTo>
                      <a:pt x="453" y="2535"/>
                      <a:pt x="444" y="2773"/>
                      <a:pt x="424" y="3038"/>
                    </a:cubicBezTo>
                    <a:lnTo>
                      <a:pt x="409" y="3237"/>
                    </a:lnTo>
                    <a:cubicBezTo>
                      <a:pt x="394" y="3404"/>
                      <a:pt x="379" y="3579"/>
                      <a:pt x="379" y="3751"/>
                    </a:cubicBezTo>
                    <a:cubicBezTo>
                      <a:pt x="323" y="3772"/>
                      <a:pt x="303" y="3822"/>
                      <a:pt x="321" y="3867"/>
                    </a:cubicBezTo>
                    <a:cubicBezTo>
                      <a:pt x="364" y="3968"/>
                      <a:pt x="416" y="4024"/>
                      <a:pt x="482" y="4034"/>
                    </a:cubicBezTo>
                    <a:lnTo>
                      <a:pt x="487" y="4034"/>
                    </a:lnTo>
                    <a:cubicBezTo>
                      <a:pt x="494" y="4035"/>
                      <a:pt x="499" y="4035"/>
                      <a:pt x="505" y="4035"/>
                    </a:cubicBezTo>
                    <a:cubicBezTo>
                      <a:pt x="531" y="4035"/>
                      <a:pt x="550" y="4029"/>
                      <a:pt x="568" y="4020"/>
                    </a:cubicBezTo>
                    <a:cubicBezTo>
                      <a:pt x="603" y="4004"/>
                      <a:pt x="631" y="3974"/>
                      <a:pt x="652" y="3947"/>
                    </a:cubicBezTo>
                    <a:cubicBezTo>
                      <a:pt x="672" y="3923"/>
                      <a:pt x="689" y="3890"/>
                      <a:pt x="707" y="3861"/>
                    </a:cubicBezTo>
                    <a:cubicBezTo>
                      <a:pt x="735" y="3808"/>
                      <a:pt x="752" y="3765"/>
                      <a:pt x="772" y="3722"/>
                    </a:cubicBezTo>
                    <a:lnTo>
                      <a:pt x="800" y="3659"/>
                    </a:lnTo>
                    <a:lnTo>
                      <a:pt x="822" y="3603"/>
                    </a:lnTo>
                    <a:cubicBezTo>
                      <a:pt x="850" y="3639"/>
                      <a:pt x="887" y="3673"/>
                      <a:pt x="937" y="3715"/>
                    </a:cubicBezTo>
                    <a:cubicBezTo>
                      <a:pt x="967" y="3739"/>
                      <a:pt x="1001" y="3759"/>
                      <a:pt x="1036" y="3779"/>
                    </a:cubicBezTo>
                    <a:cubicBezTo>
                      <a:pt x="1066" y="3797"/>
                      <a:pt x="1100" y="3815"/>
                      <a:pt x="1139" y="3827"/>
                    </a:cubicBezTo>
                    <a:cubicBezTo>
                      <a:pt x="1152" y="3832"/>
                      <a:pt x="1166" y="3837"/>
                      <a:pt x="1179" y="3837"/>
                    </a:cubicBezTo>
                    <a:cubicBezTo>
                      <a:pt x="1188" y="3837"/>
                      <a:pt x="1195" y="3837"/>
                      <a:pt x="1203" y="3834"/>
                    </a:cubicBezTo>
                    <a:cubicBezTo>
                      <a:pt x="1241" y="3830"/>
                      <a:pt x="1262" y="3808"/>
                      <a:pt x="1282" y="3788"/>
                    </a:cubicBezTo>
                    <a:cubicBezTo>
                      <a:pt x="1299" y="3768"/>
                      <a:pt x="1311" y="3745"/>
                      <a:pt x="1314" y="3719"/>
                    </a:cubicBezTo>
                    <a:cubicBezTo>
                      <a:pt x="1316" y="3696"/>
                      <a:pt x="1314" y="3675"/>
                      <a:pt x="1309" y="3653"/>
                    </a:cubicBezTo>
                    <a:lnTo>
                      <a:pt x="1305" y="3619"/>
                    </a:lnTo>
                    <a:lnTo>
                      <a:pt x="1302" y="3586"/>
                    </a:lnTo>
                    <a:cubicBezTo>
                      <a:pt x="1292" y="3516"/>
                      <a:pt x="1276" y="3443"/>
                      <a:pt x="1253" y="3346"/>
                    </a:cubicBezTo>
                    <a:cubicBezTo>
                      <a:pt x="1231" y="3251"/>
                      <a:pt x="1199" y="3158"/>
                      <a:pt x="1170" y="3065"/>
                    </a:cubicBezTo>
                    <a:lnTo>
                      <a:pt x="1117" y="2893"/>
                    </a:lnTo>
                    <a:lnTo>
                      <a:pt x="1117" y="2893"/>
                    </a:lnTo>
                    <a:cubicBezTo>
                      <a:pt x="1169" y="2906"/>
                      <a:pt x="1225" y="2910"/>
                      <a:pt x="1278" y="2915"/>
                    </a:cubicBezTo>
                    <a:cubicBezTo>
                      <a:pt x="1311" y="2916"/>
                      <a:pt x="1342" y="2917"/>
                      <a:pt x="1375" y="2917"/>
                    </a:cubicBezTo>
                    <a:cubicBezTo>
                      <a:pt x="1421" y="2917"/>
                      <a:pt x="1468" y="2916"/>
                      <a:pt x="1514" y="2913"/>
                    </a:cubicBezTo>
                    <a:cubicBezTo>
                      <a:pt x="1564" y="2907"/>
                      <a:pt x="1614" y="2895"/>
                      <a:pt x="1679" y="2872"/>
                    </a:cubicBezTo>
                    <a:cubicBezTo>
                      <a:pt x="1712" y="2860"/>
                      <a:pt x="1742" y="2829"/>
                      <a:pt x="1756" y="2793"/>
                    </a:cubicBezTo>
                    <a:cubicBezTo>
                      <a:pt x="1782" y="2731"/>
                      <a:pt x="1758" y="2680"/>
                      <a:pt x="1736" y="2645"/>
                    </a:cubicBezTo>
                    <a:cubicBezTo>
                      <a:pt x="1692" y="2575"/>
                      <a:pt x="1640" y="2506"/>
                      <a:pt x="1583" y="2439"/>
                    </a:cubicBezTo>
                    <a:cubicBezTo>
                      <a:pt x="1530" y="2376"/>
                      <a:pt x="1473" y="2317"/>
                      <a:pt x="1412" y="2260"/>
                    </a:cubicBezTo>
                    <a:lnTo>
                      <a:pt x="1369" y="2217"/>
                    </a:lnTo>
                    <a:cubicBezTo>
                      <a:pt x="1296" y="2143"/>
                      <a:pt x="1222" y="2071"/>
                      <a:pt x="1152" y="1995"/>
                    </a:cubicBezTo>
                    <a:cubicBezTo>
                      <a:pt x="1236" y="1974"/>
                      <a:pt x="1301" y="1947"/>
                      <a:pt x="1359" y="1917"/>
                    </a:cubicBezTo>
                    <a:cubicBezTo>
                      <a:pt x="1388" y="1899"/>
                      <a:pt x="1417" y="1882"/>
                      <a:pt x="1444" y="1864"/>
                    </a:cubicBezTo>
                    <a:cubicBezTo>
                      <a:pt x="1470" y="1845"/>
                      <a:pt x="1495" y="1818"/>
                      <a:pt x="1517" y="1793"/>
                    </a:cubicBezTo>
                    <a:cubicBezTo>
                      <a:pt x="1548" y="1758"/>
                      <a:pt x="1570" y="1705"/>
                      <a:pt x="1570" y="1660"/>
                    </a:cubicBezTo>
                    <a:cubicBezTo>
                      <a:pt x="1570" y="1630"/>
                      <a:pt x="1569" y="1606"/>
                      <a:pt x="1558" y="1579"/>
                    </a:cubicBezTo>
                    <a:cubicBezTo>
                      <a:pt x="1548" y="1559"/>
                      <a:pt x="1537" y="1539"/>
                      <a:pt x="1523" y="1523"/>
                    </a:cubicBezTo>
                    <a:cubicBezTo>
                      <a:pt x="1498" y="1494"/>
                      <a:pt x="1467" y="1468"/>
                      <a:pt x="1420" y="1443"/>
                    </a:cubicBezTo>
                    <a:cubicBezTo>
                      <a:pt x="1374" y="1415"/>
                      <a:pt x="1324" y="1392"/>
                      <a:pt x="1275" y="1371"/>
                    </a:cubicBezTo>
                    <a:cubicBezTo>
                      <a:pt x="1216" y="1347"/>
                      <a:pt x="1158" y="1325"/>
                      <a:pt x="1097" y="1304"/>
                    </a:cubicBezTo>
                    <a:lnTo>
                      <a:pt x="1004" y="1268"/>
                    </a:lnTo>
                    <a:cubicBezTo>
                      <a:pt x="1036" y="1213"/>
                      <a:pt x="1066" y="1155"/>
                      <a:pt x="1093" y="1098"/>
                    </a:cubicBezTo>
                    <a:cubicBezTo>
                      <a:pt x="1129" y="1024"/>
                      <a:pt x="1162" y="946"/>
                      <a:pt x="1193" y="856"/>
                    </a:cubicBezTo>
                    <a:cubicBezTo>
                      <a:pt x="1251" y="691"/>
                      <a:pt x="1272" y="545"/>
                      <a:pt x="1259" y="409"/>
                    </a:cubicBezTo>
                    <a:cubicBezTo>
                      <a:pt x="1258" y="390"/>
                      <a:pt x="1245" y="372"/>
                      <a:pt x="1229" y="357"/>
                    </a:cubicBezTo>
                    <a:cubicBezTo>
                      <a:pt x="1219" y="352"/>
                      <a:pt x="1202" y="343"/>
                      <a:pt x="1183" y="340"/>
                    </a:cubicBezTo>
                    <a:lnTo>
                      <a:pt x="1168" y="343"/>
                    </a:lnTo>
                    <a:cubicBezTo>
                      <a:pt x="1080" y="367"/>
                      <a:pt x="993" y="393"/>
                      <a:pt x="907" y="425"/>
                    </a:cubicBezTo>
                    <a:cubicBezTo>
                      <a:pt x="817" y="459"/>
                      <a:pt x="724" y="500"/>
                      <a:pt x="632" y="551"/>
                    </a:cubicBezTo>
                    <a:cubicBezTo>
                      <a:pt x="573" y="582"/>
                      <a:pt x="518" y="618"/>
                      <a:pt x="466" y="654"/>
                    </a:cubicBezTo>
                    <a:cubicBezTo>
                      <a:pt x="459" y="602"/>
                      <a:pt x="452" y="548"/>
                      <a:pt x="439" y="496"/>
                    </a:cubicBezTo>
                    <a:cubicBezTo>
                      <a:pt x="422" y="422"/>
                      <a:pt x="399" y="350"/>
                      <a:pt x="371" y="278"/>
                    </a:cubicBezTo>
                    <a:cubicBezTo>
                      <a:pt x="357" y="238"/>
                      <a:pt x="337" y="200"/>
                      <a:pt x="316" y="161"/>
                    </a:cubicBezTo>
                    <a:cubicBezTo>
                      <a:pt x="294" y="122"/>
                      <a:pt x="271" y="85"/>
                      <a:pt x="244" y="51"/>
                    </a:cubicBezTo>
                    <a:cubicBezTo>
                      <a:pt x="220" y="21"/>
                      <a:pt x="184" y="2"/>
                      <a:pt x="145" y="1"/>
                    </a:cubicBezTo>
                    <a:cubicBezTo>
                      <a:pt x="142" y="0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531" name="Google Shape;14531;p87"/>
            <p:cNvSpPr/>
            <p:nvPr/>
          </p:nvSpPr>
          <p:spPr>
            <a:xfrm>
              <a:off x="3110450" y="-41300"/>
              <a:ext cx="3089275" cy="1099750"/>
            </a:xfrm>
            <a:custGeom>
              <a:rect b="b" l="l" r="r" t="t"/>
              <a:pathLst>
                <a:path extrusionOk="0" h="43990" w="123571">
                  <a:moveTo>
                    <a:pt x="0" y="0"/>
                  </a:moveTo>
                  <a:cubicBezTo>
                    <a:pt x="963" y="4491"/>
                    <a:pt x="3455" y="9580"/>
                    <a:pt x="7644" y="11465"/>
                  </a:cubicBezTo>
                  <a:cubicBezTo>
                    <a:pt x="19190" y="16661"/>
                    <a:pt x="33444" y="12346"/>
                    <a:pt x="45225" y="16986"/>
                  </a:cubicBezTo>
                  <a:cubicBezTo>
                    <a:pt x="54958" y="20820"/>
                    <a:pt x="60334" y="31458"/>
                    <a:pt x="67731" y="38855"/>
                  </a:cubicBezTo>
                  <a:cubicBezTo>
                    <a:pt x="72926" y="44050"/>
                    <a:pt x="81839" y="43539"/>
                    <a:pt x="89175" y="43951"/>
                  </a:cubicBezTo>
                  <a:cubicBezTo>
                    <a:pt x="100342" y="44578"/>
                    <a:pt x="100040" y="24398"/>
                    <a:pt x="105524" y="14650"/>
                  </a:cubicBezTo>
                  <a:cubicBezTo>
                    <a:pt x="109301" y="7936"/>
                    <a:pt x="123571" y="7916"/>
                    <a:pt x="123571" y="2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532" name="Google Shape;14532;p87"/>
            <p:cNvSpPr/>
            <p:nvPr/>
          </p:nvSpPr>
          <p:spPr>
            <a:xfrm>
              <a:off x="2850350" y="4579107"/>
              <a:ext cx="3253850" cy="613275"/>
            </a:xfrm>
            <a:custGeom>
              <a:rect b="b" l="l" r="r" t="t"/>
              <a:pathLst>
                <a:path extrusionOk="0" h="24531" w="130154">
                  <a:moveTo>
                    <a:pt x="0" y="24318"/>
                  </a:moveTo>
                  <a:cubicBezTo>
                    <a:pt x="3020" y="16767"/>
                    <a:pt x="12741" y="12613"/>
                    <a:pt x="20808" y="11579"/>
                  </a:cubicBezTo>
                  <a:cubicBezTo>
                    <a:pt x="26992" y="10786"/>
                    <a:pt x="33497" y="14141"/>
                    <a:pt x="39492" y="12428"/>
                  </a:cubicBezTo>
                  <a:cubicBezTo>
                    <a:pt x="42759" y="11494"/>
                    <a:pt x="46006" y="9386"/>
                    <a:pt x="47773" y="6483"/>
                  </a:cubicBezTo>
                  <a:cubicBezTo>
                    <a:pt x="49120" y="4269"/>
                    <a:pt x="49652" y="371"/>
                    <a:pt x="52231" y="114"/>
                  </a:cubicBezTo>
                  <a:cubicBezTo>
                    <a:pt x="61341" y="-796"/>
                    <a:pt x="68435" y="9024"/>
                    <a:pt x="77285" y="11367"/>
                  </a:cubicBezTo>
                  <a:cubicBezTo>
                    <a:pt x="88308" y="14285"/>
                    <a:pt x="100326" y="7672"/>
                    <a:pt x="111469" y="10093"/>
                  </a:cubicBezTo>
                  <a:cubicBezTo>
                    <a:pt x="119161" y="11764"/>
                    <a:pt x="130154" y="16660"/>
                    <a:pt x="130154" y="2453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533" name="Google Shape;14533;p87"/>
            <p:cNvSpPr/>
            <p:nvPr/>
          </p:nvSpPr>
          <p:spPr>
            <a:xfrm>
              <a:off x="8009775" y="4463561"/>
              <a:ext cx="1433175" cy="707575"/>
            </a:xfrm>
            <a:custGeom>
              <a:rect b="b" l="l" r="r" t="t"/>
              <a:pathLst>
                <a:path extrusionOk="0" h="28303" w="57327">
                  <a:moveTo>
                    <a:pt x="57327" y="5797"/>
                  </a:moveTo>
                  <a:cubicBezTo>
                    <a:pt x="52050" y="2104"/>
                    <a:pt x="44808" y="2661"/>
                    <a:pt x="38430" y="1763"/>
                  </a:cubicBezTo>
                  <a:cubicBezTo>
                    <a:pt x="32743" y="962"/>
                    <a:pt x="26722" y="-987"/>
                    <a:pt x="21232" y="702"/>
                  </a:cubicBezTo>
                  <a:cubicBezTo>
                    <a:pt x="15212" y="2554"/>
                    <a:pt x="24725" y="14357"/>
                    <a:pt x="21232" y="19598"/>
                  </a:cubicBezTo>
                  <a:cubicBezTo>
                    <a:pt x="18086" y="24319"/>
                    <a:pt x="9810" y="19549"/>
                    <a:pt x="4247" y="20660"/>
                  </a:cubicBezTo>
                  <a:cubicBezTo>
                    <a:pt x="1389" y="21231"/>
                    <a:pt x="0" y="25388"/>
                    <a:pt x="0" y="2830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534" name="Google Shape;14534;p87"/>
            <p:cNvSpPr/>
            <p:nvPr/>
          </p:nvSpPr>
          <p:spPr>
            <a:xfrm>
              <a:off x="7999175" y="-20125"/>
              <a:ext cx="1327000" cy="606700"/>
            </a:xfrm>
            <a:custGeom>
              <a:rect b="b" l="l" r="r" t="t"/>
              <a:pathLst>
                <a:path extrusionOk="0" h="24268" w="53080">
                  <a:moveTo>
                    <a:pt x="0" y="0"/>
                  </a:moveTo>
                  <a:cubicBezTo>
                    <a:pt x="0" y="5605"/>
                    <a:pt x="1504" y="14213"/>
                    <a:pt x="7006" y="15287"/>
                  </a:cubicBezTo>
                  <a:cubicBezTo>
                    <a:pt x="13745" y="16602"/>
                    <a:pt x="20822" y="14617"/>
                    <a:pt x="27601" y="15711"/>
                  </a:cubicBezTo>
                  <a:cubicBezTo>
                    <a:pt x="31942" y="16411"/>
                    <a:pt x="34471" y="21538"/>
                    <a:pt x="38642" y="22930"/>
                  </a:cubicBezTo>
                  <a:cubicBezTo>
                    <a:pt x="43225" y="24459"/>
                    <a:pt x="48249" y="24204"/>
                    <a:pt x="53080" y="2420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535" name="Google Shape;14535;p87"/>
            <p:cNvSpPr/>
            <p:nvPr/>
          </p:nvSpPr>
          <p:spPr>
            <a:xfrm>
              <a:off x="313100" y="4810194"/>
              <a:ext cx="1088150" cy="392767"/>
            </a:xfrm>
            <a:custGeom>
              <a:rect b="b" l="l" r="r" t="t"/>
              <a:pathLst>
                <a:path extrusionOk="0" h="9299" w="43526">
                  <a:moveTo>
                    <a:pt x="0" y="9299"/>
                  </a:moveTo>
                  <a:cubicBezTo>
                    <a:pt x="11230" y="112"/>
                    <a:pt x="43526" y="-5634"/>
                    <a:pt x="43526" y="8875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4536" name="Google Shape;14536;p87"/>
            <p:cNvGrpSpPr/>
            <p:nvPr/>
          </p:nvGrpSpPr>
          <p:grpSpPr>
            <a:xfrm>
              <a:off x="6368702" y="215993"/>
              <a:ext cx="147945" cy="134470"/>
              <a:chOff x="3477352" y="993181"/>
              <a:chExt cx="147945" cy="134470"/>
            </a:xfrm>
          </p:grpSpPr>
          <p:sp>
            <p:nvSpPr>
              <p:cNvPr id="14537" name="Google Shape;14537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38" name="Google Shape;14538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39" name="Google Shape;14539;p87"/>
            <p:cNvGrpSpPr/>
            <p:nvPr/>
          </p:nvGrpSpPr>
          <p:grpSpPr>
            <a:xfrm>
              <a:off x="6734553" y="166231"/>
              <a:ext cx="83763" cy="83541"/>
              <a:chOff x="3317703" y="1099656"/>
              <a:chExt cx="83763" cy="83541"/>
            </a:xfrm>
          </p:grpSpPr>
          <p:sp>
            <p:nvSpPr>
              <p:cNvPr id="14540" name="Google Shape;14540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1" name="Google Shape;14541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42" name="Google Shape;14542;p87"/>
            <p:cNvGrpSpPr/>
            <p:nvPr/>
          </p:nvGrpSpPr>
          <p:grpSpPr>
            <a:xfrm>
              <a:off x="8009777" y="4026306"/>
              <a:ext cx="147945" cy="134470"/>
              <a:chOff x="3477352" y="993181"/>
              <a:chExt cx="147945" cy="134470"/>
            </a:xfrm>
          </p:grpSpPr>
          <p:sp>
            <p:nvSpPr>
              <p:cNvPr id="14543" name="Google Shape;14543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4" name="Google Shape;14544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45" name="Google Shape;14545;p87"/>
            <p:cNvGrpSpPr/>
            <p:nvPr/>
          </p:nvGrpSpPr>
          <p:grpSpPr>
            <a:xfrm>
              <a:off x="2618628" y="466806"/>
              <a:ext cx="83763" cy="83541"/>
              <a:chOff x="3317703" y="1099656"/>
              <a:chExt cx="83763" cy="83541"/>
            </a:xfrm>
          </p:grpSpPr>
          <p:sp>
            <p:nvSpPr>
              <p:cNvPr id="14546" name="Google Shape;14546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7" name="Google Shape;14547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48" name="Google Shape;14548;p87"/>
            <p:cNvGrpSpPr/>
            <p:nvPr/>
          </p:nvGrpSpPr>
          <p:grpSpPr>
            <a:xfrm>
              <a:off x="6620502" y="4564106"/>
              <a:ext cx="147945" cy="134470"/>
              <a:chOff x="3477352" y="993181"/>
              <a:chExt cx="147945" cy="134470"/>
            </a:xfrm>
          </p:grpSpPr>
          <p:sp>
            <p:nvSpPr>
              <p:cNvPr id="14549" name="Google Shape;14549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0" name="Google Shape;14550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51" name="Google Shape;14551;p87"/>
            <p:cNvGrpSpPr/>
            <p:nvPr/>
          </p:nvGrpSpPr>
          <p:grpSpPr>
            <a:xfrm>
              <a:off x="1175591" y="249781"/>
              <a:ext cx="83763" cy="83541"/>
              <a:chOff x="3317703" y="1099656"/>
              <a:chExt cx="83763" cy="83541"/>
            </a:xfrm>
          </p:grpSpPr>
          <p:sp>
            <p:nvSpPr>
              <p:cNvPr id="14552" name="Google Shape;14552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3" name="Google Shape;14553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54" name="Google Shape;14554;p87"/>
            <p:cNvGrpSpPr/>
            <p:nvPr/>
          </p:nvGrpSpPr>
          <p:grpSpPr>
            <a:xfrm>
              <a:off x="7707052" y="778381"/>
              <a:ext cx="147945" cy="134470"/>
              <a:chOff x="3477352" y="993181"/>
              <a:chExt cx="147945" cy="134470"/>
            </a:xfrm>
          </p:grpSpPr>
          <p:sp>
            <p:nvSpPr>
              <p:cNvPr id="14555" name="Google Shape;14555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6" name="Google Shape;14556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57" name="Google Shape;14557;p87"/>
            <p:cNvGrpSpPr/>
            <p:nvPr/>
          </p:nvGrpSpPr>
          <p:grpSpPr>
            <a:xfrm>
              <a:off x="956028" y="3896943"/>
              <a:ext cx="83763" cy="83541"/>
              <a:chOff x="3317703" y="1099656"/>
              <a:chExt cx="83763" cy="83541"/>
            </a:xfrm>
          </p:grpSpPr>
          <p:sp>
            <p:nvSpPr>
              <p:cNvPr id="14558" name="Google Shape;14558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9" name="Google Shape;14559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60" name="Google Shape;14560;p87"/>
            <p:cNvGrpSpPr/>
            <p:nvPr/>
          </p:nvGrpSpPr>
          <p:grpSpPr>
            <a:xfrm>
              <a:off x="2825452" y="643906"/>
              <a:ext cx="147945" cy="134470"/>
              <a:chOff x="3477352" y="993181"/>
              <a:chExt cx="147945" cy="134470"/>
            </a:xfrm>
          </p:grpSpPr>
          <p:sp>
            <p:nvSpPr>
              <p:cNvPr id="14561" name="Google Shape;14561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2" name="Google Shape;14562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63" name="Google Shape;14563;p87"/>
            <p:cNvGrpSpPr/>
            <p:nvPr/>
          </p:nvGrpSpPr>
          <p:grpSpPr>
            <a:xfrm>
              <a:off x="2577528" y="4652431"/>
              <a:ext cx="83763" cy="83541"/>
              <a:chOff x="3317703" y="1099656"/>
              <a:chExt cx="83763" cy="83541"/>
            </a:xfrm>
          </p:grpSpPr>
          <p:sp>
            <p:nvSpPr>
              <p:cNvPr id="14564" name="Google Shape;14564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5" name="Google Shape;14565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66" name="Google Shape;14566;p87"/>
            <p:cNvGrpSpPr/>
            <p:nvPr/>
          </p:nvGrpSpPr>
          <p:grpSpPr>
            <a:xfrm>
              <a:off x="1143502" y="3765381"/>
              <a:ext cx="147945" cy="134470"/>
              <a:chOff x="3477352" y="993181"/>
              <a:chExt cx="147945" cy="134470"/>
            </a:xfrm>
          </p:grpSpPr>
          <p:sp>
            <p:nvSpPr>
              <p:cNvPr id="14567" name="Google Shape;14567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68" name="Google Shape;14568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69" name="Google Shape;14569;p87"/>
            <p:cNvGrpSpPr/>
            <p:nvPr/>
          </p:nvGrpSpPr>
          <p:grpSpPr>
            <a:xfrm>
              <a:off x="6284928" y="4421131"/>
              <a:ext cx="83763" cy="83541"/>
              <a:chOff x="3317703" y="1099656"/>
              <a:chExt cx="83763" cy="83541"/>
            </a:xfrm>
          </p:grpSpPr>
          <p:sp>
            <p:nvSpPr>
              <p:cNvPr id="14570" name="Google Shape;14570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1" name="Google Shape;14571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72" name="Google Shape;14572;p87"/>
            <p:cNvGrpSpPr/>
            <p:nvPr/>
          </p:nvGrpSpPr>
          <p:grpSpPr>
            <a:xfrm>
              <a:off x="2702402" y="4421131"/>
              <a:ext cx="147945" cy="134470"/>
              <a:chOff x="3477352" y="993181"/>
              <a:chExt cx="147945" cy="134470"/>
            </a:xfrm>
          </p:grpSpPr>
          <p:sp>
            <p:nvSpPr>
              <p:cNvPr id="14573" name="Google Shape;14573;p87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4" name="Google Shape;14574;p87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75" name="Google Shape;14575;p87"/>
            <p:cNvGrpSpPr/>
            <p:nvPr/>
          </p:nvGrpSpPr>
          <p:grpSpPr>
            <a:xfrm>
              <a:off x="7961903" y="4270393"/>
              <a:ext cx="83763" cy="83541"/>
              <a:chOff x="3317703" y="1099656"/>
              <a:chExt cx="83763" cy="83541"/>
            </a:xfrm>
          </p:grpSpPr>
          <p:sp>
            <p:nvSpPr>
              <p:cNvPr id="14576" name="Google Shape;14576;p87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77" name="Google Shape;14577;p87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SECTION_HEADER_1_1_1_1">
    <p:spTree>
      <p:nvGrpSpPr>
        <p:cNvPr id="14578" name="Shape 1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9" name="Google Shape;14579;p88"/>
          <p:cNvSpPr txBox="1"/>
          <p:nvPr>
            <p:ph hasCustomPrompt="1" type="title"/>
          </p:nvPr>
        </p:nvSpPr>
        <p:spPr>
          <a:xfrm>
            <a:off x="5666688" y="1176854"/>
            <a:ext cx="1550100" cy="1384500"/>
          </a:xfrm>
          <a:prstGeom prst="rect">
            <a:avLst/>
          </a:prstGeom>
          <a:noFill/>
          <a:ln cap="rnd" cmpd="sng" w="9525">
            <a:solidFill>
              <a:schemeClr val="accent6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580" name="Google Shape;14580;p88"/>
          <p:cNvSpPr txBox="1"/>
          <p:nvPr>
            <p:ph idx="1" type="subTitle"/>
          </p:nvPr>
        </p:nvSpPr>
        <p:spPr>
          <a:xfrm rot="260">
            <a:off x="4459500" y="3553386"/>
            <a:ext cx="3964500" cy="4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581" name="Google Shape;14581;p88"/>
          <p:cNvSpPr txBox="1"/>
          <p:nvPr>
            <p:ph idx="2" type="title"/>
          </p:nvPr>
        </p:nvSpPr>
        <p:spPr>
          <a:xfrm>
            <a:off x="4459500" y="2713763"/>
            <a:ext cx="3964500" cy="83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grpSp>
        <p:nvGrpSpPr>
          <p:cNvPr id="14582" name="Google Shape;14582;p88"/>
          <p:cNvGrpSpPr/>
          <p:nvPr/>
        </p:nvGrpSpPr>
        <p:grpSpPr>
          <a:xfrm>
            <a:off x="-244225" y="-78450"/>
            <a:ext cx="9708412" cy="5043000"/>
            <a:chOff x="-244225" y="-78450"/>
            <a:chExt cx="9708412" cy="5043000"/>
          </a:xfrm>
        </p:grpSpPr>
        <p:grpSp>
          <p:nvGrpSpPr>
            <p:cNvPr id="14583" name="Google Shape;14583;p88"/>
            <p:cNvGrpSpPr/>
            <p:nvPr/>
          </p:nvGrpSpPr>
          <p:grpSpPr>
            <a:xfrm>
              <a:off x="8582017" y="3605615"/>
              <a:ext cx="400341" cy="492138"/>
              <a:chOff x="8582017" y="3605615"/>
              <a:chExt cx="400341" cy="492138"/>
            </a:xfrm>
          </p:grpSpPr>
          <p:sp>
            <p:nvSpPr>
              <p:cNvPr id="14584" name="Google Shape;14584;p88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5" name="Google Shape;14585;p88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6" name="Google Shape;14586;p88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7" name="Google Shape;14587;p88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8" name="Google Shape;14588;p88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89" name="Google Shape;14589;p88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0" name="Google Shape;14590;p88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1" name="Google Shape;14591;p88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2" name="Google Shape;14592;p88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3" name="Google Shape;14593;p88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4" name="Google Shape;14594;p88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5" name="Google Shape;14595;p88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6" name="Google Shape;14596;p88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7" name="Google Shape;14597;p88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8" name="Google Shape;14598;p88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99" name="Google Shape;14599;p88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0" name="Google Shape;14600;p88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1" name="Google Shape;14601;p88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2" name="Google Shape;14602;p88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3" name="Google Shape;14603;p88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4" name="Google Shape;14604;p88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5" name="Google Shape;14605;p88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606" name="Google Shape;14606;p88"/>
            <p:cNvGrpSpPr/>
            <p:nvPr/>
          </p:nvGrpSpPr>
          <p:grpSpPr>
            <a:xfrm>
              <a:off x="7611491" y="4435425"/>
              <a:ext cx="477493" cy="336159"/>
              <a:chOff x="6463366" y="1152387"/>
              <a:chExt cx="477493" cy="336159"/>
            </a:xfrm>
          </p:grpSpPr>
          <p:sp>
            <p:nvSpPr>
              <p:cNvPr id="14607" name="Google Shape;14607;p88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8" name="Google Shape;14608;p88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09" name="Google Shape;14609;p88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0" name="Google Shape;14610;p88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1" name="Google Shape;14611;p88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2" name="Google Shape;14612;p88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3" name="Google Shape;14613;p88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4" name="Google Shape;14614;p88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5" name="Google Shape;14615;p88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6" name="Google Shape;14616;p88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7" name="Google Shape;14617;p88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8" name="Google Shape;14618;p88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19" name="Google Shape;14619;p88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0" name="Google Shape;14620;p88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1" name="Google Shape;14621;p88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2" name="Google Shape;14622;p88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3" name="Google Shape;14623;p88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4" name="Google Shape;14624;p88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5" name="Google Shape;14625;p88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626" name="Google Shape;14626;p88"/>
            <p:cNvGrpSpPr/>
            <p:nvPr/>
          </p:nvGrpSpPr>
          <p:grpSpPr>
            <a:xfrm>
              <a:off x="8688986" y="415760"/>
              <a:ext cx="186410" cy="619807"/>
              <a:chOff x="4912361" y="3048535"/>
              <a:chExt cx="186410" cy="619807"/>
            </a:xfrm>
          </p:grpSpPr>
          <p:sp>
            <p:nvSpPr>
              <p:cNvPr id="14627" name="Google Shape;14627;p88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8" name="Google Shape;14628;p88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29" name="Google Shape;14629;p88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0" name="Google Shape;14630;p88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1" name="Google Shape;14631;p88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2" name="Google Shape;14632;p88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3" name="Google Shape;14633;p88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4" name="Google Shape;14634;p88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5" name="Google Shape;14635;p88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636" name="Google Shape;14636;p88"/>
            <p:cNvSpPr/>
            <p:nvPr/>
          </p:nvSpPr>
          <p:spPr>
            <a:xfrm>
              <a:off x="4955951" y="3237001"/>
              <a:ext cx="127" cy="633"/>
            </a:xfrm>
            <a:custGeom>
              <a:rect b="b" l="l" r="r" t="t"/>
              <a:pathLst>
                <a:path extrusionOk="0" h="20" w="4">
                  <a:moveTo>
                    <a:pt x="4" y="1"/>
                  </a:moveTo>
                  <a:lnTo>
                    <a:pt x="4" y="1"/>
                  </a:lnTo>
                  <a:cubicBezTo>
                    <a:pt x="4" y="2"/>
                    <a:pt x="4" y="2"/>
                    <a:pt x="4" y="3"/>
                  </a:cubicBezTo>
                  <a:lnTo>
                    <a:pt x="4" y="3"/>
                  </a:lnTo>
                  <a:cubicBezTo>
                    <a:pt x="4" y="2"/>
                    <a:pt x="4" y="1"/>
                    <a:pt x="4" y="1"/>
                  </a:cubicBezTo>
                  <a:close/>
                  <a:moveTo>
                    <a:pt x="4" y="3"/>
                  </a:moveTo>
                  <a:cubicBezTo>
                    <a:pt x="3" y="4"/>
                    <a:pt x="3" y="7"/>
                    <a:pt x="3" y="8"/>
                  </a:cubicBezTo>
                  <a:cubicBezTo>
                    <a:pt x="1" y="16"/>
                    <a:pt x="1" y="20"/>
                    <a:pt x="1" y="20"/>
                  </a:cubicBezTo>
                  <a:cubicBezTo>
                    <a:pt x="1" y="20"/>
                    <a:pt x="2" y="1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637" name="Google Shape;14637;p88"/>
            <p:cNvGrpSpPr/>
            <p:nvPr/>
          </p:nvGrpSpPr>
          <p:grpSpPr>
            <a:xfrm>
              <a:off x="424134" y="1746935"/>
              <a:ext cx="255401" cy="462657"/>
              <a:chOff x="4718359" y="1577085"/>
              <a:chExt cx="255401" cy="462657"/>
            </a:xfrm>
          </p:grpSpPr>
          <p:sp>
            <p:nvSpPr>
              <p:cNvPr id="14638" name="Google Shape;14638;p88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39" name="Google Shape;14639;p88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0" name="Google Shape;14640;p88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1" name="Google Shape;14641;p88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2" name="Google Shape;14642;p88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3" name="Google Shape;14643;p88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644" name="Google Shape;14644;p88"/>
            <p:cNvGrpSpPr/>
            <p:nvPr/>
          </p:nvGrpSpPr>
          <p:grpSpPr>
            <a:xfrm>
              <a:off x="472575" y="466001"/>
              <a:ext cx="282162" cy="368614"/>
              <a:chOff x="7792375" y="3990551"/>
              <a:chExt cx="282162" cy="368614"/>
            </a:xfrm>
          </p:grpSpPr>
          <p:sp>
            <p:nvSpPr>
              <p:cNvPr id="14645" name="Google Shape;14645;p88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6" name="Google Shape;14646;p88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7" name="Google Shape;14647;p88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8" name="Google Shape;14648;p88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49" name="Google Shape;14649;p88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0" name="Google Shape;14650;p88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1" name="Google Shape;14651;p88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2" name="Google Shape;14652;p88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3" name="Google Shape;14653;p88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4" name="Google Shape;14654;p88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5" name="Google Shape;14655;p88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6" name="Google Shape;14656;p88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7" name="Google Shape;14657;p88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8" name="Google Shape;14658;p88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59" name="Google Shape;14659;p88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0" name="Google Shape;14660;p88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1" name="Google Shape;14661;p88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2" name="Google Shape;14662;p88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3" name="Google Shape;14663;p88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4" name="Google Shape;14664;p88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5" name="Google Shape;14665;p88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6" name="Google Shape;14666;p88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7" name="Google Shape;14667;p88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8" name="Google Shape;14668;p88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69" name="Google Shape;14669;p88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670" name="Google Shape;14670;p88"/>
            <p:cNvGrpSpPr/>
            <p:nvPr/>
          </p:nvGrpSpPr>
          <p:grpSpPr>
            <a:xfrm>
              <a:off x="7688291" y="304211"/>
              <a:ext cx="505424" cy="321038"/>
              <a:chOff x="8553516" y="3053786"/>
              <a:chExt cx="505424" cy="321038"/>
            </a:xfrm>
          </p:grpSpPr>
          <p:sp>
            <p:nvSpPr>
              <p:cNvPr id="14671" name="Google Shape;14671;p8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2" name="Google Shape;14672;p8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3" name="Google Shape;14673;p8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4" name="Google Shape;14674;p8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5" name="Google Shape;14675;p8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6" name="Google Shape;14676;p8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7" name="Google Shape;14677;p8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8" name="Google Shape;14678;p8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79" name="Google Shape;14679;p8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0" name="Google Shape;14680;p8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1" name="Google Shape;14681;p8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2" name="Google Shape;14682;p8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3" name="Google Shape;14683;p8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4" name="Google Shape;14684;p8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5" name="Google Shape;14685;p8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6" name="Google Shape;14686;p8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7" name="Google Shape;14687;p8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8" name="Google Shape;14688;p8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89" name="Google Shape;14689;p8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0" name="Google Shape;14690;p8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1" name="Google Shape;14691;p8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2" name="Google Shape;14692;p8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3" name="Google Shape;14693;p8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4" name="Google Shape;14694;p8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5" name="Google Shape;14695;p8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6" name="Google Shape;14696;p8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7" name="Google Shape;14697;p8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698" name="Google Shape;14698;p8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699" name="Google Shape;14699;p88"/>
            <p:cNvSpPr/>
            <p:nvPr/>
          </p:nvSpPr>
          <p:spPr>
            <a:xfrm>
              <a:off x="6626462" y="43854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88"/>
            <p:cNvSpPr/>
            <p:nvPr/>
          </p:nvSpPr>
          <p:spPr>
            <a:xfrm>
              <a:off x="7875462" y="1421332"/>
              <a:ext cx="1588725" cy="1850150"/>
            </a:xfrm>
            <a:custGeom>
              <a:rect b="b" l="l" r="r" t="t"/>
              <a:pathLst>
                <a:path extrusionOk="0" h="74006" w="63549">
                  <a:moveTo>
                    <a:pt x="55269" y="733"/>
                  </a:moveTo>
                  <a:cubicBezTo>
                    <a:pt x="49957" y="733"/>
                    <a:pt x="44645" y="-265"/>
                    <a:pt x="39345" y="96"/>
                  </a:cubicBezTo>
                  <a:cubicBezTo>
                    <a:pt x="22737" y="1228"/>
                    <a:pt x="-4564" y="15940"/>
                    <a:pt x="702" y="31732"/>
                  </a:cubicBezTo>
                  <a:cubicBezTo>
                    <a:pt x="4392" y="42799"/>
                    <a:pt x="22812" y="40895"/>
                    <a:pt x="31064" y="49142"/>
                  </a:cubicBezTo>
                  <a:cubicBezTo>
                    <a:pt x="34597" y="52673"/>
                    <a:pt x="33008" y="59463"/>
                    <a:pt x="36372" y="63155"/>
                  </a:cubicBezTo>
                  <a:cubicBezTo>
                    <a:pt x="40553" y="67744"/>
                    <a:pt x="46727" y="70459"/>
                    <a:pt x="52721" y="72073"/>
                  </a:cubicBezTo>
                  <a:cubicBezTo>
                    <a:pt x="56209" y="73012"/>
                    <a:pt x="61545" y="75503"/>
                    <a:pt x="63549" y="72498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701" name="Google Shape;14701;p88"/>
            <p:cNvSpPr/>
            <p:nvPr/>
          </p:nvSpPr>
          <p:spPr>
            <a:xfrm>
              <a:off x="-244225" y="2665140"/>
              <a:ext cx="879475" cy="1587750"/>
            </a:xfrm>
            <a:custGeom>
              <a:rect b="b" l="l" r="r" t="t"/>
              <a:pathLst>
                <a:path extrusionOk="0" h="63510" w="35179">
                  <a:moveTo>
                    <a:pt x="0" y="875"/>
                  </a:moveTo>
                  <a:cubicBezTo>
                    <a:pt x="8503" y="-625"/>
                    <a:pt x="19588" y="-767"/>
                    <a:pt x="25479" y="5546"/>
                  </a:cubicBezTo>
                  <a:cubicBezTo>
                    <a:pt x="30791" y="11239"/>
                    <a:pt x="23526" y="21267"/>
                    <a:pt x="25054" y="28902"/>
                  </a:cubicBezTo>
                  <a:cubicBezTo>
                    <a:pt x="25963" y="33443"/>
                    <a:pt x="33112" y="35144"/>
                    <a:pt x="33759" y="39730"/>
                  </a:cubicBezTo>
                  <a:cubicBezTo>
                    <a:pt x="34890" y="47744"/>
                    <a:pt x="35325" y="47779"/>
                    <a:pt x="35033" y="55867"/>
                  </a:cubicBezTo>
                  <a:cubicBezTo>
                    <a:pt x="34944" y="58341"/>
                    <a:pt x="31005" y="58881"/>
                    <a:pt x="28664" y="59688"/>
                  </a:cubicBezTo>
                  <a:cubicBezTo>
                    <a:pt x="20280" y="62578"/>
                    <a:pt x="11204" y="63510"/>
                    <a:pt x="2336" y="6351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4702" name="Google Shape;14702;p88"/>
            <p:cNvSpPr/>
            <p:nvPr/>
          </p:nvSpPr>
          <p:spPr>
            <a:xfrm>
              <a:off x="4208139" y="-78450"/>
              <a:ext cx="2900325" cy="868150"/>
            </a:xfrm>
            <a:custGeom>
              <a:rect b="b" l="l" r="r" t="t"/>
              <a:pathLst>
                <a:path extrusionOk="0" h="34726" w="116013">
                  <a:moveTo>
                    <a:pt x="113423" y="1698"/>
                  </a:moveTo>
                  <a:cubicBezTo>
                    <a:pt x="120156" y="3387"/>
                    <a:pt x="111922" y="16323"/>
                    <a:pt x="107478" y="21656"/>
                  </a:cubicBezTo>
                  <a:cubicBezTo>
                    <a:pt x="105137" y="24465"/>
                    <a:pt x="100490" y="23963"/>
                    <a:pt x="96862" y="24417"/>
                  </a:cubicBezTo>
                  <a:cubicBezTo>
                    <a:pt x="85764" y="25804"/>
                    <a:pt x="74203" y="17261"/>
                    <a:pt x="63527" y="20595"/>
                  </a:cubicBezTo>
                  <a:cubicBezTo>
                    <a:pt x="58302" y="22227"/>
                    <a:pt x="57881" y="30828"/>
                    <a:pt x="52911" y="33122"/>
                  </a:cubicBezTo>
                  <a:cubicBezTo>
                    <a:pt x="47640" y="35555"/>
                    <a:pt x="41177" y="34762"/>
                    <a:pt x="35500" y="33546"/>
                  </a:cubicBezTo>
                  <a:cubicBezTo>
                    <a:pt x="20280" y="30284"/>
                    <a:pt x="-9436" y="9342"/>
                    <a:pt x="30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4703" name="Google Shape;14703;p88"/>
            <p:cNvGrpSpPr/>
            <p:nvPr/>
          </p:nvGrpSpPr>
          <p:grpSpPr>
            <a:xfrm>
              <a:off x="3370778" y="252531"/>
              <a:ext cx="83763" cy="83541"/>
              <a:chOff x="3317703" y="1099656"/>
              <a:chExt cx="83763" cy="83541"/>
            </a:xfrm>
          </p:grpSpPr>
          <p:sp>
            <p:nvSpPr>
              <p:cNvPr id="14704" name="Google Shape;14704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5" name="Google Shape;14705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06" name="Google Shape;14706;p88"/>
            <p:cNvGrpSpPr/>
            <p:nvPr/>
          </p:nvGrpSpPr>
          <p:grpSpPr>
            <a:xfrm>
              <a:off x="1134977" y="252531"/>
              <a:ext cx="147945" cy="134470"/>
              <a:chOff x="3477352" y="993181"/>
              <a:chExt cx="147945" cy="134470"/>
            </a:xfrm>
          </p:grpSpPr>
          <p:sp>
            <p:nvSpPr>
              <p:cNvPr id="14707" name="Google Shape;14707;p8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08" name="Google Shape;14708;p8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09" name="Google Shape;14709;p88"/>
            <p:cNvGrpSpPr/>
            <p:nvPr/>
          </p:nvGrpSpPr>
          <p:grpSpPr>
            <a:xfrm>
              <a:off x="3590415" y="288393"/>
              <a:ext cx="147945" cy="134470"/>
              <a:chOff x="3477352" y="993181"/>
              <a:chExt cx="147945" cy="134470"/>
            </a:xfrm>
          </p:grpSpPr>
          <p:sp>
            <p:nvSpPr>
              <p:cNvPr id="14710" name="Google Shape;14710;p8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1" name="Google Shape;14711;p8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12" name="Google Shape;14712;p88"/>
            <p:cNvGrpSpPr/>
            <p:nvPr/>
          </p:nvGrpSpPr>
          <p:grpSpPr>
            <a:xfrm>
              <a:off x="8468753" y="277993"/>
              <a:ext cx="83763" cy="83541"/>
              <a:chOff x="3317703" y="1099656"/>
              <a:chExt cx="83763" cy="83541"/>
            </a:xfrm>
          </p:grpSpPr>
          <p:sp>
            <p:nvSpPr>
              <p:cNvPr id="14713" name="Google Shape;14713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4" name="Google Shape;14714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15" name="Google Shape;14715;p88"/>
            <p:cNvGrpSpPr/>
            <p:nvPr/>
          </p:nvGrpSpPr>
          <p:grpSpPr>
            <a:xfrm>
              <a:off x="8088977" y="901106"/>
              <a:ext cx="147945" cy="134470"/>
              <a:chOff x="3477352" y="993181"/>
              <a:chExt cx="147945" cy="134470"/>
            </a:xfrm>
          </p:grpSpPr>
          <p:sp>
            <p:nvSpPr>
              <p:cNvPr id="14716" name="Google Shape;14716;p8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17" name="Google Shape;14717;p8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18" name="Google Shape;14718;p88"/>
            <p:cNvGrpSpPr/>
            <p:nvPr/>
          </p:nvGrpSpPr>
          <p:grpSpPr>
            <a:xfrm>
              <a:off x="8875403" y="4351881"/>
              <a:ext cx="83763" cy="83541"/>
              <a:chOff x="3317703" y="1099656"/>
              <a:chExt cx="83763" cy="83541"/>
            </a:xfrm>
          </p:grpSpPr>
          <p:sp>
            <p:nvSpPr>
              <p:cNvPr id="14719" name="Google Shape;14719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0" name="Google Shape;14720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21" name="Google Shape;14721;p88"/>
            <p:cNvGrpSpPr/>
            <p:nvPr/>
          </p:nvGrpSpPr>
          <p:grpSpPr>
            <a:xfrm>
              <a:off x="7068852" y="4830081"/>
              <a:ext cx="147945" cy="134470"/>
              <a:chOff x="3477352" y="993181"/>
              <a:chExt cx="147945" cy="134470"/>
            </a:xfrm>
          </p:grpSpPr>
          <p:sp>
            <p:nvSpPr>
              <p:cNvPr id="14722" name="Google Shape;14722;p8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3" name="Google Shape;14723;p8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24" name="Google Shape;14724;p88"/>
            <p:cNvGrpSpPr/>
            <p:nvPr/>
          </p:nvGrpSpPr>
          <p:grpSpPr>
            <a:xfrm>
              <a:off x="6399866" y="4688031"/>
              <a:ext cx="83763" cy="83541"/>
              <a:chOff x="3317703" y="1099656"/>
              <a:chExt cx="83763" cy="83541"/>
            </a:xfrm>
          </p:grpSpPr>
          <p:sp>
            <p:nvSpPr>
              <p:cNvPr id="14725" name="Google Shape;14725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6" name="Google Shape;14726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27" name="Google Shape;14727;p88"/>
            <p:cNvGrpSpPr/>
            <p:nvPr/>
          </p:nvGrpSpPr>
          <p:grpSpPr>
            <a:xfrm>
              <a:off x="210552" y="1176856"/>
              <a:ext cx="147945" cy="134470"/>
              <a:chOff x="3477352" y="993181"/>
              <a:chExt cx="147945" cy="134470"/>
            </a:xfrm>
          </p:grpSpPr>
          <p:sp>
            <p:nvSpPr>
              <p:cNvPr id="14728" name="Google Shape;14728;p88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29" name="Google Shape;14729;p88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30" name="Google Shape;14730;p88"/>
            <p:cNvGrpSpPr/>
            <p:nvPr/>
          </p:nvGrpSpPr>
          <p:grpSpPr>
            <a:xfrm>
              <a:off x="153628" y="1421331"/>
              <a:ext cx="83763" cy="83541"/>
              <a:chOff x="3317703" y="1099656"/>
              <a:chExt cx="83763" cy="83541"/>
            </a:xfrm>
          </p:grpSpPr>
          <p:sp>
            <p:nvSpPr>
              <p:cNvPr id="14731" name="Google Shape;14731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2" name="Google Shape;14732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733" name="Google Shape;14733;p88"/>
            <p:cNvGrpSpPr/>
            <p:nvPr/>
          </p:nvGrpSpPr>
          <p:grpSpPr>
            <a:xfrm>
              <a:off x="720003" y="112256"/>
              <a:ext cx="83763" cy="83541"/>
              <a:chOff x="3317703" y="1099656"/>
              <a:chExt cx="83763" cy="83541"/>
            </a:xfrm>
          </p:grpSpPr>
          <p:sp>
            <p:nvSpPr>
              <p:cNvPr id="14734" name="Google Shape;14734;p88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35" name="Google Shape;14735;p88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BLANK_1_3">
    <p:spTree>
      <p:nvGrpSpPr>
        <p:cNvPr id="14736" name="Shape 14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7" name="Google Shape;14737;p89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4738" name="Google Shape;14738;p89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14739" name="Google Shape;14739;p89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89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89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89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89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89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89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89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89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89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89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89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89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89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89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89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89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89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89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89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89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60" name="Google Shape;14760;p89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14761" name="Google Shape;14761;p89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89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89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89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89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89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89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89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89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89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89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89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89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89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89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89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89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89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89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89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89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89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89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89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89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6" name="Google Shape;14786;p89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14787" name="Google Shape;14787;p8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8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9" name="Google Shape;14789;p89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14790" name="Google Shape;14790;p8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8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92" name="Google Shape;14792;p89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14793" name="Google Shape;14793;p89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89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89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89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89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89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89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89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89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89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89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89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89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89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89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89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89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89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11" name="Google Shape;14811;p89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14812" name="Google Shape;14812;p89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89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89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89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89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89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89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89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89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89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89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89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89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89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26" name="Google Shape;14826;p89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14827" name="Google Shape;14827;p89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89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89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89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89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89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89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89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89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89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89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89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89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89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89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89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89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89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89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89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89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89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89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89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89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89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89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89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55" name="Google Shape;14855;p89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14856" name="Google Shape;14856;p89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89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89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89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89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89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89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89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89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89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89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89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89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89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89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89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89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89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89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89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89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89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89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89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89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89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89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89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84" name="Google Shape;14884;p89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4885" name="Google Shape;14885;p89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4886" name="Google Shape;14886;p89"/>
          <p:cNvSpPr/>
          <p:nvPr/>
        </p:nvSpPr>
        <p:spPr>
          <a:xfrm>
            <a:off x="86008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4887" name="Google Shape;14887;p89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14888" name="Google Shape;14888;p8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8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90" name="Google Shape;14890;p89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14891" name="Google Shape;14891;p8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8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93" name="Google Shape;14893;p89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4894" name="Google Shape;14894;p89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14895" name="Google Shape;14895;p89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89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89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89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89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89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89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89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89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89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89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89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89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89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89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89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89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89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89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89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89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89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89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89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89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89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89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89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89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89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89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89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BLANK_1_3_1">
    <p:spTree>
      <p:nvGrpSpPr>
        <p:cNvPr id="14927" name="Shape 14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8" name="Google Shape;14928;p90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4929" name="Google Shape;14929;p90"/>
          <p:cNvGrpSpPr/>
          <p:nvPr/>
        </p:nvGrpSpPr>
        <p:grpSpPr>
          <a:xfrm>
            <a:off x="-217700" y="-57875"/>
            <a:ext cx="9730425" cy="5300261"/>
            <a:chOff x="-217700" y="-57875"/>
            <a:chExt cx="9730425" cy="5300261"/>
          </a:xfrm>
        </p:grpSpPr>
        <p:sp>
          <p:nvSpPr>
            <p:cNvPr id="14930" name="Google Shape;14930;p90"/>
            <p:cNvSpPr/>
            <p:nvPr/>
          </p:nvSpPr>
          <p:spPr>
            <a:xfrm>
              <a:off x="4059150" y="-5787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4931" name="Google Shape;14931;p90"/>
            <p:cNvGrpSpPr/>
            <p:nvPr/>
          </p:nvGrpSpPr>
          <p:grpSpPr>
            <a:xfrm>
              <a:off x="8712911" y="2316035"/>
              <a:ext cx="186410" cy="619807"/>
              <a:chOff x="4912361" y="3048535"/>
              <a:chExt cx="186410" cy="619807"/>
            </a:xfrm>
          </p:grpSpPr>
          <p:sp>
            <p:nvSpPr>
              <p:cNvPr id="14932" name="Google Shape;14932;p90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3" name="Google Shape;14933;p90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4" name="Google Shape;14934;p90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5" name="Google Shape;14935;p90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6" name="Google Shape;14936;p90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7" name="Google Shape;14937;p90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8" name="Google Shape;14938;p90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9" name="Google Shape;14939;p90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0" name="Google Shape;14940;p90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41" name="Google Shape;14941;p90"/>
            <p:cNvGrpSpPr/>
            <p:nvPr/>
          </p:nvGrpSpPr>
          <p:grpSpPr>
            <a:xfrm>
              <a:off x="4059159" y="4755374"/>
              <a:ext cx="310220" cy="298990"/>
              <a:chOff x="2049809" y="3045624"/>
              <a:chExt cx="310220" cy="298990"/>
            </a:xfrm>
          </p:grpSpPr>
          <p:sp>
            <p:nvSpPr>
              <p:cNvPr id="14942" name="Google Shape;14942;p90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3" name="Google Shape;14943;p90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4" name="Google Shape;14944;p90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5" name="Google Shape;14945;p90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6" name="Google Shape;14946;p90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7" name="Google Shape;14947;p90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4948" name="Google Shape;14948;p90"/>
            <p:cNvSpPr/>
            <p:nvPr/>
          </p:nvSpPr>
          <p:spPr>
            <a:xfrm>
              <a:off x="8530537" y="168398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949" name="Google Shape;14949;p90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14950" name="Google Shape;14950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1" name="Google Shape;14951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52" name="Google Shape;14952;p90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14953" name="Google Shape;14953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4" name="Google Shape;14954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55" name="Google Shape;14955;p90"/>
            <p:cNvGrpSpPr/>
            <p:nvPr/>
          </p:nvGrpSpPr>
          <p:grpSpPr>
            <a:xfrm>
              <a:off x="155566" y="3344628"/>
              <a:ext cx="253123" cy="201815"/>
              <a:chOff x="1631216" y="1891228"/>
              <a:chExt cx="253123" cy="201815"/>
            </a:xfrm>
          </p:grpSpPr>
          <p:sp>
            <p:nvSpPr>
              <p:cNvPr id="14956" name="Google Shape;14956;p90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7" name="Google Shape;14957;p90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8" name="Google Shape;14958;p90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9" name="Google Shape;14959;p90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0" name="Google Shape;14960;p90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1" name="Google Shape;14961;p90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2" name="Google Shape;14962;p90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3" name="Google Shape;14963;p90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4" name="Google Shape;14964;p90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5" name="Google Shape;14965;p90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66" name="Google Shape;14966;p90"/>
            <p:cNvGrpSpPr/>
            <p:nvPr/>
          </p:nvGrpSpPr>
          <p:grpSpPr>
            <a:xfrm>
              <a:off x="119194" y="2879122"/>
              <a:ext cx="265681" cy="257583"/>
              <a:chOff x="1987619" y="2413322"/>
              <a:chExt cx="265681" cy="257583"/>
            </a:xfrm>
          </p:grpSpPr>
          <p:sp>
            <p:nvSpPr>
              <p:cNvPr id="14967" name="Google Shape;14967;p90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8" name="Google Shape;14968;p90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9" name="Google Shape;14969;p90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0" name="Google Shape;14970;p90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1" name="Google Shape;14971;p90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2" name="Google Shape;14972;p90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3" name="Google Shape;14973;p90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4" name="Google Shape;14974;p90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5" name="Google Shape;14975;p90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6" name="Google Shape;14976;p90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7" name="Google Shape;14977;p90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8" name="Google Shape;14978;p90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9" name="Google Shape;14979;p90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0" name="Google Shape;14980;p90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1" name="Google Shape;14981;p90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2" name="Google Shape;14982;p90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3" name="Google Shape;14983;p90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4" name="Google Shape;14984;p90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5" name="Google Shape;14985;p90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6" name="Google Shape;14986;p90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7" name="Google Shape;14987;p90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8" name="Google Shape;14988;p90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9" name="Google Shape;14989;p90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0" name="Google Shape;14990;p90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1" name="Google Shape;14991;p90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2" name="Google Shape;14992;p90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3" name="Google Shape;14993;p90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4" name="Google Shape;14994;p90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95" name="Google Shape;14995;p90"/>
            <p:cNvGrpSpPr/>
            <p:nvPr/>
          </p:nvGrpSpPr>
          <p:grpSpPr>
            <a:xfrm>
              <a:off x="3575035" y="4755372"/>
              <a:ext cx="235599" cy="224844"/>
              <a:chOff x="1690685" y="2722372"/>
              <a:chExt cx="235599" cy="224844"/>
            </a:xfrm>
          </p:grpSpPr>
          <p:sp>
            <p:nvSpPr>
              <p:cNvPr id="14996" name="Google Shape;14996;p90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7" name="Google Shape;14997;p90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8" name="Google Shape;14998;p90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99" name="Google Shape;14999;p90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0" name="Google Shape;15000;p90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1" name="Google Shape;15001;p90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2" name="Google Shape;15002;p90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3" name="Google Shape;15003;p90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4" name="Google Shape;15004;p90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5" name="Google Shape;15005;p90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6" name="Google Shape;15006;p90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7" name="Google Shape;15007;p90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8" name="Google Shape;15008;p90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09" name="Google Shape;15009;p90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0" name="Google Shape;15010;p90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1" name="Google Shape;15011;p90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2" name="Google Shape;15012;p90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3" name="Google Shape;15013;p90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4" name="Google Shape;15014;p90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5" name="Google Shape;15015;p90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6" name="Google Shape;15016;p90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7" name="Google Shape;15017;p90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8" name="Google Shape;15018;p90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9" name="Google Shape;15019;p90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0" name="Google Shape;15020;p90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1" name="Google Shape;15021;p90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2" name="Google Shape;15022;p90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3" name="Google Shape;15023;p90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24" name="Google Shape;15024;p90"/>
            <p:cNvGrpSpPr/>
            <p:nvPr/>
          </p:nvGrpSpPr>
          <p:grpSpPr>
            <a:xfrm>
              <a:off x="1688927" y="105206"/>
              <a:ext cx="147945" cy="134470"/>
              <a:chOff x="3477352" y="993181"/>
              <a:chExt cx="147945" cy="134470"/>
            </a:xfrm>
          </p:grpSpPr>
          <p:sp>
            <p:nvSpPr>
              <p:cNvPr id="15025" name="Google Shape;15025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6" name="Google Shape;15026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27" name="Google Shape;15027;p90"/>
            <p:cNvGrpSpPr/>
            <p:nvPr/>
          </p:nvGrpSpPr>
          <p:grpSpPr>
            <a:xfrm>
              <a:off x="297828" y="2520681"/>
              <a:ext cx="83763" cy="83541"/>
              <a:chOff x="3317703" y="1099656"/>
              <a:chExt cx="83763" cy="83541"/>
            </a:xfrm>
          </p:grpSpPr>
          <p:sp>
            <p:nvSpPr>
              <p:cNvPr id="15028" name="Google Shape;15028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9" name="Google Shape;15029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30" name="Google Shape;15030;p90"/>
            <p:cNvGrpSpPr/>
            <p:nvPr/>
          </p:nvGrpSpPr>
          <p:grpSpPr>
            <a:xfrm>
              <a:off x="4946077" y="105193"/>
              <a:ext cx="147945" cy="134470"/>
              <a:chOff x="3477352" y="993181"/>
              <a:chExt cx="147945" cy="134470"/>
            </a:xfrm>
          </p:grpSpPr>
          <p:sp>
            <p:nvSpPr>
              <p:cNvPr id="15031" name="Google Shape;15031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2" name="Google Shape;15032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33" name="Google Shape;15033;p90"/>
            <p:cNvGrpSpPr/>
            <p:nvPr/>
          </p:nvGrpSpPr>
          <p:grpSpPr>
            <a:xfrm>
              <a:off x="6905553" y="4826031"/>
              <a:ext cx="83763" cy="83541"/>
              <a:chOff x="3317703" y="1099656"/>
              <a:chExt cx="83763" cy="83541"/>
            </a:xfrm>
          </p:grpSpPr>
          <p:sp>
            <p:nvSpPr>
              <p:cNvPr id="15034" name="Google Shape;15034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5" name="Google Shape;15035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36" name="Google Shape;15036;p90"/>
            <p:cNvGrpSpPr/>
            <p:nvPr/>
          </p:nvGrpSpPr>
          <p:grpSpPr>
            <a:xfrm>
              <a:off x="6253427" y="4843056"/>
              <a:ext cx="147945" cy="134470"/>
              <a:chOff x="3477352" y="993181"/>
              <a:chExt cx="147945" cy="134470"/>
            </a:xfrm>
          </p:grpSpPr>
          <p:sp>
            <p:nvSpPr>
              <p:cNvPr id="15037" name="Google Shape;15037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8" name="Google Shape;15038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39" name="Google Shape;15039;p90"/>
            <p:cNvGrpSpPr/>
            <p:nvPr/>
          </p:nvGrpSpPr>
          <p:grpSpPr>
            <a:xfrm>
              <a:off x="8837628" y="1090956"/>
              <a:ext cx="83763" cy="83541"/>
              <a:chOff x="3317703" y="1099656"/>
              <a:chExt cx="83763" cy="83541"/>
            </a:xfrm>
          </p:grpSpPr>
          <p:sp>
            <p:nvSpPr>
              <p:cNvPr id="15040" name="Google Shape;15040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1" name="Google Shape;15041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42" name="Google Shape;15042;p90"/>
            <p:cNvGrpSpPr/>
            <p:nvPr/>
          </p:nvGrpSpPr>
          <p:grpSpPr>
            <a:xfrm>
              <a:off x="5877702" y="4755381"/>
              <a:ext cx="147945" cy="134470"/>
              <a:chOff x="3477352" y="993181"/>
              <a:chExt cx="147945" cy="134470"/>
            </a:xfrm>
          </p:grpSpPr>
          <p:sp>
            <p:nvSpPr>
              <p:cNvPr id="15043" name="Google Shape;15043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4" name="Google Shape;15044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45" name="Google Shape;15045;p90"/>
            <p:cNvGrpSpPr/>
            <p:nvPr/>
          </p:nvGrpSpPr>
          <p:grpSpPr>
            <a:xfrm>
              <a:off x="8712903" y="3674443"/>
              <a:ext cx="83763" cy="83541"/>
              <a:chOff x="3317703" y="1099656"/>
              <a:chExt cx="83763" cy="83541"/>
            </a:xfrm>
          </p:grpSpPr>
          <p:sp>
            <p:nvSpPr>
              <p:cNvPr id="15046" name="Google Shape;15046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7" name="Google Shape;15047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48" name="Google Shape;15048;p90"/>
            <p:cNvGrpSpPr/>
            <p:nvPr/>
          </p:nvGrpSpPr>
          <p:grpSpPr>
            <a:xfrm>
              <a:off x="8773452" y="3378306"/>
              <a:ext cx="147945" cy="134470"/>
              <a:chOff x="3477352" y="993181"/>
              <a:chExt cx="147945" cy="134470"/>
            </a:xfrm>
          </p:grpSpPr>
          <p:sp>
            <p:nvSpPr>
              <p:cNvPr id="15049" name="Google Shape;15049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0" name="Google Shape;15050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51" name="Google Shape;15051;p90"/>
            <p:cNvGrpSpPr/>
            <p:nvPr/>
          </p:nvGrpSpPr>
          <p:grpSpPr>
            <a:xfrm>
              <a:off x="1406403" y="185156"/>
              <a:ext cx="83763" cy="83541"/>
              <a:chOff x="3317703" y="1099656"/>
              <a:chExt cx="83763" cy="83541"/>
            </a:xfrm>
          </p:grpSpPr>
          <p:sp>
            <p:nvSpPr>
              <p:cNvPr id="15052" name="Google Shape;15052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3" name="Google Shape;15053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54" name="Google Shape;15054;p90"/>
            <p:cNvGrpSpPr/>
            <p:nvPr/>
          </p:nvGrpSpPr>
          <p:grpSpPr>
            <a:xfrm>
              <a:off x="81252" y="3813156"/>
              <a:ext cx="147945" cy="134470"/>
              <a:chOff x="3477352" y="993181"/>
              <a:chExt cx="147945" cy="134470"/>
            </a:xfrm>
          </p:grpSpPr>
          <p:sp>
            <p:nvSpPr>
              <p:cNvPr id="15055" name="Google Shape;15055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6" name="Google Shape;15056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57" name="Google Shape;15057;p90"/>
            <p:cNvGrpSpPr/>
            <p:nvPr/>
          </p:nvGrpSpPr>
          <p:grpSpPr>
            <a:xfrm>
              <a:off x="5528728" y="4928181"/>
              <a:ext cx="83763" cy="83541"/>
              <a:chOff x="3317703" y="1099656"/>
              <a:chExt cx="83763" cy="83541"/>
            </a:xfrm>
          </p:grpSpPr>
          <p:sp>
            <p:nvSpPr>
              <p:cNvPr id="15058" name="Google Shape;15058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9" name="Google Shape;15059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60" name="Google Shape;15060;p90"/>
            <p:cNvGrpSpPr/>
            <p:nvPr/>
          </p:nvGrpSpPr>
          <p:grpSpPr>
            <a:xfrm>
              <a:off x="3178552" y="4837643"/>
              <a:ext cx="147945" cy="134470"/>
              <a:chOff x="3477352" y="993181"/>
              <a:chExt cx="147945" cy="134470"/>
            </a:xfrm>
          </p:grpSpPr>
          <p:sp>
            <p:nvSpPr>
              <p:cNvPr id="15061" name="Google Shape;15061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2" name="Google Shape;15062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63" name="Google Shape;15063;p90"/>
            <p:cNvGrpSpPr/>
            <p:nvPr/>
          </p:nvGrpSpPr>
          <p:grpSpPr>
            <a:xfrm>
              <a:off x="2961228" y="4780843"/>
              <a:ext cx="83763" cy="83541"/>
              <a:chOff x="3317703" y="1099656"/>
              <a:chExt cx="83763" cy="83541"/>
            </a:xfrm>
          </p:grpSpPr>
          <p:sp>
            <p:nvSpPr>
              <p:cNvPr id="15064" name="Google Shape;15064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5" name="Google Shape;15065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66" name="Google Shape;15066;p90"/>
            <p:cNvGrpSpPr/>
            <p:nvPr/>
          </p:nvGrpSpPr>
          <p:grpSpPr>
            <a:xfrm>
              <a:off x="8773452" y="1357781"/>
              <a:ext cx="147945" cy="134470"/>
              <a:chOff x="3477352" y="993181"/>
              <a:chExt cx="147945" cy="134470"/>
            </a:xfrm>
          </p:grpSpPr>
          <p:sp>
            <p:nvSpPr>
              <p:cNvPr id="15067" name="Google Shape;15067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8" name="Google Shape;15068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69" name="Google Shape;15069;p90"/>
            <p:cNvGrpSpPr/>
            <p:nvPr/>
          </p:nvGrpSpPr>
          <p:grpSpPr>
            <a:xfrm>
              <a:off x="240253" y="4022731"/>
              <a:ext cx="83763" cy="83541"/>
              <a:chOff x="3317703" y="1099656"/>
              <a:chExt cx="83763" cy="83541"/>
            </a:xfrm>
          </p:grpSpPr>
          <p:sp>
            <p:nvSpPr>
              <p:cNvPr id="15070" name="Google Shape;15070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1" name="Google Shape;15071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72" name="Google Shape;15072;p90"/>
            <p:cNvGrpSpPr/>
            <p:nvPr/>
          </p:nvGrpSpPr>
          <p:grpSpPr>
            <a:xfrm>
              <a:off x="305077" y="2261806"/>
              <a:ext cx="147945" cy="134470"/>
              <a:chOff x="3477352" y="993181"/>
              <a:chExt cx="147945" cy="134470"/>
            </a:xfrm>
          </p:grpSpPr>
          <p:sp>
            <p:nvSpPr>
              <p:cNvPr id="15073" name="Google Shape;15073;p9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4" name="Google Shape;15074;p9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075" name="Google Shape;15075;p90"/>
            <p:cNvGrpSpPr/>
            <p:nvPr/>
          </p:nvGrpSpPr>
          <p:grpSpPr>
            <a:xfrm>
              <a:off x="145428" y="2368281"/>
              <a:ext cx="83763" cy="83541"/>
              <a:chOff x="3317703" y="1099656"/>
              <a:chExt cx="83763" cy="83541"/>
            </a:xfrm>
          </p:grpSpPr>
          <p:sp>
            <p:nvSpPr>
              <p:cNvPr id="15076" name="Google Shape;15076;p9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7" name="Google Shape;15077;p9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078" name="Google Shape;15078;p90"/>
            <p:cNvSpPr/>
            <p:nvPr/>
          </p:nvSpPr>
          <p:spPr>
            <a:xfrm>
              <a:off x="-217700" y="163525"/>
              <a:ext cx="701725" cy="1894975"/>
            </a:xfrm>
            <a:custGeom>
              <a:rect b="b" l="l" r="r" t="t"/>
              <a:pathLst>
                <a:path extrusionOk="0" h="75799" w="28069">
                  <a:moveTo>
                    <a:pt x="849" y="0"/>
                  </a:moveTo>
                  <a:cubicBezTo>
                    <a:pt x="8513" y="4470"/>
                    <a:pt x="19180" y="6822"/>
                    <a:pt x="22931" y="14862"/>
                  </a:cubicBezTo>
                  <a:cubicBezTo>
                    <a:pt x="27875" y="25459"/>
                    <a:pt x="16298" y="37812"/>
                    <a:pt x="17198" y="49471"/>
                  </a:cubicBezTo>
                  <a:cubicBezTo>
                    <a:pt x="17714" y="56151"/>
                    <a:pt x="30597" y="60676"/>
                    <a:pt x="27602" y="66669"/>
                  </a:cubicBezTo>
                  <a:cubicBezTo>
                    <a:pt x="23270" y="75338"/>
                    <a:pt x="9680" y="75338"/>
                    <a:pt x="0" y="7579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079" name="Google Shape;15079;p90"/>
            <p:cNvSpPr/>
            <p:nvPr/>
          </p:nvSpPr>
          <p:spPr>
            <a:xfrm>
              <a:off x="1003150" y="4854103"/>
              <a:ext cx="1687975" cy="352075"/>
            </a:xfrm>
            <a:custGeom>
              <a:rect b="b" l="l" r="r" t="t"/>
              <a:pathLst>
                <a:path extrusionOk="0" h="14083" w="67519">
                  <a:moveTo>
                    <a:pt x="0" y="14083"/>
                  </a:moveTo>
                  <a:cubicBezTo>
                    <a:pt x="1405" y="7064"/>
                    <a:pt x="12693" y="3060"/>
                    <a:pt x="19534" y="5165"/>
                  </a:cubicBezTo>
                  <a:cubicBezTo>
                    <a:pt x="23941" y="6521"/>
                    <a:pt x="28210" y="10469"/>
                    <a:pt x="32698" y="9412"/>
                  </a:cubicBezTo>
                  <a:cubicBezTo>
                    <a:pt x="42748" y="7046"/>
                    <a:pt x="52629" y="-2560"/>
                    <a:pt x="62423" y="706"/>
                  </a:cubicBezTo>
                  <a:cubicBezTo>
                    <a:pt x="66762" y="2153"/>
                    <a:pt x="67519" y="8872"/>
                    <a:pt x="67519" y="1344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080" name="Google Shape;15080;p90"/>
            <p:cNvSpPr/>
            <p:nvPr/>
          </p:nvSpPr>
          <p:spPr>
            <a:xfrm>
              <a:off x="7755000" y="4185424"/>
              <a:ext cx="1496875" cy="1056962"/>
            </a:xfrm>
            <a:custGeom>
              <a:rect b="b" l="l" r="r" t="t"/>
              <a:pathLst>
                <a:path extrusionOk="0" h="33581" w="59875">
                  <a:moveTo>
                    <a:pt x="59875" y="1096"/>
                  </a:moveTo>
                  <a:cubicBezTo>
                    <a:pt x="53767" y="-2979"/>
                    <a:pt x="45481" y="5835"/>
                    <a:pt x="40129" y="10863"/>
                  </a:cubicBezTo>
                  <a:cubicBezTo>
                    <a:pt x="36443" y="14326"/>
                    <a:pt x="39344" y="22062"/>
                    <a:pt x="35458" y="25300"/>
                  </a:cubicBezTo>
                  <a:cubicBezTo>
                    <a:pt x="28660" y="30964"/>
                    <a:pt x="17177" y="21701"/>
                    <a:pt x="8918" y="24876"/>
                  </a:cubicBezTo>
                  <a:cubicBezTo>
                    <a:pt x="5041" y="26367"/>
                    <a:pt x="3323" y="31088"/>
                    <a:pt x="0" y="335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BODY_1_1">
    <p:spTree>
      <p:nvGrpSpPr>
        <p:cNvPr id="15081" name="Shape 15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2" name="Google Shape;15082;p91"/>
          <p:cNvSpPr txBox="1"/>
          <p:nvPr>
            <p:ph idx="1" type="body"/>
          </p:nvPr>
        </p:nvSpPr>
        <p:spPr>
          <a:xfrm>
            <a:off x="7200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5083" name="Google Shape;15083;p91"/>
          <p:cNvSpPr txBox="1"/>
          <p:nvPr>
            <p:ph idx="2" type="body"/>
          </p:nvPr>
        </p:nvSpPr>
        <p:spPr>
          <a:xfrm>
            <a:off x="4670700" y="1174500"/>
            <a:ext cx="3753300" cy="342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Char char="●"/>
              <a:defRPr/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5084" name="Google Shape;15084;p91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5085" name="Google Shape;15085;p91"/>
          <p:cNvGrpSpPr/>
          <p:nvPr/>
        </p:nvGrpSpPr>
        <p:grpSpPr>
          <a:xfrm>
            <a:off x="-176325" y="-102950"/>
            <a:ext cx="9527052" cy="5317777"/>
            <a:chOff x="-176325" y="-102950"/>
            <a:chExt cx="9527052" cy="5317777"/>
          </a:xfrm>
        </p:grpSpPr>
        <p:grpSp>
          <p:nvGrpSpPr>
            <p:cNvPr id="15086" name="Google Shape;15086;p91"/>
            <p:cNvGrpSpPr/>
            <p:nvPr/>
          </p:nvGrpSpPr>
          <p:grpSpPr>
            <a:xfrm>
              <a:off x="8573066" y="892337"/>
              <a:ext cx="477493" cy="336159"/>
              <a:chOff x="6463366" y="1152387"/>
              <a:chExt cx="477493" cy="336159"/>
            </a:xfrm>
          </p:grpSpPr>
          <p:sp>
            <p:nvSpPr>
              <p:cNvPr id="15087" name="Google Shape;15087;p91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8" name="Google Shape;15088;p91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89" name="Google Shape;15089;p91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0" name="Google Shape;15090;p91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1" name="Google Shape;15091;p91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2" name="Google Shape;15092;p91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3" name="Google Shape;15093;p91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4" name="Google Shape;15094;p91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5" name="Google Shape;15095;p91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6" name="Google Shape;15096;p91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7" name="Google Shape;15097;p91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8" name="Google Shape;15098;p91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99" name="Google Shape;15099;p91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0" name="Google Shape;15100;p91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1" name="Google Shape;15101;p91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2" name="Google Shape;15102;p91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3" name="Google Shape;15103;p91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4" name="Google Shape;15104;p91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5" name="Google Shape;15105;p91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06" name="Google Shape;15106;p91"/>
            <p:cNvGrpSpPr/>
            <p:nvPr/>
          </p:nvGrpSpPr>
          <p:grpSpPr>
            <a:xfrm>
              <a:off x="27834" y="1010583"/>
              <a:ext cx="612152" cy="619776"/>
              <a:chOff x="7232384" y="1764508"/>
              <a:chExt cx="612152" cy="619776"/>
            </a:xfrm>
          </p:grpSpPr>
          <p:sp>
            <p:nvSpPr>
              <p:cNvPr id="15107" name="Google Shape;15107;p91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8" name="Google Shape;15108;p91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09" name="Google Shape;15109;p91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0" name="Google Shape;15110;p91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11" name="Google Shape;15111;p91"/>
            <p:cNvGrpSpPr/>
            <p:nvPr/>
          </p:nvGrpSpPr>
          <p:grpSpPr>
            <a:xfrm>
              <a:off x="224963" y="1800299"/>
              <a:ext cx="383702" cy="612816"/>
              <a:chOff x="6705988" y="1508474"/>
              <a:chExt cx="383702" cy="612816"/>
            </a:xfrm>
          </p:grpSpPr>
          <p:sp>
            <p:nvSpPr>
              <p:cNvPr id="15112" name="Google Shape;15112;p91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3" name="Google Shape;15113;p91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4" name="Google Shape;15114;p91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5" name="Google Shape;15115;p91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6" name="Google Shape;15116;p91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7" name="Google Shape;15117;p91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8" name="Google Shape;15118;p91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19" name="Google Shape;15119;p91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0" name="Google Shape;15120;p91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1" name="Google Shape;15121;p91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2" name="Google Shape;15122;p91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3" name="Google Shape;15123;p91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4" name="Google Shape;15124;p91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5" name="Google Shape;15125;p91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6" name="Google Shape;15126;p91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7" name="Google Shape;15127;p91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8" name="Google Shape;15128;p91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29" name="Google Shape;15129;p91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0" name="Google Shape;15130;p91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1" name="Google Shape;15131;p91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2" name="Google Shape;15132;p91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3" name="Google Shape;15133;p91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4" name="Google Shape;15134;p91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5" name="Google Shape;15135;p91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6" name="Google Shape;15136;p91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7" name="Google Shape;15137;p91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8" name="Google Shape;15138;p91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39" name="Google Shape;15139;p91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0" name="Google Shape;15140;p91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1" name="Google Shape;15141;p91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2" name="Google Shape;15142;p91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3" name="Google Shape;15143;p91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4" name="Google Shape;15144;p91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5" name="Google Shape;15145;p91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6" name="Google Shape;15146;p91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7" name="Google Shape;15147;p91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8" name="Google Shape;15148;p91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49" name="Google Shape;15149;p91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0" name="Google Shape;15150;p91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51" name="Google Shape;15151;p91"/>
            <p:cNvGrpSpPr/>
            <p:nvPr/>
          </p:nvGrpSpPr>
          <p:grpSpPr>
            <a:xfrm>
              <a:off x="8017479" y="172951"/>
              <a:ext cx="457912" cy="846581"/>
              <a:chOff x="6600904" y="2246176"/>
              <a:chExt cx="457912" cy="846581"/>
            </a:xfrm>
          </p:grpSpPr>
          <p:sp>
            <p:nvSpPr>
              <p:cNvPr id="15152" name="Google Shape;15152;p91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3" name="Google Shape;15153;p91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4" name="Google Shape;15154;p91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5" name="Google Shape;15155;p91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6" name="Google Shape;15156;p91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7" name="Google Shape;15157;p91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8" name="Google Shape;15158;p91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59" name="Google Shape;15159;p91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0" name="Google Shape;15160;p91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1" name="Google Shape;15161;p91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2" name="Google Shape;15162;p91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3" name="Google Shape;15163;p91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4" name="Google Shape;15164;p91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5" name="Google Shape;15165;p91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6" name="Google Shape;15166;p91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7" name="Google Shape;15167;p91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8" name="Google Shape;15168;p91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69" name="Google Shape;15169;p91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70" name="Google Shape;15170;p91"/>
            <p:cNvGrpSpPr/>
            <p:nvPr/>
          </p:nvGrpSpPr>
          <p:grpSpPr>
            <a:xfrm>
              <a:off x="4127440" y="227131"/>
              <a:ext cx="147945" cy="134470"/>
              <a:chOff x="3477352" y="993181"/>
              <a:chExt cx="147945" cy="134470"/>
            </a:xfrm>
          </p:grpSpPr>
          <p:sp>
            <p:nvSpPr>
              <p:cNvPr id="15171" name="Google Shape;15171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72" name="Google Shape;15172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73" name="Google Shape;15173;p91"/>
            <p:cNvGrpSpPr/>
            <p:nvPr/>
          </p:nvGrpSpPr>
          <p:grpSpPr>
            <a:xfrm>
              <a:off x="3967791" y="333606"/>
              <a:ext cx="83763" cy="83541"/>
              <a:chOff x="3317703" y="1099656"/>
              <a:chExt cx="83763" cy="83541"/>
            </a:xfrm>
          </p:grpSpPr>
          <p:sp>
            <p:nvSpPr>
              <p:cNvPr id="15174" name="Google Shape;15174;p9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75" name="Google Shape;15175;p9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176" name="Google Shape;15176;p91"/>
            <p:cNvSpPr/>
            <p:nvPr/>
          </p:nvSpPr>
          <p:spPr>
            <a:xfrm>
              <a:off x="8593327" y="1998625"/>
              <a:ext cx="757400" cy="2921750"/>
            </a:xfrm>
            <a:custGeom>
              <a:rect b="b" l="l" r="r" t="t"/>
              <a:pathLst>
                <a:path extrusionOk="0" h="116870" w="30296">
                  <a:moveTo>
                    <a:pt x="30296" y="0"/>
                  </a:moveTo>
                  <a:cubicBezTo>
                    <a:pt x="30296" y="3879"/>
                    <a:pt x="23344" y="3446"/>
                    <a:pt x="19838" y="5107"/>
                  </a:cubicBezTo>
                  <a:cubicBezTo>
                    <a:pt x="11130" y="9232"/>
                    <a:pt x="1131" y="16680"/>
                    <a:pt x="140" y="26265"/>
                  </a:cubicBezTo>
                  <a:cubicBezTo>
                    <a:pt x="-1531" y="42432"/>
                    <a:pt x="14450" y="56469"/>
                    <a:pt x="14974" y="72714"/>
                  </a:cubicBezTo>
                  <a:cubicBezTo>
                    <a:pt x="15323" y="83527"/>
                    <a:pt x="1583" y="93337"/>
                    <a:pt x="5004" y="103600"/>
                  </a:cubicBezTo>
                  <a:cubicBezTo>
                    <a:pt x="7653" y="111548"/>
                    <a:pt x="20160" y="120159"/>
                    <a:pt x="27134" y="115516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177" name="Google Shape;15177;p91"/>
            <p:cNvSpPr/>
            <p:nvPr/>
          </p:nvSpPr>
          <p:spPr>
            <a:xfrm>
              <a:off x="-176325" y="4440277"/>
              <a:ext cx="3988350" cy="774550"/>
            </a:xfrm>
            <a:custGeom>
              <a:rect b="b" l="l" r="r" t="t"/>
              <a:pathLst>
                <a:path extrusionOk="0" h="30982" w="159534">
                  <a:moveTo>
                    <a:pt x="0" y="97"/>
                  </a:moveTo>
                  <a:cubicBezTo>
                    <a:pt x="11002" y="97"/>
                    <a:pt x="22718" y="-833"/>
                    <a:pt x="32831" y="3502"/>
                  </a:cubicBezTo>
                  <a:cubicBezTo>
                    <a:pt x="38568" y="5961"/>
                    <a:pt x="39129" y="14783"/>
                    <a:pt x="44261" y="18336"/>
                  </a:cubicBezTo>
                  <a:cubicBezTo>
                    <a:pt x="50967" y="22979"/>
                    <a:pt x="60349" y="24366"/>
                    <a:pt x="68337" y="22714"/>
                  </a:cubicBezTo>
                  <a:cubicBezTo>
                    <a:pt x="82251" y="19836"/>
                    <a:pt x="95027" y="11665"/>
                    <a:pt x="109193" y="10554"/>
                  </a:cubicBezTo>
                  <a:cubicBezTo>
                    <a:pt x="119215" y="9768"/>
                    <a:pt x="129574" y="8452"/>
                    <a:pt x="139349" y="10798"/>
                  </a:cubicBezTo>
                  <a:cubicBezTo>
                    <a:pt x="148601" y="13018"/>
                    <a:pt x="159534" y="21467"/>
                    <a:pt x="159534" y="3098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178" name="Google Shape;15178;p91"/>
            <p:cNvSpPr/>
            <p:nvPr/>
          </p:nvSpPr>
          <p:spPr>
            <a:xfrm>
              <a:off x="1051800" y="-44175"/>
              <a:ext cx="2541350" cy="558125"/>
            </a:xfrm>
            <a:custGeom>
              <a:rect b="b" l="l" r="r" t="t"/>
              <a:pathLst>
                <a:path extrusionOk="0" h="22325" w="101654">
                  <a:moveTo>
                    <a:pt x="0" y="0"/>
                  </a:moveTo>
                  <a:cubicBezTo>
                    <a:pt x="3608" y="6615"/>
                    <a:pt x="7322" y="15283"/>
                    <a:pt x="14592" y="17266"/>
                  </a:cubicBezTo>
                  <a:cubicBezTo>
                    <a:pt x="19182" y="18518"/>
                    <a:pt x="23324" y="13484"/>
                    <a:pt x="27724" y="11673"/>
                  </a:cubicBezTo>
                  <a:cubicBezTo>
                    <a:pt x="33957" y="9107"/>
                    <a:pt x="41200" y="9802"/>
                    <a:pt x="47909" y="10457"/>
                  </a:cubicBezTo>
                  <a:cubicBezTo>
                    <a:pt x="55749" y="11222"/>
                    <a:pt x="62313" y="16839"/>
                    <a:pt x="69553" y="19942"/>
                  </a:cubicBezTo>
                  <a:cubicBezTo>
                    <a:pt x="75255" y="22386"/>
                    <a:pt x="81847" y="22572"/>
                    <a:pt x="88035" y="22130"/>
                  </a:cubicBezTo>
                  <a:cubicBezTo>
                    <a:pt x="96606" y="21518"/>
                    <a:pt x="101654" y="8836"/>
                    <a:pt x="101654" y="24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179" name="Google Shape;15179;p91"/>
            <p:cNvSpPr/>
            <p:nvPr/>
          </p:nvSpPr>
          <p:spPr>
            <a:xfrm>
              <a:off x="6335150" y="-102950"/>
              <a:ext cx="1836075" cy="447500"/>
            </a:xfrm>
            <a:custGeom>
              <a:rect b="b" l="l" r="r" t="t"/>
              <a:pathLst>
                <a:path extrusionOk="0" h="17900" w="73443">
                  <a:moveTo>
                    <a:pt x="0" y="1459"/>
                  </a:moveTo>
                  <a:cubicBezTo>
                    <a:pt x="0" y="7743"/>
                    <a:pt x="3244" y="17004"/>
                    <a:pt x="9484" y="17753"/>
                  </a:cubicBezTo>
                  <a:cubicBezTo>
                    <a:pt x="18276" y="18809"/>
                    <a:pt x="26650" y="12403"/>
                    <a:pt x="35505" y="12403"/>
                  </a:cubicBezTo>
                  <a:cubicBezTo>
                    <a:pt x="45399" y="12403"/>
                    <a:pt x="55614" y="19623"/>
                    <a:pt x="64932" y="16294"/>
                  </a:cubicBezTo>
                  <a:cubicBezTo>
                    <a:pt x="70703" y="14233"/>
                    <a:pt x="73443" y="6128"/>
                    <a:pt x="734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5180" name="Google Shape;15180;p91"/>
            <p:cNvGrpSpPr/>
            <p:nvPr/>
          </p:nvGrpSpPr>
          <p:grpSpPr>
            <a:xfrm>
              <a:off x="1374552" y="4732543"/>
              <a:ext cx="147945" cy="134470"/>
              <a:chOff x="3477352" y="993181"/>
              <a:chExt cx="147945" cy="134470"/>
            </a:xfrm>
          </p:grpSpPr>
          <p:sp>
            <p:nvSpPr>
              <p:cNvPr id="15181" name="Google Shape;15181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2" name="Google Shape;15182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83" name="Google Shape;15183;p91"/>
            <p:cNvGrpSpPr/>
            <p:nvPr/>
          </p:nvGrpSpPr>
          <p:grpSpPr>
            <a:xfrm>
              <a:off x="1214903" y="4839018"/>
              <a:ext cx="83763" cy="83541"/>
              <a:chOff x="3317703" y="1099656"/>
              <a:chExt cx="83763" cy="83541"/>
            </a:xfrm>
          </p:grpSpPr>
          <p:sp>
            <p:nvSpPr>
              <p:cNvPr id="15184" name="Google Shape;15184;p9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5" name="Google Shape;15185;p9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86" name="Google Shape;15186;p91"/>
            <p:cNvGrpSpPr/>
            <p:nvPr/>
          </p:nvGrpSpPr>
          <p:grpSpPr>
            <a:xfrm>
              <a:off x="4670702" y="4630131"/>
              <a:ext cx="147945" cy="134470"/>
              <a:chOff x="3477352" y="993181"/>
              <a:chExt cx="147945" cy="134470"/>
            </a:xfrm>
          </p:grpSpPr>
          <p:sp>
            <p:nvSpPr>
              <p:cNvPr id="15187" name="Google Shape;15187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88" name="Google Shape;15188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89" name="Google Shape;15189;p91"/>
            <p:cNvGrpSpPr/>
            <p:nvPr/>
          </p:nvGrpSpPr>
          <p:grpSpPr>
            <a:xfrm>
              <a:off x="8833303" y="1915081"/>
              <a:ext cx="83763" cy="83541"/>
              <a:chOff x="3317703" y="1099656"/>
              <a:chExt cx="83763" cy="83541"/>
            </a:xfrm>
          </p:grpSpPr>
          <p:sp>
            <p:nvSpPr>
              <p:cNvPr id="15190" name="Google Shape;15190;p9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1" name="Google Shape;15191;p9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92" name="Google Shape;15192;p91"/>
            <p:cNvGrpSpPr/>
            <p:nvPr/>
          </p:nvGrpSpPr>
          <p:grpSpPr>
            <a:xfrm>
              <a:off x="8652877" y="1630356"/>
              <a:ext cx="147945" cy="134470"/>
              <a:chOff x="3477352" y="993181"/>
              <a:chExt cx="147945" cy="134470"/>
            </a:xfrm>
          </p:grpSpPr>
          <p:sp>
            <p:nvSpPr>
              <p:cNvPr id="15193" name="Google Shape;15193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4" name="Google Shape;15194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95" name="Google Shape;15195;p91"/>
            <p:cNvGrpSpPr/>
            <p:nvPr/>
          </p:nvGrpSpPr>
          <p:grpSpPr>
            <a:xfrm>
              <a:off x="223516" y="361606"/>
              <a:ext cx="83763" cy="83541"/>
              <a:chOff x="3317703" y="1099656"/>
              <a:chExt cx="83763" cy="83541"/>
            </a:xfrm>
          </p:grpSpPr>
          <p:sp>
            <p:nvSpPr>
              <p:cNvPr id="15196" name="Google Shape;15196;p9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197" name="Google Shape;15197;p9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198" name="Google Shape;15198;p91"/>
            <p:cNvGrpSpPr/>
            <p:nvPr/>
          </p:nvGrpSpPr>
          <p:grpSpPr>
            <a:xfrm>
              <a:off x="374941" y="3108006"/>
              <a:ext cx="83763" cy="83541"/>
              <a:chOff x="3317703" y="1099656"/>
              <a:chExt cx="83763" cy="83541"/>
            </a:xfrm>
          </p:grpSpPr>
          <p:sp>
            <p:nvSpPr>
              <p:cNvPr id="15199" name="Google Shape;15199;p91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0" name="Google Shape;15200;p91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01" name="Google Shape;15201;p91"/>
            <p:cNvGrpSpPr/>
            <p:nvPr/>
          </p:nvGrpSpPr>
          <p:grpSpPr>
            <a:xfrm>
              <a:off x="415977" y="673781"/>
              <a:ext cx="147945" cy="134470"/>
              <a:chOff x="3477352" y="993181"/>
              <a:chExt cx="147945" cy="134470"/>
            </a:xfrm>
          </p:grpSpPr>
          <p:sp>
            <p:nvSpPr>
              <p:cNvPr id="15202" name="Google Shape;15202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3" name="Google Shape;15203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04" name="Google Shape;15204;p91"/>
            <p:cNvGrpSpPr/>
            <p:nvPr/>
          </p:nvGrpSpPr>
          <p:grpSpPr>
            <a:xfrm>
              <a:off x="191427" y="2821768"/>
              <a:ext cx="147945" cy="134470"/>
              <a:chOff x="3477352" y="993181"/>
              <a:chExt cx="147945" cy="134470"/>
            </a:xfrm>
          </p:grpSpPr>
          <p:sp>
            <p:nvSpPr>
              <p:cNvPr id="15205" name="Google Shape;15205;p91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06" name="Google Shape;15206;p91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15207" name="Shape 15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08" name="Google Shape;15208;p92"/>
          <p:cNvSpPr txBox="1"/>
          <p:nvPr>
            <p:ph type="title"/>
          </p:nvPr>
        </p:nvSpPr>
        <p:spPr>
          <a:xfrm>
            <a:off x="720000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209" name="Google Shape;15209;p92"/>
          <p:cNvSpPr txBox="1"/>
          <p:nvPr>
            <p:ph idx="1" type="subTitle"/>
          </p:nvPr>
        </p:nvSpPr>
        <p:spPr>
          <a:xfrm>
            <a:off x="720000" y="3968979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210" name="Google Shape;15210;p92"/>
          <p:cNvSpPr txBox="1"/>
          <p:nvPr>
            <p:ph idx="2" type="title"/>
          </p:nvPr>
        </p:nvSpPr>
        <p:spPr>
          <a:xfrm>
            <a:off x="3428855" y="3652632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211" name="Google Shape;15211;p92"/>
          <p:cNvSpPr txBox="1"/>
          <p:nvPr>
            <p:ph idx="3" type="subTitle"/>
          </p:nvPr>
        </p:nvSpPr>
        <p:spPr>
          <a:xfrm>
            <a:off x="3428853" y="3968992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212" name="Google Shape;15212;p92"/>
          <p:cNvSpPr txBox="1"/>
          <p:nvPr>
            <p:ph idx="4" type="title"/>
          </p:nvPr>
        </p:nvSpPr>
        <p:spPr>
          <a:xfrm>
            <a:off x="6137698" y="3652621"/>
            <a:ext cx="2286300" cy="4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213" name="Google Shape;15213;p92"/>
          <p:cNvSpPr txBox="1"/>
          <p:nvPr>
            <p:ph idx="5" type="subTitle"/>
          </p:nvPr>
        </p:nvSpPr>
        <p:spPr>
          <a:xfrm>
            <a:off x="6137694" y="3969004"/>
            <a:ext cx="22863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214" name="Google Shape;15214;p92"/>
          <p:cNvSpPr txBox="1"/>
          <p:nvPr>
            <p:ph idx="6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215" name="Google Shape;15215;p92"/>
          <p:cNvSpPr txBox="1"/>
          <p:nvPr>
            <p:ph idx="7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5216" name="Google Shape;15216;p92"/>
          <p:cNvGrpSpPr/>
          <p:nvPr/>
        </p:nvGrpSpPr>
        <p:grpSpPr>
          <a:xfrm>
            <a:off x="-74375" y="-47700"/>
            <a:ext cx="9144942" cy="5256033"/>
            <a:chOff x="-74375" y="-47700"/>
            <a:chExt cx="9144942" cy="5256033"/>
          </a:xfrm>
        </p:grpSpPr>
        <p:grpSp>
          <p:nvGrpSpPr>
            <p:cNvPr id="15217" name="Google Shape;15217;p92"/>
            <p:cNvGrpSpPr/>
            <p:nvPr/>
          </p:nvGrpSpPr>
          <p:grpSpPr>
            <a:xfrm>
              <a:off x="115692" y="2991240"/>
              <a:ext cx="400341" cy="492138"/>
              <a:chOff x="8582017" y="3605615"/>
              <a:chExt cx="400341" cy="492138"/>
            </a:xfrm>
          </p:grpSpPr>
          <p:sp>
            <p:nvSpPr>
              <p:cNvPr id="15218" name="Google Shape;15218;p92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19" name="Google Shape;15219;p92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0" name="Google Shape;15220;p92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1" name="Google Shape;15221;p92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2" name="Google Shape;15222;p92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3" name="Google Shape;15223;p92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4" name="Google Shape;15224;p92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5" name="Google Shape;15225;p92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6" name="Google Shape;15226;p92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7" name="Google Shape;15227;p92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8" name="Google Shape;15228;p92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29" name="Google Shape;15229;p92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0" name="Google Shape;15230;p92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1" name="Google Shape;15231;p92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2" name="Google Shape;15232;p92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3" name="Google Shape;15233;p92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4" name="Google Shape;15234;p92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5" name="Google Shape;15235;p92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6" name="Google Shape;15236;p92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7" name="Google Shape;15237;p92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8" name="Google Shape;15238;p92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39" name="Google Shape;15239;p92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40" name="Google Shape;15240;p92"/>
            <p:cNvGrpSpPr/>
            <p:nvPr/>
          </p:nvGrpSpPr>
          <p:grpSpPr>
            <a:xfrm>
              <a:off x="8423988" y="1522288"/>
              <a:ext cx="606933" cy="684559"/>
              <a:chOff x="4761063" y="821638"/>
              <a:chExt cx="606933" cy="684559"/>
            </a:xfrm>
          </p:grpSpPr>
          <p:sp>
            <p:nvSpPr>
              <p:cNvPr id="15241" name="Google Shape;15241;p92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2" name="Google Shape;15242;p92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3" name="Google Shape;15243;p92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4" name="Google Shape;15244;p92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5" name="Google Shape;15245;p92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6" name="Google Shape;15246;p92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7" name="Google Shape;15247;p92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8" name="Google Shape;15248;p92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49" name="Google Shape;15249;p92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0" name="Google Shape;15250;p92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1" name="Google Shape;15251;p92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2" name="Google Shape;15252;p92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3" name="Google Shape;15253;p92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4" name="Google Shape;15254;p92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5" name="Google Shape;15255;p92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6" name="Google Shape;15256;p92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7" name="Google Shape;15257;p92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8" name="Google Shape;15258;p92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59" name="Google Shape;15259;p92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0" name="Google Shape;15260;p92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1" name="Google Shape;15261;p92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2" name="Google Shape;15262;p92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3" name="Google Shape;15263;p92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4" name="Google Shape;15264;p92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5" name="Google Shape;15265;p92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6" name="Google Shape;15266;p92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7" name="Google Shape;15267;p92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8" name="Google Shape;15268;p92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69" name="Google Shape;15269;p92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0" name="Google Shape;15270;p92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1" name="Google Shape;15271;p92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2" name="Google Shape;15272;p92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3" name="Google Shape;15273;p92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4" name="Google Shape;15274;p92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5" name="Google Shape;15275;p92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6" name="Google Shape;15276;p92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77" name="Google Shape;15277;p92"/>
            <p:cNvGrpSpPr/>
            <p:nvPr/>
          </p:nvGrpSpPr>
          <p:grpSpPr>
            <a:xfrm>
              <a:off x="66534" y="1174508"/>
              <a:ext cx="612152" cy="619776"/>
              <a:chOff x="7232384" y="1764508"/>
              <a:chExt cx="612152" cy="619776"/>
            </a:xfrm>
          </p:grpSpPr>
          <p:sp>
            <p:nvSpPr>
              <p:cNvPr id="15278" name="Google Shape;15278;p92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79" name="Google Shape;15279;p92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0" name="Google Shape;15280;p92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1" name="Google Shape;15281;p92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282" name="Google Shape;15282;p92"/>
            <p:cNvGrpSpPr/>
            <p:nvPr/>
          </p:nvGrpSpPr>
          <p:grpSpPr>
            <a:xfrm>
              <a:off x="180738" y="2118899"/>
              <a:ext cx="383702" cy="612816"/>
              <a:chOff x="6705988" y="1508474"/>
              <a:chExt cx="383702" cy="612816"/>
            </a:xfrm>
          </p:grpSpPr>
          <p:sp>
            <p:nvSpPr>
              <p:cNvPr id="15283" name="Google Shape;15283;p92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4" name="Google Shape;15284;p92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5" name="Google Shape;15285;p92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6" name="Google Shape;15286;p92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7" name="Google Shape;15287;p92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8" name="Google Shape;15288;p92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89" name="Google Shape;15289;p92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0" name="Google Shape;15290;p92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1" name="Google Shape;15291;p92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2" name="Google Shape;15292;p92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3" name="Google Shape;15293;p92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4" name="Google Shape;15294;p92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5" name="Google Shape;15295;p92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6" name="Google Shape;15296;p92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7" name="Google Shape;15297;p92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8" name="Google Shape;15298;p92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299" name="Google Shape;15299;p92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0" name="Google Shape;15300;p92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1" name="Google Shape;15301;p92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2" name="Google Shape;15302;p92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3" name="Google Shape;15303;p92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4" name="Google Shape;15304;p92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5" name="Google Shape;15305;p92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6" name="Google Shape;15306;p92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7" name="Google Shape;15307;p92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8" name="Google Shape;15308;p92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09" name="Google Shape;15309;p92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0" name="Google Shape;15310;p92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1" name="Google Shape;15311;p92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2" name="Google Shape;15312;p92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3" name="Google Shape;15313;p92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4" name="Google Shape;15314;p92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5" name="Google Shape;15315;p92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6" name="Google Shape;15316;p92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7" name="Google Shape;15317;p92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8" name="Google Shape;15318;p92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19" name="Google Shape;15319;p92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0" name="Google Shape;15320;p92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1" name="Google Shape;15321;p92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22" name="Google Shape;15322;p92"/>
            <p:cNvGrpSpPr/>
            <p:nvPr/>
          </p:nvGrpSpPr>
          <p:grpSpPr>
            <a:xfrm>
              <a:off x="8612654" y="253076"/>
              <a:ext cx="457912" cy="846581"/>
              <a:chOff x="6600904" y="2246176"/>
              <a:chExt cx="457912" cy="846581"/>
            </a:xfrm>
          </p:grpSpPr>
          <p:sp>
            <p:nvSpPr>
              <p:cNvPr id="15323" name="Google Shape;15323;p92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4" name="Google Shape;15324;p92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5" name="Google Shape;15325;p92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6" name="Google Shape;15326;p92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7" name="Google Shape;15327;p92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8" name="Google Shape;15328;p92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29" name="Google Shape;15329;p92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0" name="Google Shape;15330;p92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1" name="Google Shape;15331;p92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2" name="Google Shape;15332;p92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3" name="Google Shape;15333;p92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4" name="Google Shape;15334;p92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5" name="Google Shape;15335;p92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6" name="Google Shape;15336;p92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7" name="Google Shape;15337;p92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8" name="Google Shape;15338;p92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39" name="Google Shape;15339;p92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0" name="Google Shape;15340;p92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41" name="Google Shape;15341;p92"/>
            <p:cNvGrpSpPr/>
            <p:nvPr/>
          </p:nvGrpSpPr>
          <p:grpSpPr>
            <a:xfrm>
              <a:off x="4700559" y="109510"/>
              <a:ext cx="255401" cy="462657"/>
              <a:chOff x="4718359" y="1577085"/>
              <a:chExt cx="255401" cy="462657"/>
            </a:xfrm>
          </p:grpSpPr>
          <p:sp>
            <p:nvSpPr>
              <p:cNvPr id="15342" name="Google Shape;15342;p92"/>
              <p:cNvSpPr/>
              <p:nvPr/>
            </p:nvSpPr>
            <p:spPr>
              <a:xfrm>
                <a:off x="4734270" y="1577085"/>
                <a:ext cx="57634" cy="67409"/>
              </a:xfrm>
              <a:custGeom>
                <a:rect b="b" l="l" r="r" t="t"/>
                <a:pathLst>
                  <a:path extrusionOk="0" h="2131" w="1822">
                    <a:moveTo>
                      <a:pt x="1093" y="1"/>
                    </a:moveTo>
                    <a:cubicBezTo>
                      <a:pt x="824" y="1"/>
                      <a:pt x="507" y="77"/>
                      <a:pt x="292" y="284"/>
                    </a:cubicBezTo>
                    <a:cubicBezTo>
                      <a:pt x="206" y="293"/>
                      <a:pt x="136" y="422"/>
                      <a:pt x="100" y="499"/>
                    </a:cubicBezTo>
                    <a:cubicBezTo>
                      <a:pt x="0" y="721"/>
                      <a:pt x="16" y="976"/>
                      <a:pt x="44" y="1206"/>
                    </a:cubicBezTo>
                    <a:cubicBezTo>
                      <a:pt x="73" y="1421"/>
                      <a:pt x="123" y="1637"/>
                      <a:pt x="209" y="1921"/>
                    </a:cubicBezTo>
                    <a:cubicBezTo>
                      <a:pt x="193" y="1951"/>
                      <a:pt x="203" y="2008"/>
                      <a:pt x="246" y="2043"/>
                    </a:cubicBezTo>
                    <a:lnTo>
                      <a:pt x="256" y="2068"/>
                    </a:lnTo>
                    <a:lnTo>
                      <a:pt x="261" y="2087"/>
                    </a:lnTo>
                    <a:cubicBezTo>
                      <a:pt x="266" y="2103"/>
                      <a:pt x="279" y="2116"/>
                      <a:pt x="295" y="2124"/>
                    </a:cubicBezTo>
                    <a:cubicBezTo>
                      <a:pt x="305" y="2129"/>
                      <a:pt x="315" y="2131"/>
                      <a:pt x="326" y="2131"/>
                    </a:cubicBezTo>
                    <a:cubicBezTo>
                      <a:pt x="335" y="2131"/>
                      <a:pt x="344" y="2129"/>
                      <a:pt x="352" y="2126"/>
                    </a:cubicBezTo>
                    <a:cubicBezTo>
                      <a:pt x="355" y="2124"/>
                      <a:pt x="359" y="2121"/>
                      <a:pt x="364" y="2118"/>
                    </a:cubicBezTo>
                    <a:cubicBezTo>
                      <a:pt x="382" y="2104"/>
                      <a:pt x="390" y="2093"/>
                      <a:pt x="394" y="2078"/>
                    </a:cubicBezTo>
                    <a:cubicBezTo>
                      <a:pt x="490" y="2093"/>
                      <a:pt x="596" y="2103"/>
                      <a:pt x="703" y="2103"/>
                    </a:cubicBezTo>
                    <a:cubicBezTo>
                      <a:pt x="931" y="2103"/>
                      <a:pt x="1164" y="2058"/>
                      <a:pt x="1320" y="1918"/>
                    </a:cubicBezTo>
                    <a:cubicBezTo>
                      <a:pt x="1329" y="1934"/>
                      <a:pt x="1348" y="1944"/>
                      <a:pt x="1367" y="1944"/>
                    </a:cubicBezTo>
                    <a:cubicBezTo>
                      <a:pt x="1379" y="1944"/>
                      <a:pt x="1391" y="1940"/>
                      <a:pt x="1402" y="1932"/>
                    </a:cubicBezTo>
                    <a:cubicBezTo>
                      <a:pt x="1419" y="1921"/>
                      <a:pt x="1428" y="1899"/>
                      <a:pt x="1426" y="1878"/>
                    </a:cubicBezTo>
                    <a:lnTo>
                      <a:pt x="1415" y="1796"/>
                    </a:lnTo>
                    <a:cubicBezTo>
                      <a:pt x="1456" y="1720"/>
                      <a:pt x="1471" y="1610"/>
                      <a:pt x="1403" y="1550"/>
                    </a:cubicBezTo>
                    <a:cubicBezTo>
                      <a:pt x="1429" y="611"/>
                      <a:pt x="1821" y="320"/>
                      <a:pt x="1602" y="190"/>
                    </a:cubicBezTo>
                    <a:cubicBezTo>
                      <a:pt x="1601" y="84"/>
                      <a:pt x="1373" y="1"/>
                      <a:pt x="10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3" name="Google Shape;15343;p92"/>
              <p:cNvSpPr/>
              <p:nvPr/>
            </p:nvSpPr>
            <p:spPr>
              <a:xfrm>
                <a:off x="4718359" y="1625989"/>
                <a:ext cx="255401" cy="413753"/>
              </a:xfrm>
              <a:custGeom>
                <a:rect b="b" l="l" r="r" t="t"/>
                <a:pathLst>
                  <a:path extrusionOk="0" h="13080" w="8074">
                    <a:moveTo>
                      <a:pt x="4795" y="5250"/>
                    </a:moveTo>
                    <a:cubicBezTo>
                      <a:pt x="4879" y="5250"/>
                      <a:pt x="4957" y="5253"/>
                      <a:pt x="5034" y="5259"/>
                    </a:cubicBezTo>
                    <a:cubicBezTo>
                      <a:pt x="5117" y="5266"/>
                      <a:pt x="5215" y="5275"/>
                      <a:pt x="5308" y="5298"/>
                    </a:cubicBezTo>
                    <a:cubicBezTo>
                      <a:pt x="5432" y="5331"/>
                      <a:pt x="5586" y="5382"/>
                      <a:pt x="5685" y="5505"/>
                    </a:cubicBezTo>
                    <a:cubicBezTo>
                      <a:pt x="5691" y="5515"/>
                      <a:pt x="5698" y="5524"/>
                      <a:pt x="5704" y="5534"/>
                    </a:cubicBezTo>
                    <a:cubicBezTo>
                      <a:pt x="5707" y="5537"/>
                      <a:pt x="5707" y="5538"/>
                      <a:pt x="5708" y="5540"/>
                    </a:cubicBezTo>
                    <a:cubicBezTo>
                      <a:pt x="5878" y="5802"/>
                      <a:pt x="5979" y="6097"/>
                      <a:pt x="6083" y="6426"/>
                    </a:cubicBezTo>
                    <a:cubicBezTo>
                      <a:pt x="6179" y="6727"/>
                      <a:pt x="6259" y="6956"/>
                      <a:pt x="6344" y="7169"/>
                    </a:cubicBezTo>
                    <a:cubicBezTo>
                      <a:pt x="6411" y="7341"/>
                      <a:pt x="6483" y="7513"/>
                      <a:pt x="6553" y="7685"/>
                    </a:cubicBezTo>
                    <a:lnTo>
                      <a:pt x="6637" y="7886"/>
                    </a:lnTo>
                    <a:cubicBezTo>
                      <a:pt x="6821" y="8332"/>
                      <a:pt x="7028" y="8837"/>
                      <a:pt x="7153" y="9360"/>
                    </a:cubicBezTo>
                    <a:cubicBezTo>
                      <a:pt x="7177" y="9463"/>
                      <a:pt x="7210" y="9603"/>
                      <a:pt x="7229" y="9744"/>
                    </a:cubicBezTo>
                    <a:cubicBezTo>
                      <a:pt x="7247" y="9864"/>
                      <a:pt x="7263" y="9980"/>
                      <a:pt x="7260" y="10099"/>
                    </a:cubicBezTo>
                    <a:cubicBezTo>
                      <a:pt x="7254" y="10315"/>
                      <a:pt x="7177" y="10512"/>
                      <a:pt x="7045" y="10637"/>
                    </a:cubicBezTo>
                    <a:cubicBezTo>
                      <a:pt x="7011" y="10670"/>
                      <a:pt x="6977" y="10700"/>
                      <a:pt x="6926" y="10737"/>
                    </a:cubicBezTo>
                    <a:cubicBezTo>
                      <a:pt x="6926" y="10737"/>
                      <a:pt x="6925" y="10739"/>
                      <a:pt x="6924" y="10739"/>
                    </a:cubicBezTo>
                    <a:cubicBezTo>
                      <a:pt x="6885" y="10764"/>
                      <a:pt x="6848" y="10787"/>
                      <a:pt x="6811" y="10809"/>
                    </a:cubicBezTo>
                    <a:cubicBezTo>
                      <a:pt x="6725" y="10853"/>
                      <a:pt x="6637" y="10895"/>
                      <a:pt x="6540" y="10931"/>
                    </a:cubicBezTo>
                    <a:cubicBezTo>
                      <a:pt x="6481" y="10953"/>
                      <a:pt x="6422" y="10975"/>
                      <a:pt x="6362" y="10999"/>
                    </a:cubicBezTo>
                    <a:cubicBezTo>
                      <a:pt x="6226" y="11049"/>
                      <a:pt x="6086" y="11101"/>
                      <a:pt x="5954" y="11168"/>
                    </a:cubicBezTo>
                    <a:cubicBezTo>
                      <a:pt x="5797" y="11254"/>
                      <a:pt x="5629" y="11343"/>
                      <a:pt x="5456" y="11417"/>
                    </a:cubicBezTo>
                    <a:cubicBezTo>
                      <a:pt x="5287" y="11490"/>
                      <a:pt x="5108" y="11561"/>
                      <a:pt x="4908" y="11632"/>
                    </a:cubicBezTo>
                    <a:cubicBezTo>
                      <a:pt x="4585" y="11747"/>
                      <a:pt x="4255" y="11851"/>
                      <a:pt x="3934" y="11949"/>
                    </a:cubicBezTo>
                    <a:lnTo>
                      <a:pt x="3789" y="11994"/>
                    </a:lnTo>
                    <a:cubicBezTo>
                      <a:pt x="3710" y="12017"/>
                      <a:pt x="3632" y="12042"/>
                      <a:pt x="3553" y="12069"/>
                    </a:cubicBezTo>
                    <a:lnTo>
                      <a:pt x="3527" y="12078"/>
                    </a:lnTo>
                    <a:cubicBezTo>
                      <a:pt x="3483" y="12092"/>
                      <a:pt x="3438" y="12106"/>
                      <a:pt x="3391" y="12119"/>
                    </a:cubicBezTo>
                    <a:cubicBezTo>
                      <a:pt x="3308" y="12141"/>
                      <a:pt x="3212" y="12166"/>
                      <a:pt x="3119" y="12171"/>
                    </a:cubicBezTo>
                    <a:cubicBezTo>
                      <a:pt x="3102" y="12172"/>
                      <a:pt x="3086" y="12172"/>
                      <a:pt x="3070" y="12172"/>
                    </a:cubicBezTo>
                    <a:cubicBezTo>
                      <a:pt x="2997" y="12172"/>
                      <a:pt x="2933" y="12162"/>
                      <a:pt x="2873" y="12141"/>
                    </a:cubicBezTo>
                    <a:cubicBezTo>
                      <a:pt x="2810" y="12119"/>
                      <a:pt x="2751" y="12083"/>
                      <a:pt x="2707" y="12039"/>
                    </a:cubicBezTo>
                    <a:cubicBezTo>
                      <a:pt x="2578" y="11913"/>
                      <a:pt x="2501" y="11744"/>
                      <a:pt x="2439" y="11595"/>
                    </a:cubicBezTo>
                    <a:cubicBezTo>
                      <a:pt x="2314" y="11293"/>
                      <a:pt x="2206" y="11015"/>
                      <a:pt x="2105" y="10746"/>
                    </a:cubicBezTo>
                    <a:cubicBezTo>
                      <a:pt x="1723" y="9732"/>
                      <a:pt x="1399" y="8675"/>
                      <a:pt x="1089" y="7653"/>
                    </a:cubicBezTo>
                    <a:lnTo>
                      <a:pt x="964" y="7249"/>
                    </a:lnTo>
                    <a:cubicBezTo>
                      <a:pt x="960" y="7231"/>
                      <a:pt x="963" y="7213"/>
                      <a:pt x="977" y="7195"/>
                    </a:cubicBezTo>
                    <a:cubicBezTo>
                      <a:pt x="978" y="7173"/>
                      <a:pt x="981" y="7155"/>
                      <a:pt x="986" y="7135"/>
                    </a:cubicBezTo>
                    <a:cubicBezTo>
                      <a:pt x="1006" y="7056"/>
                      <a:pt x="1043" y="6980"/>
                      <a:pt x="1113" y="6886"/>
                    </a:cubicBezTo>
                    <a:cubicBezTo>
                      <a:pt x="1119" y="6881"/>
                      <a:pt x="1128" y="6878"/>
                      <a:pt x="1136" y="6878"/>
                    </a:cubicBezTo>
                    <a:cubicBezTo>
                      <a:pt x="1138" y="6878"/>
                      <a:pt x="1140" y="6878"/>
                      <a:pt x="1142" y="6878"/>
                    </a:cubicBezTo>
                    <a:cubicBezTo>
                      <a:pt x="1179" y="6820"/>
                      <a:pt x="1226" y="6765"/>
                      <a:pt x="1282" y="6718"/>
                    </a:cubicBezTo>
                    <a:lnTo>
                      <a:pt x="1319" y="6685"/>
                    </a:lnTo>
                    <a:cubicBezTo>
                      <a:pt x="1404" y="6603"/>
                      <a:pt x="1491" y="6526"/>
                      <a:pt x="1587" y="6455"/>
                    </a:cubicBezTo>
                    <a:cubicBezTo>
                      <a:pt x="1630" y="6424"/>
                      <a:pt x="1673" y="6393"/>
                      <a:pt x="1716" y="6364"/>
                    </a:cubicBezTo>
                    <a:cubicBezTo>
                      <a:pt x="1766" y="6333"/>
                      <a:pt x="1819" y="6300"/>
                      <a:pt x="1872" y="6270"/>
                    </a:cubicBezTo>
                    <a:cubicBezTo>
                      <a:pt x="1952" y="6214"/>
                      <a:pt x="2029" y="6164"/>
                      <a:pt x="2108" y="6117"/>
                    </a:cubicBezTo>
                    <a:cubicBezTo>
                      <a:pt x="2501" y="5878"/>
                      <a:pt x="2904" y="5684"/>
                      <a:pt x="3310" y="5540"/>
                    </a:cubicBezTo>
                    <a:cubicBezTo>
                      <a:pt x="3542" y="5455"/>
                      <a:pt x="3775" y="5389"/>
                      <a:pt x="4003" y="5341"/>
                    </a:cubicBezTo>
                    <a:cubicBezTo>
                      <a:pt x="4255" y="5288"/>
                      <a:pt x="4477" y="5258"/>
                      <a:pt x="4680" y="5252"/>
                    </a:cubicBezTo>
                    <a:cubicBezTo>
                      <a:pt x="4719" y="5250"/>
                      <a:pt x="4758" y="5250"/>
                      <a:pt x="4795" y="5250"/>
                    </a:cubicBezTo>
                    <a:close/>
                    <a:moveTo>
                      <a:pt x="2507" y="1"/>
                    </a:moveTo>
                    <a:cubicBezTo>
                      <a:pt x="2505" y="1"/>
                      <a:pt x="2503" y="1"/>
                      <a:pt x="2501" y="1"/>
                    </a:cubicBezTo>
                    <a:cubicBezTo>
                      <a:pt x="2410" y="11"/>
                      <a:pt x="2322" y="28"/>
                      <a:pt x="2236" y="47"/>
                    </a:cubicBezTo>
                    <a:lnTo>
                      <a:pt x="2214" y="51"/>
                    </a:lnTo>
                    <a:lnTo>
                      <a:pt x="2190" y="57"/>
                    </a:lnTo>
                    <a:cubicBezTo>
                      <a:pt x="2088" y="78"/>
                      <a:pt x="1985" y="101"/>
                      <a:pt x="1882" y="127"/>
                    </a:cubicBezTo>
                    <a:cubicBezTo>
                      <a:pt x="1674" y="173"/>
                      <a:pt x="1467" y="226"/>
                      <a:pt x="1262" y="279"/>
                    </a:cubicBezTo>
                    <a:cubicBezTo>
                      <a:pt x="804" y="398"/>
                      <a:pt x="407" y="521"/>
                      <a:pt x="53" y="658"/>
                    </a:cubicBezTo>
                    <a:cubicBezTo>
                      <a:pt x="46" y="660"/>
                      <a:pt x="39" y="664"/>
                      <a:pt x="33" y="667"/>
                    </a:cubicBezTo>
                    <a:cubicBezTo>
                      <a:pt x="12" y="683"/>
                      <a:pt x="0" y="718"/>
                      <a:pt x="12" y="751"/>
                    </a:cubicBezTo>
                    <a:cubicBezTo>
                      <a:pt x="5" y="850"/>
                      <a:pt x="8" y="933"/>
                      <a:pt x="18" y="1012"/>
                    </a:cubicBezTo>
                    <a:cubicBezTo>
                      <a:pt x="23" y="1058"/>
                      <a:pt x="36" y="1105"/>
                      <a:pt x="51" y="1149"/>
                    </a:cubicBezTo>
                    <a:cubicBezTo>
                      <a:pt x="79" y="1356"/>
                      <a:pt x="275" y="1460"/>
                      <a:pt x="627" y="1460"/>
                    </a:cubicBezTo>
                    <a:cubicBezTo>
                      <a:pt x="680" y="1460"/>
                      <a:pt x="737" y="1458"/>
                      <a:pt x="797" y="1453"/>
                    </a:cubicBezTo>
                    <a:cubicBezTo>
                      <a:pt x="834" y="1817"/>
                      <a:pt x="875" y="2123"/>
                      <a:pt x="925" y="2414"/>
                    </a:cubicBezTo>
                    <a:cubicBezTo>
                      <a:pt x="991" y="2800"/>
                      <a:pt x="1079" y="3174"/>
                      <a:pt x="1163" y="3516"/>
                    </a:cubicBezTo>
                    <a:cubicBezTo>
                      <a:pt x="1210" y="3702"/>
                      <a:pt x="1262" y="3886"/>
                      <a:pt x="1314" y="4070"/>
                    </a:cubicBezTo>
                    <a:cubicBezTo>
                      <a:pt x="1368" y="4258"/>
                      <a:pt x="1427" y="4440"/>
                      <a:pt x="1485" y="4613"/>
                    </a:cubicBezTo>
                    <a:cubicBezTo>
                      <a:pt x="1550" y="4799"/>
                      <a:pt x="1616" y="4975"/>
                      <a:pt x="1683" y="5134"/>
                    </a:cubicBezTo>
                    <a:cubicBezTo>
                      <a:pt x="1734" y="5262"/>
                      <a:pt x="1785" y="5373"/>
                      <a:pt x="1836" y="5475"/>
                    </a:cubicBezTo>
                    <a:cubicBezTo>
                      <a:pt x="1623" y="5508"/>
                      <a:pt x="1442" y="5550"/>
                      <a:pt x="1282" y="5605"/>
                    </a:cubicBezTo>
                    <a:cubicBezTo>
                      <a:pt x="1113" y="5661"/>
                      <a:pt x="964" y="5734"/>
                      <a:pt x="842" y="5825"/>
                    </a:cubicBezTo>
                    <a:cubicBezTo>
                      <a:pt x="807" y="5850"/>
                      <a:pt x="771" y="5879"/>
                      <a:pt x="739" y="5912"/>
                    </a:cubicBezTo>
                    <a:cubicBezTo>
                      <a:pt x="668" y="5981"/>
                      <a:pt x="606" y="6055"/>
                      <a:pt x="559" y="6135"/>
                    </a:cubicBezTo>
                    <a:cubicBezTo>
                      <a:pt x="505" y="6227"/>
                      <a:pt x="463" y="6329"/>
                      <a:pt x="437" y="6447"/>
                    </a:cubicBezTo>
                    <a:cubicBezTo>
                      <a:pt x="409" y="6565"/>
                      <a:pt x="406" y="6687"/>
                      <a:pt x="409" y="6790"/>
                    </a:cubicBezTo>
                    <a:cubicBezTo>
                      <a:pt x="410" y="6887"/>
                      <a:pt x="420" y="6999"/>
                      <a:pt x="444" y="7136"/>
                    </a:cubicBezTo>
                    <a:cubicBezTo>
                      <a:pt x="486" y="7395"/>
                      <a:pt x="566" y="7646"/>
                      <a:pt x="626" y="7835"/>
                    </a:cubicBezTo>
                    <a:cubicBezTo>
                      <a:pt x="682" y="8001"/>
                      <a:pt x="741" y="8166"/>
                      <a:pt x="799" y="8329"/>
                    </a:cubicBezTo>
                    <a:lnTo>
                      <a:pt x="871" y="8525"/>
                    </a:lnTo>
                    <a:cubicBezTo>
                      <a:pt x="910" y="8630"/>
                      <a:pt x="946" y="8731"/>
                      <a:pt x="978" y="8834"/>
                    </a:cubicBezTo>
                    <a:cubicBezTo>
                      <a:pt x="1007" y="8923"/>
                      <a:pt x="1034" y="9010"/>
                      <a:pt x="1062" y="9098"/>
                    </a:cubicBezTo>
                    <a:lnTo>
                      <a:pt x="1106" y="9244"/>
                    </a:lnTo>
                    <a:cubicBezTo>
                      <a:pt x="1198" y="9533"/>
                      <a:pt x="1292" y="9821"/>
                      <a:pt x="1391" y="10109"/>
                    </a:cubicBezTo>
                    <a:cubicBezTo>
                      <a:pt x="1573" y="10637"/>
                      <a:pt x="1753" y="11115"/>
                      <a:pt x="1945" y="11569"/>
                    </a:cubicBezTo>
                    <a:cubicBezTo>
                      <a:pt x="2028" y="11767"/>
                      <a:pt x="2123" y="11964"/>
                      <a:pt x="2204" y="12142"/>
                    </a:cubicBezTo>
                    <a:lnTo>
                      <a:pt x="2253" y="12244"/>
                    </a:lnTo>
                    <a:cubicBezTo>
                      <a:pt x="2312" y="12371"/>
                      <a:pt x="2365" y="12484"/>
                      <a:pt x="2412" y="12594"/>
                    </a:cubicBezTo>
                    <a:cubicBezTo>
                      <a:pt x="2440" y="12662"/>
                      <a:pt x="2468" y="12728"/>
                      <a:pt x="2495" y="12793"/>
                    </a:cubicBezTo>
                    <a:lnTo>
                      <a:pt x="2515" y="12841"/>
                    </a:lnTo>
                    <a:lnTo>
                      <a:pt x="2559" y="12951"/>
                    </a:lnTo>
                    <a:cubicBezTo>
                      <a:pt x="2583" y="13010"/>
                      <a:pt x="2638" y="13046"/>
                      <a:pt x="2696" y="13046"/>
                    </a:cubicBezTo>
                    <a:cubicBezTo>
                      <a:pt x="2712" y="13046"/>
                      <a:pt x="2729" y="13043"/>
                      <a:pt x="2745" y="13037"/>
                    </a:cubicBezTo>
                    <a:cubicBezTo>
                      <a:pt x="2852" y="13067"/>
                      <a:pt x="2961" y="13080"/>
                      <a:pt x="3069" y="13080"/>
                    </a:cubicBezTo>
                    <a:cubicBezTo>
                      <a:pt x="3260" y="13080"/>
                      <a:pt x="3447" y="13042"/>
                      <a:pt x="3615" y="13000"/>
                    </a:cubicBezTo>
                    <a:cubicBezTo>
                      <a:pt x="3957" y="12915"/>
                      <a:pt x="4286" y="12779"/>
                      <a:pt x="4607" y="12647"/>
                    </a:cubicBezTo>
                    <a:lnTo>
                      <a:pt x="4714" y="12602"/>
                    </a:lnTo>
                    <a:lnTo>
                      <a:pt x="4746" y="12590"/>
                    </a:lnTo>
                    <a:cubicBezTo>
                      <a:pt x="4900" y="12527"/>
                      <a:pt x="5046" y="12466"/>
                      <a:pt x="5195" y="12413"/>
                    </a:cubicBezTo>
                    <a:cubicBezTo>
                      <a:pt x="5357" y="12355"/>
                      <a:pt x="5530" y="12312"/>
                      <a:pt x="5669" y="12278"/>
                    </a:cubicBezTo>
                    <a:lnTo>
                      <a:pt x="5810" y="12242"/>
                    </a:lnTo>
                    <a:cubicBezTo>
                      <a:pt x="6325" y="12110"/>
                      <a:pt x="6871" y="11956"/>
                      <a:pt x="7388" y="11732"/>
                    </a:cubicBezTo>
                    <a:cubicBezTo>
                      <a:pt x="7486" y="11691"/>
                      <a:pt x="7594" y="11639"/>
                      <a:pt x="7738" y="11563"/>
                    </a:cubicBezTo>
                    <a:lnTo>
                      <a:pt x="7758" y="11552"/>
                    </a:lnTo>
                    <a:cubicBezTo>
                      <a:pt x="7773" y="11546"/>
                      <a:pt x="7793" y="11538"/>
                      <a:pt x="7814" y="11528"/>
                    </a:cubicBezTo>
                    <a:lnTo>
                      <a:pt x="7836" y="11519"/>
                    </a:lnTo>
                    <a:cubicBezTo>
                      <a:pt x="7884" y="11498"/>
                      <a:pt x="7936" y="11475"/>
                      <a:pt x="7979" y="11442"/>
                    </a:cubicBezTo>
                    <a:cubicBezTo>
                      <a:pt x="8033" y="11403"/>
                      <a:pt x="8056" y="11337"/>
                      <a:pt x="8040" y="11276"/>
                    </a:cubicBezTo>
                    <a:cubicBezTo>
                      <a:pt x="8063" y="11247"/>
                      <a:pt x="8073" y="11211"/>
                      <a:pt x="8072" y="11168"/>
                    </a:cubicBezTo>
                    <a:cubicBezTo>
                      <a:pt x="8068" y="11027"/>
                      <a:pt x="8045" y="10886"/>
                      <a:pt x="8025" y="10779"/>
                    </a:cubicBezTo>
                    <a:cubicBezTo>
                      <a:pt x="8002" y="10653"/>
                      <a:pt x="7973" y="10518"/>
                      <a:pt x="7927" y="10344"/>
                    </a:cubicBezTo>
                    <a:cubicBezTo>
                      <a:pt x="7893" y="10213"/>
                      <a:pt x="7857" y="10084"/>
                      <a:pt x="7821" y="9955"/>
                    </a:cubicBezTo>
                    <a:lnTo>
                      <a:pt x="7803" y="9892"/>
                    </a:lnTo>
                    <a:cubicBezTo>
                      <a:pt x="7770" y="9774"/>
                      <a:pt x="7737" y="9655"/>
                      <a:pt x="7707" y="9535"/>
                    </a:cubicBezTo>
                    <a:cubicBezTo>
                      <a:pt x="7672" y="9407"/>
                      <a:pt x="7644" y="9278"/>
                      <a:pt x="7614" y="9148"/>
                    </a:cubicBezTo>
                    <a:lnTo>
                      <a:pt x="7595" y="9071"/>
                    </a:lnTo>
                    <a:lnTo>
                      <a:pt x="7558" y="8907"/>
                    </a:lnTo>
                    <a:lnTo>
                      <a:pt x="7536" y="8814"/>
                    </a:lnTo>
                    <a:cubicBezTo>
                      <a:pt x="7376" y="8137"/>
                      <a:pt x="7226" y="7589"/>
                      <a:pt x="7063" y="7095"/>
                    </a:cubicBezTo>
                    <a:cubicBezTo>
                      <a:pt x="6951" y="6757"/>
                      <a:pt x="6841" y="6462"/>
                      <a:pt x="6725" y="6193"/>
                    </a:cubicBezTo>
                    <a:cubicBezTo>
                      <a:pt x="6590" y="5882"/>
                      <a:pt x="6450" y="5611"/>
                      <a:pt x="6296" y="5369"/>
                    </a:cubicBezTo>
                    <a:cubicBezTo>
                      <a:pt x="6138" y="5119"/>
                      <a:pt x="5963" y="4908"/>
                      <a:pt x="5777" y="4743"/>
                    </a:cubicBezTo>
                    <a:cubicBezTo>
                      <a:pt x="5688" y="4665"/>
                      <a:pt x="5591" y="4595"/>
                      <a:pt x="5479" y="4529"/>
                    </a:cubicBezTo>
                    <a:cubicBezTo>
                      <a:pt x="5381" y="4474"/>
                      <a:pt x="5278" y="4431"/>
                      <a:pt x="5158" y="4397"/>
                    </a:cubicBezTo>
                    <a:cubicBezTo>
                      <a:pt x="5064" y="4370"/>
                      <a:pt x="4965" y="4357"/>
                      <a:pt x="4863" y="4357"/>
                    </a:cubicBezTo>
                    <a:cubicBezTo>
                      <a:pt x="4744" y="4357"/>
                      <a:pt x="4620" y="4375"/>
                      <a:pt x="4492" y="4410"/>
                    </a:cubicBezTo>
                    <a:cubicBezTo>
                      <a:pt x="4381" y="4440"/>
                      <a:pt x="4266" y="4487"/>
                      <a:pt x="4133" y="4557"/>
                    </a:cubicBezTo>
                    <a:cubicBezTo>
                      <a:pt x="4036" y="4609"/>
                      <a:pt x="3935" y="4673"/>
                      <a:pt x="3828" y="4752"/>
                    </a:cubicBezTo>
                    <a:cubicBezTo>
                      <a:pt x="3811" y="4765"/>
                      <a:pt x="3794" y="4776"/>
                      <a:pt x="3776" y="4791"/>
                    </a:cubicBezTo>
                    <a:lnTo>
                      <a:pt x="3756" y="4695"/>
                    </a:lnTo>
                    <a:lnTo>
                      <a:pt x="3749" y="4668"/>
                    </a:lnTo>
                    <a:cubicBezTo>
                      <a:pt x="3726" y="4580"/>
                      <a:pt x="3698" y="4494"/>
                      <a:pt x="3668" y="4408"/>
                    </a:cubicBezTo>
                    <a:cubicBezTo>
                      <a:pt x="3603" y="4228"/>
                      <a:pt x="3527" y="4052"/>
                      <a:pt x="3477" y="3936"/>
                    </a:cubicBezTo>
                    <a:cubicBezTo>
                      <a:pt x="3381" y="3710"/>
                      <a:pt x="3277" y="3486"/>
                      <a:pt x="3175" y="3264"/>
                    </a:cubicBezTo>
                    <a:lnTo>
                      <a:pt x="3042" y="2975"/>
                    </a:lnTo>
                    <a:cubicBezTo>
                      <a:pt x="2906" y="2677"/>
                      <a:pt x="2765" y="2361"/>
                      <a:pt x="2639" y="2037"/>
                    </a:cubicBezTo>
                    <a:cubicBezTo>
                      <a:pt x="2516" y="1716"/>
                      <a:pt x="2416" y="1396"/>
                      <a:pt x="2343" y="1086"/>
                    </a:cubicBezTo>
                    <a:lnTo>
                      <a:pt x="2407" y="1068"/>
                    </a:lnTo>
                    <a:cubicBezTo>
                      <a:pt x="2473" y="1046"/>
                      <a:pt x="2523" y="1029"/>
                      <a:pt x="2574" y="1011"/>
                    </a:cubicBezTo>
                    <a:lnTo>
                      <a:pt x="2684" y="972"/>
                    </a:lnTo>
                    <a:cubicBezTo>
                      <a:pt x="2698" y="968"/>
                      <a:pt x="2711" y="960"/>
                      <a:pt x="2722" y="953"/>
                    </a:cubicBezTo>
                    <a:cubicBezTo>
                      <a:pt x="2760" y="928"/>
                      <a:pt x="2781" y="882"/>
                      <a:pt x="2783" y="836"/>
                    </a:cubicBezTo>
                    <a:cubicBezTo>
                      <a:pt x="2897" y="550"/>
                      <a:pt x="2731" y="266"/>
                      <a:pt x="2622" y="121"/>
                    </a:cubicBezTo>
                    <a:cubicBezTo>
                      <a:pt x="2619" y="80"/>
                      <a:pt x="2608" y="51"/>
                      <a:pt x="2582" y="28"/>
                    </a:cubicBezTo>
                    <a:cubicBezTo>
                      <a:pt x="2560" y="10"/>
                      <a:pt x="2533" y="1"/>
                      <a:pt x="25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4" name="Google Shape;15344;p92"/>
              <p:cNvSpPr/>
              <p:nvPr/>
            </p:nvSpPr>
            <p:spPr>
              <a:xfrm>
                <a:off x="4748789" y="1801518"/>
                <a:ext cx="199285" cy="209470"/>
              </a:xfrm>
              <a:custGeom>
                <a:rect b="b" l="l" r="r" t="t"/>
                <a:pathLst>
                  <a:path extrusionOk="0" h="6622" w="6300">
                    <a:moveTo>
                      <a:pt x="4753" y="1"/>
                    </a:moveTo>
                    <a:lnTo>
                      <a:pt x="4753" y="1"/>
                    </a:lnTo>
                    <a:cubicBezTo>
                      <a:pt x="4800" y="87"/>
                      <a:pt x="4819" y="191"/>
                      <a:pt x="4799" y="293"/>
                    </a:cubicBezTo>
                    <a:cubicBezTo>
                      <a:pt x="4777" y="404"/>
                      <a:pt x="4726" y="515"/>
                      <a:pt x="4639" y="642"/>
                    </a:cubicBezTo>
                    <a:cubicBezTo>
                      <a:pt x="4564" y="748"/>
                      <a:pt x="4475" y="853"/>
                      <a:pt x="4361" y="963"/>
                    </a:cubicBezTo>
                    <a:cubicBezTo>
                      <a:pt x="4248" y="1070"/>
                      <a:pt x="4133" y="1170"/>
                      <a:pt x="4017" y="1261"/>
                    </a:cubicBezTo>
                    <a:cubicBezTo>
                      <a:pt x="3990" y="1281"/>
                      <a:pt x="3961" y="1302"/>
                      <a:pt x="3934" y="1322"/>
                    </a:cubicBezTo>
                    <a:cubicBezTo>
                      <a:pt x="3865" y="1374"/>
                      <a:pt x="3794" y="1422"/>
                      <a:pt x="3719" y="1468"/>
                    </a:cubicBezTo>
                    <a:cubicBezTo>
                      <a:pt x="3547" y="1573"/>
                      <a:pt x="3361" y="1666"/>
                      <a:pt x="3151" y="1753"/>
                    </a:cubicBezTo>
                    <a:cubicBezTo>
                      <a:pt x="2688" y="1947"/>
                      <a:pt x="2187" y="2081"/>
                      <a:pt x="1662" y="2151"/>
                    </a:cubicBezTo>
                    <a:cubicBezTo>
                      <a:pt x="1435" y="2181"/>
                      <a:pt x="1229" y="2196"/>
                      <a:pt x="1033" y="2196"/>
                    </a:cubicBezTo>
                    <a:cubicBezTo>
                      <a:pt x="993" y="2196"/>
                      <a:pt x="954" y="2195"/>
                      <a:pt x="916" y="2194"/>
                    </a:cubicBezTo>
                    <a:cubicBezTo>
                      <a:pt x="823" y="2190"/>
                      <a:pt x="725" y="2187"/>
                      <a:pt x="632" y="2167"/>
                    </a:cubicBezTo>
                    <a:cubicBezTo>
                      <a:pt x="539" y="2147"/>
                      <a:pt x="459" y="2124"/>
                      <a:pt x="389" y="2095"/>
                    </a:cubicBezTo>
                    <a:cubicBezTo>
                      <a:pt x="204" y="2020"/>
                      <a:pt x="92" y="1924"/>
                      <a:pt x="45" y="1803"/>
                    </a:cubicBezTo>
                    <a:cubicBezTo>
                      <a:pt x="24" y="1752"/>
                      <a:pt x="16" y="1696"/>
                      <a:pt x="21" y="1644"/>
                    </a:cubicBezTo>
                    <a:lnTo>
                      <a:pt x="21" y="1644"/>
                    </a:lnTo>
                    <a:cubicBezTo>
                      <a:pt x="5" y="1663"/>
                      <a:pt x="1" y="1680"/>
                      <a:pt x="6" y="1699"/>
                    </a:cubicBezTo>
                    <a:lnTo>
                      <a:pt x="130" y="2103"/>
                    </a:lnTo>
                    <a:cubicBezTo>
                      <a:pt x="440" y="3125"/>
                      <a:pt x="762" y="4179"/>
                      <a:pt x="1145" y="5195"/>
                    </a:cubicBezTo>
                    <a:cubicBezTo>
                      <a:pt x="1245" y="5465"/>
                      <a:pt x="1355" y="5741"/>
                      <a:pt x="1478" y="6045"/>
                    </a:cubicBezTo>
                    <a:cubicBezTo>
                      <a:pt x="1540" y="6192"/>
                      <a:pt x="1617" y="6361"/>
                      <a:pt x="1746" y="6488"/>
                    </a:cubicBezTo>
                    <a:cubicBezTo>
                      <a:pt x="1791" y="6531"/>
                      <a:pt x="1849" y="6567"/>
                      <a:pt x="1912" y="6590"/>
                    </a:cubicBezTo>
                    <a:cubicBezTo>
                      <a:pt x="1973" y="6610"/>
                      <a:pt x="2038" y="6622"/>
                      <a:pt x="2112" y="6622"/>
                    </a:cubicBezTo>
                    <a:cubicBezTo>
                      <a:pt x="2127" y="6622"/>
                      <a:pt x="2143" y="6621"/>
                      <a:pt x="2159" y="6620"/>
                    </a:cubicBezTo>
                    <a:cubicBezTo>
                      <a:pt x="2252" y="6614"/>
                      <a:pt x="2349" y="6592"/>
                      <a:pt x="2433" y="6569"/>
                    </a:cubicBezTo>
                    <a:cubicBezTo>
                      <a:pt x="2479" y="6556"/>
                      <a:pt x="2525" y="6541"/>
                      <a:pt x="2570" y="6527"/>
                    </a:cubicBezTo>
                    <a:lnTo>
                      <a:pt x="2594" y="6518"/>
                    </a:lnTo>
                    <a:lnTo>
                      <a:pt x="2830" y="6443"/>
                    </a:lnTo>
                    <a:lnTo>
                      <a:pt x="2973" y="6398"/>
                    </a:lnTo>
                    <a:cubicBezTo>
                      <a:pt x="3294" y="6298"/>
                      <a:pt x="3625" y="6195"/>
                      <a:pt x="3947" y="6080"/>
                    </a:cubicBezTo>
                    <a:cubicBezTo>
                      <a:pt x="4147" y="6010"/>
                      <a:pt x="4326" y="5939"/>
                      <a:pt x="4495" y="5866"/>
                    </a:cubicBezTo>
                    <a:cubicBezTo>
                      <a:pt x="4667" y="5791"/>
                      <a:pt x="4835" y="5702"/>
                      <a:pt x="4992" y="5618"/>
                    </a:cubicBezTo>
                    <a:cubicBezTo>
                      <a:pt x="5123" y="5548"/>
                      <a:pt x="5264" y="5498"/>
                      <a:pt x="5400" y="5447"/>
                    </a:cubicBezTo>
                    <a:cubicBezTo>
                      <a:pt x="5459" y="5426"/>
                      <a:pt x="5521" y="5404"/>
                      <a:pt x="5578" y="5380"/>
                    </a:cubicBezTo>
                    <a:cubicBezTo>
                      <a:pt x="5674" y="5341"/>
                      <a:pt x="5763" y="5303"/>
                      <a:pt x="5846" y="5258"/>
                    </a:cubicBezTo>
                    <a:cubicBezTo>
                      <a:pt x="5886" y="5237"/>
                      <a:pt x="5923" y="5213"/>
                      <a:pt x="5960" y="5188"/>
                    </a:cubicBezTo>
                    <a:cubicBezTo>
                      <a:pt x="5963" y="5188"/>
                      <a:pt x="5963" y="5187"/>
                      <a:pt x="5964" y="5187"/>
                    </a:cubicBezTo>
                    <a:cubicBezTo>
                      <a:pt x="6015" y="5148"/>
                      <a:pt x="6049" y="5118"/>
                      <a:pt x="6082" y="5087"/>
                    </a:cubicBezTo>
                    <a:cubicBezTo>
                      <a:pt x="6215" y="4961"/>
                      <a:pt x="6292" y="4764"/>
                      <a:pt x="6297" y="4547"/>
                    </a:cubicBezTo>
                    <a:cubicBezTo>
                      <a:pt x="6300" y="4431"/>
                      <a:pt x="6285" y="4313"/>
                      <a:pt x="6267" y="4193"/>
                    </a:cubicBezTo>
                    <a:cubicBezTo>
                      <a:pt x="6245" y="4051"/>
                      <a:pt x="6215" y="3912"/>
                      <a:pt x="6189" y="3808"/>
                    </a:cubicBezTo>
                    <a:cubicBezTo>
                      <a:pt x="6066" y="3285"/>
                      <a:pt x="5859" y="2781"/>
                      <a:pt x="5674" y="2335"/>
                    </a:cubicBezTo>
                    <a:lnTo>
                      <a:pt x="5591" y="2133"/>
                    </a:lnTo>
                    <a:cubicBezTo>
                      <a:pt x="5519" y="1961"/>
                      <a:pt x="5449" y="1789"/>
                      <a:pt x="5380" y="1617"/>
                    </a:cubicBezTo>
                    <a:cubicBezTo>
                      <a:pt x="5297" y="1404"/>
                      <a:pt x="5216" y="1175"/>
                      <a:pt x="5121" y="874"/>
                    </a:cubicBezTo>
                    <a:cubicBezTo>
                      <a:pt x="5018" y="550"/>
                      <a:pt x="4918" y="261"/>
                      <a:pt x="47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cap="flat" cmpd="sng" w="9525">
                <a:solidFill>
                  <a:schemeClr val="accent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5" name="Google Shape;15345;p92"/>
              <p:cNvSpPr/>
              <p:nvPr/>
            </p:nvSpPr>
            <p:spPr>
              <a:xfrm>
                <a:off x="4749074" y="1791996"/>
                <a:ext cx="152247" cy="78986"/>
              </a:xfrm>
              <a:custGeom>
                <a:rect b="b" l="l" r="r" t="t"/>
                <a:pathLst>
                  <a:path extrusionOk="0" h="2497" w="4813">
                    <a:moveTo>
                      <a:pt x="3838" y="0"/>
                    </a:moveTo>
                    <a:cubicBezTo>
                      <a:pt x="3796" y="0"/>
                      <a:pt x="3753" y="1"/>
                      <a:pt x="3709" y="2"/>
                    </a:cubicBezTo>
                    <a:cubicBezTo>
                      <a:pt x="3506" y="7"/>
                      <a:pt x="3282" y="38"/>
                      <a:pt x="3029" y="91"/>
                    </a:cubicBezTo>
                    <a:cubicBezTo>
                      <a:pt x="2802" y="140"/>
                      <a:pt x="2569" y="207"/>
                      <a:pt x="2337" y="290"/>
                    </a:cubicBezTo>
                    <a:cubicBezTo>
                      <a:pt x="1932" y="435"/>
                      <a:pt x="1528" y="628"/>
                      <a:pt x="1137" y="866"/>
                    </a:cubicBezTo>
                    <a:cubicBezTo>
                      <a:pt x="1007" y="949"/>
                      <a:pt x="877" y="1036"/>
                      <a:pt x="741" y="1138"/>
                    </a:cubicBezTo>
                    <a:cubicBezTo>
                      <a:pt x="700" y="1166"/>
                      <a:pt x="662" y="1198"/>
                      <a:pt x="622" y="1227"/>
                    </a:cubicBezTo>
                    <a:cubicBezTo>
                      <a:pt x="587" y="1252"/>
                      <a:pt x="553" y="1278"/>
                      <a:pt x="522" y="1302"/>
                    </a:cubicBezTo>
                    <a:cubicBezTo>
                      <a:pt x="451" y="1355"/>
                      <a:pt x="380" y="1408"/>
                      <a:pt x="314" y="1467"/>
                    </a:cubicBezTo>
                    <a:cubicBezTo>
                      <a:pt x="258" y="1517"/>
                      <a:pt x="214" y="1570"/>
                      <a:pt x="174" y="1629"/>
                    </a:cubicBezTo>
                    <a:cubicBezTo>
                      <a:pt x="172" y="1629"/>
                      <a:pt x="171" y="1629"/>
                      <a:pt x="169" y="1629"/>
                    </a:cubicBezTo>
                    <a:cubicBezTo>
                      <a:pt x="162" y="1629"/>
                      <a:pt x="153" y="1631"/>
                      <a:pt x="145" y="1636"/>
                    </a:cubicBezTo>
                    <a:cubicBezTo>
                      <a:pt x="76" y="1731"/>
                      <a:pt x="38" y="1806"/>
                      <a:pt x="19" y="1885"/>
                    </a:cubicBezTo>
                    <a:cubicBezTo>
                      <a:pt x="0" y="1954"/>
                      <a:pt x="6" y="2033"/>
                      <a:pt x="35" y="2104"/>
                    </a:cubicBezTo>
                    <a:cubicBezTo>
                      <a:pt x="80" y="2223"/>
                      <a:pt x="194" y="2319"/>
                      <a:pt x="378" y="2395"/>
                    </a:cubicBezTo>
                    <a:cubicBezTo>
                      <a:pt x="450" y="2424"/>
                      <a:pt x="529" y="2447"/>
                      <a:pt x="622" y="2467"/>
                    </a:cubicBezTo>
                    <a:cubicBezTo>
                      <a:pt x="715" y="2487"/>
                      <a:pt x="811" y="2490"/>
                      <a:pt x="904" y="2494"/>
                    </a:cubicBezTo>
                    <a:cubicBezTo>
                      <a:pt x="948" y="2495"/>
                      <a:pt x="992" y="2496"/>
                      <a:pt x="1036" y="2496"/>
                    </a:cubicBezTo>
                    <a:cubicBezTo>
                      <a:pt x="1228" y="2496"/>
                      <a:pt x="1428" y="2481"/>
                      <a:pt x="1651" y="2452"/>
                    </a:cubicBezTo>
                    <a:cubicBezTo>
                      <a:pt x="2177" y="2382"/>
                      <a:pt x="2678" y="2248"/>
                      <a:pt x="3142" y="2054"/>
                    </a:cubicBezTo>
                    <a:cubicBezTo>
                      <a:pt x="3352" y="1967"/>
                      <a:pt x="3538" y="1874"/>
                      <a:pt x="3710" y="1771"/>
                    </a:cubicBezTo>
                    <a:cubicBezTo>
                      <a:pt x="3785" y="1725"/>
                      <a:pt x="3856" y="1675"/>
                      <a:pt x="3925" y="1623"/>
                    </a:cubicBezTo>
                    <a:cubicBezTo>
                      <a:pt x="3952" y="1603"/>
                      <a:pt x="3981" y="1582"/>
                      <a:pt x="4008" y="1560"/>
                    </a:cubicBezTo>
                    <a:cubicBezTo>
                      <a:pt x="4124" y="1471"/>
                      <a:pt x="4239" y="1371"/>
                      <a:pt x="4352" y="1262"/>
                    </a:cubicBezTo>
                    <a:cubicBezTo>
                      <a:pt x="4466" y="1152"/>
                      <a:pt x="4555" y="1048"/>
                      <a:pt x="4630" y="943"/>
                    </a:cubicBezTo>
                    <a:cubicBezTo>
                      <a:pt x="4718" y="816"/>
                      <a:pt x="4768" y="705"/>
                      <a:pt x="4790" y="592"/>
                    </a:cubicBezTo>
                    <a:cubicBezTo>
                      <a:pt x="4813" y="471"/>
                      <a:pt x="4786" y="347"/>
                      <a:pt x="4714" y="256"/>
                    </a:cubicBezTo>
                    <a:cubicBezTo>
                      <a:pt x="4615" y="131"/>
                      <a:pt x="4461" y="78"/>
                      <a:pt x="4337" y="48"/>
                    </a:cubicBezTo>
                    <a:cubicBezTo>
                      <a:pt x="4244" y="25"/>
                      <a:pt x="4147" y="17"/>
                      <a:pt x="4063" y="10"/>
                    </a:cubicBezTo>
                    <a:cubicBezTo>
                      <a:pt x="3990" y="3"/>
                      <a:pt x="3916" y="0"/>
                      <a:pt x="3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6" name="Google Shape;15346;p92"/>
              <p:cNvSpPr/>
              <p:nvPr/>
            </p:nvSpPr>
            <p:spPr>
              <a:xfrm>
                <a:off x="4745341" y="1658444"/>
                <a:ext cx="41344" cy="13444"/>
              </a:xfrm>
              <a:custGeom>
                <a:rect b="b" l="l" r="r" t="t"/>
                <a:pathLst>
                  <a:path extrusionOk="0" h="425" w="1307">
                    <a:moveTo>
                      <a:pt x="1204" y="0"/>
                    </a:moveTo>
                    <a:cubicBezTo>
                      <a:pt x="1202" y="0"/>
                      <a:pt x="1200" y="0"/>
                      <a:pt x="1198" y="0"/>
                    </a:cubicBezTo>
                    <a:cubicBezTo>
                      <a:pt x="1042" y="5"/>
                      <a:pt x="892" y="40"/>
                      <a:pt x="744" y="81"/>
                    </a:cubicBezTo>
                    <a:cubicBezTo>
                      <a:pt x="594" y="118"/>
                      <a:pt x="445" y="164"/>
                      <a:pt x="296" y="204"/>
                    </a:cubicBezTo>
                    <a:cubicBezTo>
                      <a:pt x="226" y="219"/>
                      <a:pt x="157" y="234"/>
                      <a:pt x="85" y="247"/>
                    </a:cubicBezTo>
                    <a:cubicBezTo>
                      <a:pt x="68" y="248"/>
                      <a:pt x="54" y="255"/>
                      <a:pt x="42" y="265"/>
                    </a:cubicBezTo>
                    <a:cubicBezTo>
                      <a:pt x="17" y="282"/>
                      <a:pt x="1" y="312"/>
                      <a:pt x="4" y="345"/>
                    </a:cubicBezTo>
                    <a:cubicBezTo>
                      <a:pt x="9" y="388"/>
                      <a:pt x="47" y="425"/>
                      <a:pt x="91" y="425"/>
                    </a:cubicBezTo>
                    <a:cubicBezTo>
                      <a:pt x="95" y="425"/>
                      <a:pt x="99" y="425"/>
                      <a:pt x="103" y="424"/>
                    </a:cubicBezTo>
                    <a:cubicBezTo>
                      <a:pt x="290" y="396"/>
                      <a:pt x="476" y="354"/>
                      <a:pt x="661" y="310"/>
                    </a:cubicBezTo>
                    <a:cubicBezTo>
                      <a:pt x="747" y="288"/>
                      <a:pt x="834" y="267"/>
                      <a:pt x="923" y="247"/>
                    </a:cubicBezTo>
                    <a:cubicBezTo>
                      <a:pt x="1020" y="225"/>
                      <a:pt x="1119" y="208"/>
                      <a:pt x="1218" y="188"/>
                    </a:cubicBezTo>
                    <a:cubicBezTo>
                      <a:pt x="1268" y="179"/>
                      <a:pt x="1307" y="138"/>
                      <a:pt x="1302" y="82"/>
                    </a:cubicBezTo>
                    <a:cubicBezTo>
                      <a:pt x="1296" y="30"/>
                      <a:pt x="1252" y="0"/>
                      <a:pt x="120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47" name="Google Shape;15347;p92"/>
              <p:cNvSpPr/>
              <p:nvPr/>
            </p:nvSpPr>
            <p:spPr>
              <a:xfrm>
                <a:off x="4787666" y="1849599"/>
                <a:ext cx="135039" cy="101066"/>
              </a:xfrm>
              <a:custGeom>
                <a:rect b="b" l="l" r="r" t="t"/>
                <a:pathLst>
                  <a:path extrusionOk="0" h="3195" w="4269">
                    <a:moveTo>
                      <a:pt x="3494" y="1"/>
                    </a:moveTo>
                    <a:cubicBezTo>
                      <a:pt x="3487" y="1"/>
                      <a:pt x="3481" y="2"/>
                      <a:pt x="3475" y="4"/>
                    </a:cubicBezTo>
                    <a:lnTo>
                      <a:pt x="3460" y="17"/>
                    </a:lnTo>
                    <a:lnTo>
                      <a:pt x="3460" y="16"/>
                    </a:lnTo>
                    <a:cubicBezTo>
                      <a:pt x="3460" y="16"/>
                      <a:pt x="2092" y="567"/>
                      <a:pt x="55" y="1306"/>
                    </a:cubicBezTo>
                    <a:cubicBezTo>
                      <a:pt x="0" y="1336"/>
                      <a:pt x="23" y="1397"/>
                      <a:pt x="69" y="1400"/>
                    </a:cubicBezTo>
                    <a:cubicBezTo>
                      <a:pt x="83" y="1450"/>
                      <a:pt x="647" y="3111"/>
                      <a:pt x="688" y="3133"/>
                    </a:cubicBezTo>
                    <a:cubicBezTo>
                      <a:pt x="677" y="3161"/>
                      <a:pt x="709" y="3194"/>
                      <a:pt x="738" y="3194"/>
                    </a:cubicBezTo>
                    <a:cubicBezTo>
                      <a:pt x="744" y="3194"/>
                      <a:pt x="750" y="3193"/>
                      <a:pt x="755" y="3190"/>
                    </a:cubicBezTo>
                    <a:cubicBezTo>
                      <a:pt x="962" y="3081"/>
                      <a:pt x="1153" y="3053"/>
                      <a:pt x="1418" y="3011"/>
                    </a:cubicBezTo>
                    <a:cubicBezTo>
                      <a:pt x="2530" y="2839"/>
                      <a:pt x="4050" y="2063"/>
                      <a:pt x="4204" y="1950"/>
                    </a:cubicBezTo>
                    <a:cubicBezTo>
                      <a:pt x="4260" y="1909"/>
                      <a:pt x="4269" y="1824"/>
                      <a:pt x="4213" y="1780"/>
                    </a:cubicBezTo>
                    <a:cubicBezTo>
                      <a:pt x="4217" y="1770"/>
                      <a:pt x="4088" y="1277"/>
                      <a:pt x="4083" y="1257"/>
                    </a:cubicBezTo>
                    <a:cubicBezTo>
                      <a:pt x="3959" y="847"/>
                      <a:pt x="3742" y="418"/>
                      <a:pt x="3546" y="34"/>
                    </a:cubicBezTo>
                    <a:cubicBezTo>
                      <a:pt x="3532" y="11"/>
                      <a:pt x="3512" y="1"/>
                      <a:pt x="34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48" name="Google Shape;15348;p92"/>
            <p:cNvGrpSpPr/>
            <p:nvPr/>
          </p:nvGrpSpPr>
          <p:grpSpPr>
            <a:xfrm>
              <a:off x="180750" y="355688"/>
              <a:ext cx="282162" cy="368614"/>
              <a:chOff x="7792375" y="3990551"/>
              <a:chExt cx="282162" cy="368614"/>
            </a:xfrm>
          </p:grpSpPr>
          <p:sp>
            <p:nvSpPr>
              <p:cNvPr id="15349" name="Google Shape;15349;p92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0" name="Google Shape;15350;p92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1" name="Google Shape;15351;p92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2" name="Google Shape;15352;p92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3" name="Google Shape;15353;p92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4" name="Google Shape;15354;p92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5" name="Google Shape;15355;p92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6" name="Google Shape;15356;p92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7" name="Google Shape;15357;p92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8" name="Google Shape;15358;p92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59" name="Google Shape;15359;p92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0" name="Google Shape;15360;p92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1" name="Google Shape;15361;p92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2" name="Google Shape;15362;p92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3" name="Google Shape;15363;p92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4" name="Google Shape;15364;p92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5" name="Google Shape;15365;p92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6" name="Google Shape;15366;p92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7" name="Google Shape;15367;p92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8" name="Google Shape;15368;p92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69" name="Google Shape;15369;p92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0" name="Google Shape;15370;p92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1" name="Google Shape;15371;p92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2" name="Google Shape;15372;p92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3" name="Google Shape;15373;p92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74" name="Google Shape;15374;p92"/>
            <p:cNvGrpSpPr/>
            <p:nvPr/>
          </p:nvGrpSpPr>
          <p:grpSpPr>
            <a:xfrm>
              <a:off x="4141942" y="109493"/>
              <a:ext cx="367665" cy="360800"/>
              <a:chOff x="3759767" y="4093293"/>
              <a:chExt cx="367665" cy="360800"/>
            </a:xfrm>
          </p:grpSpPr>
          <p:sp>
            <p:nvSpPr>
              <p:cNvPr id="15375" name="Google Shape;15375;p92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6" name="Google Shape;15376;p92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7" name="Google Shape;15377;p92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8" name="Google Shape;15378;p92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79" name="Google Shape;15379;p92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0" name="Google Shape;15380;p92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1" name="Google Shape;15381;p92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2" name="Google Shape;15382;p92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3" name="Google Shape;15383;p92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4" name="Google Shape;15384;p92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85" name="Google Shape;15385;p92"/>
            <p:cNvGrpSpPr/>
            <p:nvPr/>
          </p:nvGrpSpPr>
          <p:grpSpPr>
            <a:xfrm>
              <a:off x="6014602" y="4862756"/>
              <a:ext cx="147945" cy="134470"/>
              <a:chOff x="3477352" y="993181"/>
              <a:chExt cx="147945" cy="134470"/>
            </a:xfrm>
          </p:grpSpPr>
          <p:sp>
            <p:nvSpPr>
              <p:cNvPr id="15386" name="Google Shape;15386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87" name="Google Shape;15387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88" name="Google Shape;15388;p92"/>
            <p:cNvGrpSpPr/>
            <p:nvPr/>
          </p:nvGrpSpPr>
          <p:grpSpPr>
            <a:xfrm>
              <a:off x="3622503" y="194706"/>
              <a:ext cx="83763" cy="83541"/>
              <a:chOff x="3317703" y="1099656"/>
              <a:chExt cx="83763" cy="83541"/>
            </a:xfrm>
          </p:grpSpPr>
          <p:sp>
            <p:nvSpPr>
              <p:cNvPr id="15389" name="Google Shape;15389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0" name="Google Shape;15390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391" name="Google Shape;15391;p92"/>
            <p:cNvGrpSpPr/>
            <p:nvPr/>
          </p:nvGrpSpPr>
          <p:grpSpPr>
            <a:xfrm>
              <a:off x="7742127" y="109500"/>
              <a:ext cx="580235" cy="387403"/>
              <a:chOff x="2699477" y="4217925"/>
              <a:chExt cx="580235" cy="387403"/>
            </a:xfrm>
          </p:grpSpPr>
          <p:sp>
            <p:nvSpPr>
              <p:cNvPr id="15392" name="Google Shape;15392;p92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3" name="Google Shape;15393;p92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4" name="Google Shape;15394;p92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5" name="Google Shape;15395;p92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6" name="Google Shape;15396;p92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7" name="Google Shape;15397;p92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8" name="Google Shape;15398;p92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399" name="Google Shape;15399;p92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0" name="Google Shape;15400;p92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1" name="Google Shape;15401;p92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2" name="Google Shape;15402;p92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3" name="Google Shape;15403;p92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4" name="Google Shape;15404;p92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5" name="Google Shape;15405;p92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06" name="Google Shape;15406;p92"/>
            <p:cNvGrpSpPr/>
            <p:nvPr/>
          </p:nvGrpSpPr>
          <p:grpSpPr>
            <a:xfrm>
              <a:off x="8242931" y="4454112"/>
              <a:ext cx="737195" cy="610318"/>
              <a:chOff x="3762931" y="3194487"/>
              <a:chExt cx="737195" cy="610318"/>
            </a:xfrm>
          </p:grpSpPr>
          <p:sp>
            <p:nvSpPr>
              <p:cNvPr id="15407" name="Google Shape;15407;p92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8" name="Google Shape;15408;p92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09" name="Google Shape;15409;p92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0" name="Google Shape;15410;p92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1" name="Google Shape;15411;p92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2" name="Google Shape;15412;p92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3" name="Google Shape;15413;p92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4" name="Google Shape;15414;p92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5" name="Google Shape;15415;p92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6" name="Google Shape;15416;p92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7" name="Google Shape;15417;p92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8" name="Google Shape;15418;p92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19" name="Google Shape;15419;p92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0" name="Google Shape;15420;p92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1" name="Google Shape;15421;p92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2" name="Google Shape;15422;p92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3" name="Google Shape;15423;p92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4" name="Google Shape;15424;p92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5" name="Google Shape;15425;p92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6" name="Google Shape;15426;p92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7" name="Google Shape;15427;p92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8" name="Google Shape;15428;p92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29" name="Google Shape;15429;p92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0" name="Google Shape;15430;p92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1" name="Google Shape;15431;p92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2" name="Google Shape;15432;p92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3" name="Google Shape;15433;p92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4" name="Google Shape;15434;p92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5" name="Google Shape;15435;p92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6" name="Google Shape;15436;p92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7" name="Google Shape;15437;p92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8" name="Google Shape;15438;p92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39" name="Google Shape;15439;p92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0" name="Google Shape;15440;p92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1" name="Google Shape;15441;p92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2" name="Google Shape;15442;p92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3" name="Google Shape;15443;p92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4" name="Google Shape;15444;p92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45" name="Google Shape;15445;p92"/>
            <p:cNvGrpSpPr/>
            <p:nvPr/>
          </p:nvGrpSpPr>
          <p:grpSpPr>
            <a:xfrm>
              <a:off x="5715152" y="4753506"/>
              <a:ext cx="147945" cy="134470"/>
              <a:chOff x="3477352" y="993181"/>
              <a:chExt cx="147945" cy="134470"/>
            </a:xfrm>
          </p:grpSpPr>
          <p:sp>
            <p:nvSpPr>
              <p:cNvPr id="15446" name="Google Shape;15446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47" name="Google Shape;15447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48" name="Google Shape;15448;p92"/>
            <p:cNvGrpSpPr/>
            <p:nvPr/>
          </p:nvGrpSpPr>
          <p:grpSpPr>
            <a:xfrm>
              <a:off x="3373427" y="4753506"/>
              <a:ext cx="147945" cy="134470"/>
              <a:chOff x="3477352" y="993181"/>
              <a:chExt cx="147945" cy="134470"/>
            </a:xfrm>
          </p:grpSpPr>
          <p:sp>
            <p:nvSpPr>
              <p:cNvPr id="15449" name="Google Shape;15449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0" name="Google Shape;15450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51" name="Google Shape;15451;p92"/>
            <p:cNvGrpSpPr/>
            <p:nvPr/>
          </p:nvGrpSpPr>
          <p:grpSpPr>
            <a:xfrm>
              <a:off x="5459078" y="299068"/>
              <a:ext cx="83763" cy="83541"/>
              <a:chOff x="3317703" y="1099656"/>
              <a:chExt cx="83763" cy="83541"/>
            </a:xfrm>
          </p:grpSpPr>
          <p:sp>
            <p:nvSpPr>
              <p:cNvPr id="15452" name="Google Shape;15452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3" name="Google Shape;15453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54" name="Google Shape;15454;p92"/>
            <p:cNvGrpSpPr/>
            <p:nvPr/>
          </p:nvGrpSpPr>
          <p:grpSpPr>
            <a:xfrm>
              <a:off x="8767640" y="2856781"/>
              <a:ext cx="147945" cy="134470"/>
              <a:chOff x="3477352" y="993181"/>
              <a:chExt cx="147945" cy="134470"/>
            </a:xfrm>
          </p:grpSpPr>
          <p:sp>
            <p:nvSpPr>
              <p:cNvPr id="15455" name="Google Shape;15455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6" name="Google Shape;15456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57" name="Google Shape;15457;p92"/>
            <p:cNvGrpSpPr/>
            <p:nvPr/>
          </p:nvGrpSpPr>
          <p:grpSpPr>
            <a:xfrm>
              <a:off x="8653490" y="2504518"/>
              <a:ext cx="147945" cy="134470"/>
              <a:chOff x="3477352" y="993181"/>
              <a:chExt cx="147945" cy="134470"/>
            </a:xfrm>
          </p:grpSpPr>
          <p:sp>
            <p:nvSpPr>
              <p:cNvPr id="15458" name="Google Shape;15458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59" name="Google Shape;15459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60" name="Google Shape;15460;p92"/>
            <p:cNvGrpSpPr/>
            <p:nvPr/>
          </p:nvGrpSpPr>
          <p:grpSpPr>
            <a:xfrm>
              <a:off x="3104553" y="4862506"/>
              <a:ext cx="83763" cy="83541"/>
              <a:chOff x="3317703" y="1099656"/>
              <a:chExt cx="83763" cy="83541"/>
            </a:xfrm>
          </p:grpSpPr>
          <p:sp>
            <p:nvSpPr>
              <p:cNvPr id="15461" name="Google Shape;15461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2" name="Google Shape;15462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63" name="Google Shape;15463;p92"/>
            <p:cNvGrpSpPr/>
            <p:nvPr/>
          </p:nvGrpSpPr>
          <p:grpSpPr>
            <a:xfrm>
              <a:off x="5146902" y="109506"/>
              <a:ext cx="147945" cy="134470"/>
              <a:chOff x="3477352" y="993181"/>
              <a:chExt cx="147945" cy="134470"/>
            </a:xfrm>
          </p:grpSpPr>
          <p:sp>
            <p:nvSpPr>
              <p:cNvPr id="15464" name="Google Shape;15464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5" name="Google Shape;15465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66" name="Google Shape;15466;p92"/>
            <p:cNvGrpSpPr/>
            <p:nvPr/>
          </p:nvGrpSpPr>
          <p:grpSpPr>
            <a:xfrm>
              <a:off x="8627603" y="3237006"/>
              <a:ext cx="83763" cy="83541"/>
              <a:chOff x="3317703" y="1099656"/>
              <a:chExt cx="83763" cy="83541"/>
            </a:xfrm>
          </p:grpSpPr>
          <p:sp>
            <p:nvSpPr>
              <p:cNvPr id="15467" name="Google Shape;15467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68" name="Google Shape;15468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69" name="Google Shape;15469;p92"/>
            <p:cNvGrpSpPr/>
            <p:nvPr/>
          </p:nvGrpSpPr>
          <p:grpSpPr>
            <a:xfrm>
              <a:off x="3858677" y="335831"/>
              <a:ext cx="147945" cy="134470"/>
              <a:chOff x="3477352" y="993181"/>
              <a:chExt cx="147945" cy="134470"/>
            </a:xfrm>
          </p:grpSpPr>
          <p:sp>
            <p:nvSpPr>
              <p:cNvPr id="15470" name="Google Shape;15470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1" name="Google Shape;15471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72" name="Google Shape;15472;p92"/>
            <p:cNvGrpSpPr/>
            <p:nvPr/>
          </p:nvGrpSpPr>
          <p:grpSpPr>
            <a:xfrm>
              <a:off x="6339403" y="4778968"/>
              <a:ext cx="83763" cy="83541"/>
              <a:chOff x="3317703" y="1099656"/>
              <a:chExt cx="83763" cy="83541"/>
            </a:xfrm>
          </p:grpSpPr>
          <p:sp>
            <p:nvSpPr>
              <p:cNvPr id="15473" name="Google Shape;15473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4" name="Google Shape;15474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75" name="Google Shape;15475;p92"/>
            <p:cNvGrpSpPr/>
            <p:nvPr/>
          </p:nvGrpSpPr>
          <p:grpSpPr>
            <a:xfrm>
              <a:off x="895902" y="143781"/>
              <a:ext cx="147945" cy="134470"/>
              <a:chOff x="3477352" y="993181"/>
              <a:chExt cx="147945" cy="134470"/>
            </a:xfrm>
          </p:grpSpPr>
          <p:sp>
            <p:nvSpPr>
              <p:cNvPr id="15476" name="Google Shape;15476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77" name="Google Shape;15477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78" name="Google Shape;15478;p92"/>
            <p:cNvGrpSpPr/>
            <p:nvPr/>
          </p:nvGrpSpPr>
          <p:grpSpPr>
            <a:xfrm>
              <a:off x="1193953" y="261431"/>
              <a:ext cx="83763" cy="83541"/>
              <a:chOff x="3317703" y="1099656"/>
              <a:chExt cx="83763" cy="83541"/>
            </a:xfrm>
          </p:grpSpPr>
          <p:sp>
            <p:nvSpPr>
              <p:cNvPr id="15479" name="Google Shape;15479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0" name="Google Shape;15480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81" name="Google Shape;15481;p92"/>
            <p:cNvGrpSpPr/>
            <p:nvPr/>
          </p:nvGrpSpPr>
          <p:grpSpPr>
            <a:xfrm>
              <a:off x="439502" y="3857881"/>
              <a:ext cx="147945" cy="134470"/>
              <a:chOff x="3477352" y="993181"/>
              <a:chExt cx="147945" cy="134470"/>
            </a:xfrm>
          </p:grpSpPr>
          <p:sp>
            <p:nvSpPr>
              <p:cNvPr id="15482" name="Google Shape;15482;p92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3" name="Google Shape;15483;p92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484" name="Google Shape;15484;p92"/>
            <p:cNvGrpSpPr/>
            <p:nvPr/>
          </p:nvGrpSpPr>
          <p:grpSpPr>
            <a:xfrm>
              <a:off x="237378" y="4037981"/>
              <a:ext cx="83763" cy="83541"/>
              <a:chOff x="3317703" y="1099656"/>
              <a:chExt cx="83763" cy="83541"/>
            </a:xfrm>
          </p:grpSpPr>
          <p:sp>
            <p:nvSpPr>
              <p:cNvPr id="15485" name="Google Shape;15485;p92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486" name="Google Shape;15486;p92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487" name="Google Shape;15487;p92"/>
            <p:cNvSpPr/>
            <p:nvPr/>
          </p:nvSpPr>
          <p:spPr>
            <a:xfrm>
              <a:off x="1693200" y="-30675"/>
              <a:ext cx="1507500" cy="379100"/>
            </a:xfrm>
            <a:custGeom>
              <a:rect b="b" l="l" r="r" t="t"/>
              <a:pathLst>
                <a:path extrusionOk="0" h="15164" w="60300">
                  <a:moveTo>
                    <a:pt x="0" y="212"/>
                  </a:moveTo>
                  <a:cubicBezTo>
                    <a:pt x="5462" y="2033"/>
                    <a:pt x="6599" y="10471"/>
                    <a:pt x="11890" y="12739"/>
                  </a:cubicBezTo>
                  <a:cubicBezTo>
                    <a:pt x="17438" y="15117"/>
                    <a:pt x="23931" y="10653"/>
                    <a:pt x="29937" y="11253"/>
                  </a:cubicBezTo>
                  <a:cubicBezTo>
                    <a:pt x="37310" y="11989"/>
                    <a:pt x="45736" y="17727"/>
                    <a:pt x="52019" y="13800"/>
                  </a:cubicBezTo>
                  <a:cubicBezTo>
                    <a:pt x="56568" y="10957"/>
                    <a:pt x="57319" y="4460"/>
                    <a:pt x="60300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488" name="Google Shape;15488;p92"/>
            <p:cNvSpPr/>
            <p:nvPr/>
          </p:nvSpPr>
          <p:spPr>
            <a:xfrm>
              <a:off x="6178500" y="-47700"/>
              <a:ext cx="1047525" cy="438650"/>
            </a:xfrm>
            <a:custGeom>
              <a:rect b="b" l="l" r="r" t="t"/>
              <a:pathLst>
                <a:path extrusionOk="0" h="17546" w="41901">
                  <a:moveTo>
                    <a:pt x="0" y="637"/>
                  </a:moveTo>
                  <a:cubicBezTo>
                    <a:pt x="1831" y="4603"/>
                    <a:pt x="2555" y="9560"/>
                    <a:pt x="5945" y="12314"/>
                  </a:cubicBezTo>
                  <a:cubicBezTo>
                    <a:pt x="12475" y="17619"/>
                    <a:pt x="22518" y="18324"/>
                    <a:pt x="30787" y="16773"/>
                  </a:cubicBezTo>
                  <a:cubicBezTo>
                    <a:pt x="33874" y="16194"/>
                    <a:pt x="37184" y="15295"/>
                    <a:pt x="39492" y="13164"/>
                  </a:cubicBezTo>
                  <a:cubicBezTo>
                    <a:pt x="42758" y="10149"/>
                    <a:pt x="41615" y="4445"/>
                    <a:pt x="41615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489" name="Google Shape;15489;p92"/>
            <p:cNvSpPr/>
            <p:nvPr/>
          </p:nvSpPr>
          <p:spPr>
            <a:xfrm>
              <a:off x="-74375" y="4525748"/>
              <a:ext cx="2585025" cy="646475"/>
            </a:xfrm>
            <a:custGeom>
              <a:rect b="b" l="l" r="r" t="t"/>
              <a:pathLst>
                <a:path extrusionOk="0" h="25859" w="103401">
                  <a:moveTo>
                    <a:pt x="0" y="5901"/>
                  </a:moveTo>
                  <a:cubicBezTo>
                    <a:pt x="6335" y="667"/>
                    <a:pt x="17843" y="-2426"/>
                    <a:pt x="24417" y="2504"/>
                  </a:cubicBezTo>
                  <a:cubicBezTo>
                    <a:pt x="28234" y="5366"/>
                    <a:pt x="28790" y="11132"/>
                    <a:pt x="32060" y="14606"/>
                  </a:cubicBezTo>
                  <a:cubicBezTo>
                    <a:pt x="36105" y="18903"/>
                    <a:pt x="42548" y="20712"/>
                    <a:pt x="48409" y="21400"/>
                  </a:cubicBezTo>
                  <a:cubicBezTo>
                    <a:pt x="57130" y="22424"/>
                    <a:pt x="64326" y="13148"/>
                    <a:pt x="73039" y="12058"/>
                  </a:cubicBezTo>
                  <a:cubicBezTo>
                    <a:pt x="84070" y="10678"/>
                    <a:pt x="103401" y="14742"/>
                    <a:pt x="103401" y="25859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490" name="Google Shape;15490;p92"/>
            <p:cNvSpPr/>
            <p:nvPr/>
          </p:nvSpPr>
          <p:spPr>
            <a:xfrm>
              <a:off x="7181725" y="4785783"/>
              <a:ext cx="905025" cy="422550"/>
            </a:xfrm>
            <a:custGeom>
              <a:rect b="b" l="l" r="r" t="t"/>
              <a:pathLst>
                <a:path extrusionOk="0" h="16902" w="36201">
                  <a:moveTo>
                    <a:pt x="36095" y="15416"/>
                  </a:moveTo>
                  <a:cubicBezTo>
                    <a:pt x="37583" y="4976"/>
                    <a:pt x="18656" y="-1547"/>
                    <a:pt x="8281" y="341"/>
                  </a:cubicBezTo>
                  <a:cubicBezTo>
                    <a:pt x="2209" y="1446"/>
                    <a:pt x="0" y="10730"/>
                    <a:pt x="0" y="1690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491" name="Google Shape;15491;p92"/>
            <p:cNvSpPr/>
            <p:nvPr/>
          </p:nvSpPr>
          <p:spPr>
            <a:xfrm>
              <a:off x="3815380" y="4759188"/>
              <a:ext cx="1276350" cy="443825"/>
            </a:xfrm>
            <a:custGeom>
              <a:rect b="b" l="l" r="r" t="t"/>
              <a:pathLst>
                <a:path extrusionOk="0" h="17753" w="51054">
                  <a:moveTo>
                    <a:pt x="5138" y="16479"/>
                  </a:moveTo>
                  <a:cubicBezTo>
                    <a:pt x="2938" y="12813"/>
                    <a:pt x="-1950" y="7571"/>
                    <a:pt x="891" y="4376"/>
                  </a:cubicBezTo>
                  <a:cubicBezTo>
                    <a:pt x="6085" y="-1466"/>
                    <a:pt x="16430" y="6500"/>
                    <a:pt x="24247" y="6500"/>
                  </a:cubicBezTo>
                  <a:cubicBezTo>
                    <a:pt x="32025" y="6500"/>
                    <a:pt x="39238" y="-1664"/>
                    <a:pt x="46753" y="342"/>
                  </a:cubicBezTo>
                  <a:cubicBezTo>
                    <a:pt x="50220" y="1267"/>
                    <a:pt x="51594" y="6825"/>
                    <a:pt x="50787" y="10321"/>
                  </a:cubicBezTo>
                  <a:cubicBezTo>
                    <a:pt x="50053" y="13500"/>
                    <a:pt x="46228" y="15039"/>
                    <a:pt x="44417" y="1775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15492" name="Shape 15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3" name="Google Shape;15493;p93"/>
          <p:cNvSpPr txBox="1"/>
          <p:nvPr>
            <p:ph type="title"/>
          </p:nvPr>
        </p:nvSpPr>
        <p:spPr>
          <a:xfrm>
            <a:off x="1519325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494" name="Google Shape;15494;p93"/>
          <p:cNvSpPr txBox="1"/>
          <p:nvPr>
            <p:ph idx="1" type="subTitle"/>
          </p:nvPr>
        </p:nvSpPr>
        <p:spPr>
          <a:xfrm>
            <a:off x="1519325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495" name="Google Shape;15495;p93"/>
          <p:cNvSpPr txBox="1"/>
          <p:nvPr>
            <p:ph idx="2" type="title"/>
          </p:nvPr>
        </p:nvSpPr>
        <p:spPr>
          <a:xfrm>
            <a:off x="5556901" y="2571750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496" name="Google Shape;15496;p93"/>
          <p:cNvSpPr txBox="1"/>
          <p:nvPr>
            <p:ph idx="3" type="subTitle"/>
          </p:nvPr>
        </p:nvSpPr>
        <p:spPr>
          <a:xfrm>
            <a:off x="5556901" y="2902050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497" name="Google Shape;15497;p93"/>
          <p:cNvSpPr txBox="1"/>
          <p:nvPr>
            <p:ph idx="4" type="title"/>
          </p:nvPr>
        </p:nvSpPr>
        <p:spPr>
          <a:xfrm>
            <a:off x="1519300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498" name="Google Shape;15498;p93"/>
          <p:cNvSpPr txBox="1"/>
          <p:nvPr>
            <p:ph idx="5" type="subTitle"/>
          </p:nvPr>
        </p:nvSpPr>
        <p:spPr>
          <a:xfrm>
            <a:off x="1519325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499" name="Google Shape;15499;p93"/>
          <p:cNvSpPr txBox="1"/>
          <p:nvPr>
            <p:ph idx="6" type="title"/>
          </p:nvPr>
        </p:nvSpPr>
        <p:spPr>
          <a:xfrm>
            <a:off x="5556876" y="3652825"/>
            <a:ext cx="2867100" cy="48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500" name="Google Shape;15500;p93"/>
          <p:cNvSpPr txBox="1"/>
          <p:nvPr>
            <p:ph idx="7" type="subTitle"/>
          </p:nvPr>
        </p:nvSpPr>
        <p:spPr>
          <a:xfrm>
            <a:off x="5556901" y="3983075"/>
            <a:ext cx="2867100" cy="62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501" name="Google Shape;15501;p93"/>
          <p:cNvSpPr txBox="1"/>
          <p:nvPr>
            <p:ph idx="8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502" name="Google Shape;15502;p93"/>
          <p:cNvSpPr txBox="1"/>
          <p:nvPr>
            <p:ph idx="9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5503" name="Google Shape;15503;p93"/>
          <p:cNvGrpSpPr/>
          <p:nvPr/>
        </p:nvGrpSpPr>
        <p:grpSpPr>
          <a:xfrm>
            <a:off x="-127675" y="-44175"/>
            <a:ext cx="9381093" cy="5230225"/>
            <a:chOff x="-127675" y="-44175"/>
            <a:chExt cx="9381093" cy="5230225"/>
          </a:xfrm>
        </p:grpSpPr>
        <p:sp>
          <p:nvSpPr>
            <p:cNvPr id="15504" name="Google Shape;15504;p93"/>
            <p:cNvSpPr/>
            <p:nvPr/>
          </p:nvSpPr>
          <p:spPr>
            <a:xfrm>
              <a:off x="2017460" y="-44175"/>
              <a:ext cx="2378225" cy="510125"/>
            </a:xfrm>
            <a:custGeom>
              <a:rect b="b" l="l" r="r" t="t"/>
              <a:pathLst>
                <a:path extrusionOk="0" h="20405" w="95129">
                  <a:moveTo>
                    <a:pt x="42" y="486"/>
                  </a:moveTo>
                  <a:cubicBezTo>
                    <a:pt x="42" y="3907"/>
                    <a:pt x="-124" y="8231"/>
                    <a:pt x="2473" y="10457"/>
                  </a:cubicBezTo>
                  <a:cubicBezTo>
                    <a:pt x="7774" y="15001"/>
                    <a:pt x="15771" y="17197"/>
                    <a:pt x="22658" y="16050"/>
                  </a:cubicBezTo>
                  <a:cubicBezTo>
                    <a:pt x="31133" y="14639"/>
                    <a:pt x="39115" y="9971"/>
                    <a:pt x="47707" y="9971"/>
                  </a:cubicBezTo>
                  <a:cubicBezTo>
                    <a:pt x="59377" y="9971"/>
                    <a:pt x="69946" y="22772"/>
                    <a:pt x="81268" y="19942"/>
                  </a:cubicBezTo>
                  <a:cubicBezTo>
                    <a:pt x="89122" y="17979"/>
                    <a:pt x="95129" y="8095"/>
                    <a:pt x="95129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505" name="Google Shape;15505;p93"/>
            <p:cNvSpPr/>
            <p:nvPr/>
          </p:nvSpPr>
          <p:spPr>
            <a:xfrm>
              <a:off x="8669793" y="569724"/>
              <a:ext cx="583625" cy="4087800"/>
            </a:xfrm>
            <a:custGeom>
              <a:rect b="b" l="l" r="r" t="t"/>
              <a:pathLst>
                <a:path extrusionOk="0" h="163512" w="23345">
                  <a:moveTo>
                    <a:pt x="23345" y="87"/>
                  </a:moveTo>
                  <a:cubicBezTo>
                    <a:pt x="13592" y="-609"/>
                    <a:pt x="2578" y="9411"/>
                    <a:pt x="972" y="19056"/>
                  </a:cubicBezTo>
                  <a:cubicBezTo>
                    <a:pt x="-2603" y="40520"/>
                    <a:pt x="4952" y="62516"/>
                    <a:pt x="9727" y="83745"/>
                  </a:cubicBezTo>
                  <a:cubicBezTo>
                    <a:pt x="14087" y="103129"/>
                    <a:pt x="3473" y="123986"/>
                    <a:pt x="8024" y="143327"/>
                  </a:cubicBezTo>
                  <a:cubicBezTo>
                    <a:pt x="9873" y="151184"/>
                    <a:pt x="14944" y="158668"/>
                    <a:pt x="21400" y="1635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5506" name="Google Shape;15506;p93"/>
            <p:cNvSpPr/>
            <p:nvPr/>
          </p:nvSpPr>
          <p:spPr>
            <a:xfrm>
              <a:off x="-127675" y="2936525"/>
              <a:ext cx="1367950" cy="2249525"/>
            </a:xfrm>
            <a:custGeom>
              <a:rect b="b" l="l" r="r" t="t"/>
              <a:pathLst>
                <a:path extrusionOk="0" h="89981" w="54718">
                  <a:moveTo>
                    <a:pt x="0" y="0"/>
                  </a:moveTo>
                  <a:cubicBezTo>
                    <a:pt x="8192" y="9217"/>
                    <a:pt x="18096" y="19334"/>
                    <a:pt x="19212" y="31615"/>
                  </a:cubicBezTo>
                  <a:cubicBezTo>
                    <a:pt x="20495" y="45743"/>
                    <a:pt x="12486" y="61683"/>
                    <a:pt x="19212" y="74174"/>
                  </a:cubicBezTo>
                  <a:cubicBezTo>
                    <a:pt x="25354" y="85581"/>
                    <a:pt x="44350" y="82213"/>
                    <a:pt x="54718" y="8998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5507" name="Google Shape;15507;p93"/>
            <p:cNvGrpSpPr/>
            <p:nvPr/>
          </p:nvGrpSpPr>
          <p:grpSpPr>
            <a:xfrm>
              <a:off x="8485629" y="4033626"/>
              <a:ext cx="457912" cy="846581"/>
              <a:chOff x="6600904" y="2246176"/>
              <a:chExt cx="457912" cy="846581"/>
            </a:xfrm>
          </p:grpSpPr>
          <p:sp>
            <p:nvSpPr>
              <p:cNvPr id="15508" name="Google Shape;15508;p93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09" name="Google Shape;15509;p93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0" name="Google Shape;15510;p93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1" name="Google Shape;15511;p93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2" name="Google Shape;15512;p93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3" name="Google Shape;15513;p93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4" name="Google Shape;15514;p93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5" name="Google Shape;15515;p93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6" name="Google Shape;15516;p93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7" name="Google Shape;15517;p93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8" name="Google Shape;15518;p93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19" name="Google Shape;15519;p93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0" name="Google Shape;15520;p93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1" name="Google Shape;15521;p93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2" name="Google Shape;15522;p93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3" name="Google Shape;15523;p93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4" name="Google Shape;15524;p93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5" name="Google Shape;15525;p93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526" name="Google Shape;15526;p93"/>
            <p:cNvGrpSpPr/>
            <p:nvPr/>
          </p:nvGrpSpPr>
          <p:grpSpPr>
            <a:xfrm>
              <a:off x="182286" y="1749310"/>
              <a:ext cx="186410" cy="619807"/>
              <a:chOff x="4912361" y="3048535"/>
              <a:chExt cx="186410" cy="619807"/>
            </a:xfrm>
          </p:grpSpPr>
          <p:sp>
            <p:nvSpPr>
              <p:cNvPr id="15527" name="Google Shape;15527;p93"/>
              <p:cNvSpPr/>
              <p:nvPr/>
            </p:nvSpPr>
            <p:spPr>
              <a:xfrm>
                <a:off x="4919637" y="3048535"/>
                <a:ext cx="152627" cy="474266"/>
              </a:xfrm>
              <a:custGeom>
                <a:rect b="b" l="l" r="r" t="t"/>
                <a:pathLst>
                  <a:path extrusionOk="0" h="14993" w="4825">
                    <a:moveTo>
                      <a:pt x="4694" y="1"/>
                    </a:moveTo>
                    <a:cubicBezTo>
                      <a:pt x="4674" y="1"/>
                      <a:pt x="4657" y="7"/>
                      <a:pt x="4639" y="15"/>
                    </a:cubicBezTo>
                    <a:cubicBezTo>
                      <a:pt x="4629" y="21"/>
                      <a:pt x="4620" y="25"/>
                      <a:pt x="4613" y="32"/>
                    </a:cubicBezTo>
                    <a:cubicBezTo>
                      <a:pt x="4583" y="30"/>
                      <a:pt x="4553" y="29"/>
                      <a:pt x="4524" y="29"/>
                    </a:cubicBezTo>
                    <a:cubicBezTo>
                      <a:pt x="4513" y="29"/>
                      <a:pt x="4503" y="29"/>
                      <a:pt x="4493" y="30"/>
                    </a:cubicBezTo>
                    <a:cubicBezTo>
                      <a:pt x="4394" y="31"/>
                      <a:pt x="4294" y="42"/>
                      <a:pt x="4195" y="64"/>
                    </a:cubicBezTo>
                    <a:cubicBezTo>
                      <a:pt x="4036" y="97"/>
                      <a:pt x="3870" y="160"/>
                      <a:pt x="3691" y="257"/>
                    </a:cubicBezTo>
                    <a:cubicBezTo>
                      <a:pt x="3386" y="422"/>
                      <a:pt x="3091" y="662"/>
                      <a:pt x="2761" y="1019"/>
                    </a:cubicBezTo>
                    <a:cubicBezTo>
                      <a:pt x="2507" y="1295"/>
                      <a:pt x="2255" y="1617"/>
                      <a:pt x="1990" y="2006"/>
                    </a:cubicBezTo>
                    <a:cubicBezTo>
                      <a:pt x="1791" y="2298"/>
                      <a:pt x="1593" y="2613"/>
                      <a:pt x="1403" y="2939"/>
                    </a:cubicBezTo>
                    <a:cubicBezTo>
                      <a:pt x="866" y="3866"/>
                      <a:pt x="476" y="4892"/>
                      <a:pt x="247" y="5993"/>
                    </a:cubicBezTo>
                    <a:cubicBezTo>
                      <a:pt x="137" y="6523"/>
                      <a:pt x="64" y="7070"/>
                      <a:pt x="32" y="7626"/>
                    </a:cubicBezTo>
                    <a:cubicBezTo>
                      <a:pt x="1" y="8148"/>
                      <a:pt x="8" y="8702"/>
                      <a:pt x="54" y="9271"/>
                    </a:cubicBezTo>
                    <a:cubicBezTo>
                      <a:pt x="92" y="9769"/>
                      <a:pt x="165" y="10276"/>
                      <a:pt x="269" y="10777"/>
                    </a:cubicBezTo>
                    <a:cubicBezTo>
                      <a:pt x="366" y="11254"/>
                      <a:pt x="503" y="11737"/>
                      <a:pt x="675" y="12216"/>
                    </a:cubicBezTo>
                    <a:cubicBezTo>
                      <a:pt x="848" y="12697"/>
                      <a:pt x="1050" y="13151"/>
                      <a:pt x="1278" y="13562"/>
                    </a:cubicBezTo>
                    <a:cubicBezTo>
                      <a:pt x="1393" y="13770"/>
                      <a:pt x="1524" y="13982"/>
                      <a:pt x="1682" y="14211"/>
                    </a:cubicBezTo>
                    <a:cubicBezTo>
                      <a:pt x="1753" y="14314"/>
                      <a:pt x="1828" y="14414"/>
                      <a:pt x="1907" y="14513"/>
                    </a:cubicBezTo>
                    <a:cubicBezTo>
                      <a:pt x="1990" y="14622"/>
                      <a:pt x="2074" y="14731"/>
                      <a:pt x="2171" y="14828"/>
                    </a:cubicBezTo>
                    <a:cubicBezTo>
                      <a:pt x="2209" y="14865"/>
                      <a:pt x="2257" y="14885"/>
                      <a:pt x="2305" y="14885"/>
                    </a:cubicBezTo>
                    <a:cubicBezTo>
                      <a:pt x="2315" y="14885"/>
                      <a:pt x="2323" y="14884"/>
                      <a:pt x="2332" y="14884"/>
                    </a:cubicBezTo>
                    <a:cubicBezTo>
                      <a:pt x="2350" y="14894"/>
                      <a:pt x="2369" y="14900"/>
                      <a:pt x="2388" y="14900"/>
                    </a:cubicBezTo>
                    <a:lnTo>
                      <a:pt x="2436" y="14897"/>
                    </a:lnTo>
                    <a:cubicBezTo>
                      <a:pt x="2444" y="14897"/>
                      <a:pt x="2452" y="14897"/>
                      <a:pt x="2459" y="14897"/>
                    </a:cubicBezTo>
                    <a:cubicBezTo>
                      <a:pt x="2622" y="14897"/>
                      <a:pt x="2793" y="14911"/>
                      <a:pt x="3012" y="14942"/>
                    </a:cubicBezTo>
                    <a:lnTo>
                      <a:pt x="3098" y="14954"/>
                    </a:lnTo>
                    <a:cubicBezTo>
                      <a:pt x="3225" y="14974"/>
                      <a:pt x="3357" y="14993"/>
                      <a:pt x="3486" y="14993"/>
                    </a:cubicBezTo>
                    <a:cubicBezTo>
                      <a:pt x="3539" y="14993"/>
                      <a:pt x="3589" y="14988"/>
                      <a:pt x="3639" y="14980"/>
                    </a:cubicBezTo>
                    <a:cubicBezTo>
                      <a:pt x="3706" y="14968"/>
                      <a:pt x="3764" y="14902"/>
                      <a:pt x="3768" y="14829"/>
                    </a:cubicBezTo>
                    <a:cubicBezTo>
                      <a:pt x="3771" y="14765"/>
                      <a:pt x="3732" y="14698"/>
                      <a:pt x="3678" y="14672"/>
                    </a:cubicBezTo>
                    <a:cubicBezTo>
                      <a:pt x="3619" y="13449"/>
                      <a:pt x="3576" y="12334"/>
                      <a:pt x="3549" y="11247"/>
                    </a:cubicBezTo>
                    <a:cubicBezTo>
                      <a:pt x="3519" y="10033"/>
                      <a:pt x="3522" y="8854"/>
                      <a:pt x="3560" y="7744"/>
                    </a:cubicBezTo>
                    <a:cubicBezTo>
                      <a:pt x="3586" y="6891"/>
                      <a:pt x="3642" y="6038"/>
                      <a:pt x="3725" y="5210"/>
                    </a:cubicBezTo>
                    <a:cubicBezTo>
                      <a:pt x="3811" y="4355"/>
                      <a:pt x="3927" y="3530"/>
                      <a:pt x="4073" y="2760"/>
                    </a:cubicBezTo>
                    <a:lnTo>
                      <a:pt x="4079" y="2731"/>
                    </a:lnTo>
                    <a:lnTo>
                      <a:pt x="4080" y="2726"/>
                    </a:lnTo>
                    <a:cubicBezTo>
                      <a:pt x="4159" y="2331"/>
                      <a:pt x="4263" y="1915"/>
                      <a:pt x="4402" y="1457"/>
                    </a:cubicBezTo>
                    <a:cubicBezTo>
                      <a:pt x="4465" y="1247"/>
                      <a:pt x="4534" y="1036"/>
                      <a:pt x="4601" y="827"/>
                    </a:cubicBezTo>
                    <a:lnTo>
                      <a:pt x="4674" y="601"/>
                    </a:lnTo>
                    <a:cubicBezTo>
                      <a:pt x="4720" y="458"/>
                      <a:pt x="4766" y="312"/>
                      <a:pt x="4815" y="171"/>
                    </a:cubicBezTo>
                    <a:cubicBezTo>
                      <a:pt x="4825" y="138"/>
                      <a:pt x="4823" y="104"/>
                      <a:pt x="4808" y="74"/>
                    </a:cubicBezTo>
                    <a:cubicBezTo>
                      <a:pt x="4792" y="44"/>
                      <a:pt x="4766" y="21"/>
                      <a:pt x="4735" y="10"/>
                    </a:cubicBezTo>
                    <a:cubicBezTo>
                      <a:pt x="4722" y="2"/>
                      <a:pt x="4707" y="1"/>
                      <a:pt x="46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8" name="Google Shape;15528;p93"/>
              <p:cNvSpPr/>
              <p:nvPr/>
            </p:nvSpPr>
            <p:spPr>
              <a:xfrm>
                <a:off x="4972273" y="3531215"/>
                <a:ext cx="94075" cy="137127"/>
              </a:xfrm>
              <a:custGeom>
                <a:rect b="b" l="l" r="r" t="t"/>
                <a:pathLst>
                  <a:path extrusionOk="0" h="4335" w="2974">
                    <a:moveTo>
                      <a:pt x="1914" y="1"/>
                    </a:moveTo>
                    <a:cubicBezTo>
                      <a:pt x="1905" y="1"/>
                      <a:pt x="1664" y="3"/>
                      <a:pt x="1411" y="6"/>
                    </a:cubicBezTo>
                    <a:lnTo>
                      <a:pt x="1411" y="6"/>
                    </a:lnTo>
                    <a:cubicBezTo>
                      <a:pt x="1408" y="6"/>
                      <a:pt x="1406" y="6"/>
                      <a:pt x="1403" y="6"/>
                    </a:cubicBezTo>
                    <a:cubicBezTo>
                      <a:pt x="1396" y="6"/>
                      <a:pt x="1389" y="6"/>
                      <a:pt x="1382" y="6"/>
                    </a:cubicBezTo>
                    <a:lnTo>
                      <a:pt x="1382" y="6"/>
                    </a:lnTo>
                    <a:cubicBezTo>
                      <a:pt x="1099" y="10"/>
                      <a:pt x="811" y="13"/>
                      <a:pt x="822" y="13"/>
                    </a:cubicBezTo>
                    <a:cubicBezTo>
                      <a:pt x="830" y="13"/>
                      <a:pt x="979" y="11"/>
                      <a:pt x="1368" y="7"/>
                    </a:cubicBezTo>
                    <a:lnTo>
                      <a:pt x="1368" y="7"/>
                    </a:lnTo>
                    <a:cubicBezTo>
                      <a:pt x="960" y="13"/>
                      <a:pt x="496" y="180"/>
                      <a:pt x="171" y="534"/>
                    </a:cubicBezTo>
                    <a:cubicBezTo>
                      <a:pt x="171" y="500"/>
                      <a:pt x="132" y="477"/>
                      <a:pt x="101" y="477"/>
                    </a:cubicBezTo>
                    <a:cubicBezTo>
                      <a:pt x="51" y="485"/>
                      <a:pt x="28" y="513"/>
                      <a:pt x="31" y="564"/>
                    </a:cubicBezTo>
                    <a:cubicBezTo>
                      <a:pt x="31" y="564"/>
                      <a:pt x="38" y="581"/>
                      <a:pt x="36" y="581"/>
                    </a:cubicBezTo>
                    <a:cubicBezTo>
                      <a:pt x="65" y="581"/>
                      <a:pt x="18" y="1924"/>
                      <a:pt x="18" y="1952"/>
                    </a:cubicBezTo>
                    <a:cubicBezTo>
                      <a:pt x="1" y="2713"/>
                      <a:pt x="18" y="3651"/>
                      <a:pt x="618" y="4078"/>
                    </a:cubicBezTo>
                    <a:cubicBezTo>
                      <a:pt x="826" y="4226"/>
                      <a:pt x="1114" y="4335"/>
                      <a:pt x="1423" y="4335"/>
                    </a:cubicBezTo>
                    <a:cubicBezTo>
                      <a:pt x="1460" y="4335"/>
                      <a:pt x="1497" y="4333"/>
                      <a:pt x="1534" y="4330"/>
                    </a:cubicBezTo>
                    <a:cubicBezTo>
                      <a:pt x="2973" y="4214"/>
                      <a:pt x="2615" y="1201"/>
                      <a:pt x="2624" y="493"/>
                    </a:cubicBezTo>
                    <a:cubicBezTo>
                      <a:pt x="2626" y="406"/>
                      <a:pt x="2558" y="345"/>
                      <a:pt x="2485" y="345"/>
                    </a:cubicBezTo>
                    <a:cubicBezTo>
                      <a:pt x="2450" y="345"/>
                      <a:pt x="2414" y="358"/>
                      <a:pt x="2383" y="388"/>
                    </a:cubicBezTo>
                    <a:cubicBezTo>
                      <a:pt x="2147" y="137"/>
                      <a:pt x="1785" y="21"/>
                      <a:pt x="1438" y="7"/>
                    </a:cubicBezTo>
                    <a:cubicBezTo>
                      <a:pt x="1434" y="7"/>
                      <a:pt x="1429" y="7"/>
                      <a:pt x="1425" y="6"/>
                    </a:cubicBezTo>
                    <a:lnTo>
                      <a:pt x="1425" y="6"/>
                    </a:lnTo>
                    <a:cubicBezTo>
                      <a:pt x="1792" y="2"/>
                      <a:pt x="1922" y="1"/>
                      <a:pt x="19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29" name="Google Shape;15529;p93"/>
              <p:cNvSpPr/>
              <p:nvPr/>
            </p:nvSpPr>
            <p:spPr>
              <a:xfrm>
                <a:off x="4912361" y="3513754"/>
                <a:ext cx="186410" cy="43621"/>
              </a:xfrm>
              <a:custGeom>
                <a:rect b="b" l="l" r="r" t="t"/>
                <a:pathLst>
                  <a:path extrusionOk="0" h="1379" w="5893">
                    <a:moveTo>
                      <a:pt x="487" y="1"/>
                    </a:moveTo>
                    <a:cubicBezTo>
                      <a:pt x="438" y="1"/>
                      <a:pt x="423" y="51"/>
                      <a:pt x="447" y="79"/>
                    </a:cubicBezTo>
                    <a:cubicBezTo>
                      <a:pt x="182" y="207"/>
                      <a:pt x="0" y="949"/>
                      <a:pt x="530" y="1126"/>
                    </a:cubicBezTo>
                    <a:cubicBezTo>
                      <a:pt x="537" y="1142"/>
                      <a:pt x="554" y="1152"/>
                      <a:pt x="570" y="1153"/>
                    </a:cubicBezTo>
                    <a:cubicBezTo>
                      <a:pt x="1237" y="1175"/>
                      <a:pt x="2477" y="1256"/>
                      <a:pt x="3024" y="1302"/>
                    </a:cubicBezTo>
                    <a:lnTo>
                      <a:pt x="3092" y="1307"/>
                    </a:lnTo>
                    <a:cubicBezTo>
                      <a:pt x="3364" y="1330"/>
                      <a:pt x="3600" y="1336"/>
                      <a:pt x="3818" y="1336"/>
                    </a:cubicBezTo>
                    <a:cubicBezTo>
                      <a:pt x="4076" y="1336"/>
                      <a:pt x="4309" y="1327"/>
                      <a:pt x="4548" y="1327"/>
                    </a:cubicBezTo>
                    <a:cubicBezTo>
                      <a:pt x="4724" y="1327"/>
                      <a:pt x="4903" y="1332"/>
                      <a:pt x="5098" y="1348"/>
                    </a:cubicBezTo>
                    <a:cubicBezTo>
                      <a:pt x="5216" y="1356"/>
                      <a:pt x="5310" y="1378"/>
                      <a:pt x="5378" y="1378"/>
                    </a:cubicBezTo>
                    <a:cubicBezTo>
                      <a:pt x="5432" y="1378"/>
                      <a:pt x="5469" y="1364"/>
                      <a:pt x="5487" y="1317"/>
                    </a:cubicBezTo>
                    <a:cubicBezTo>
                      <a:pt x="5884" y="1176"/>
                      <a:pt x="5892" y="614"/>
                      <a:pt x="5590" y="258"/>
                    </a:cubicBezTo>
                    <a:cubicBezTo>
                      <a:pt x="5599" y="210"/>
                      <a:pt x="5572" y="148"/>
                      <a:pt x="5517" y="134"/>
                    </a:cubicBezTo>
                    <a:cubicBezTo>
                      <a:pt x="5087" y="22"/>
                      <a:pt x="4325" y="4"/>
                      <a:pt x="3764" y="4"/>
                    </a:cubicBezTo>
                    <a:cubicBezTo>
                      <a:pt x="3619" y="4"/>
                      <a:pt x="3487" y="5"/>
                      <a:pt x="3378" y="6"/>
                    </a:cubicBezTo>
                    <a:cubicBezTo>
                      <a:pt x="2467" y="16"/>
                      <a:pt x="1842" y="20"/>
                      <a:pt x="1414" y="20"/>
                    </a:cubicBezTo>
                    <a:cubicBezTo>
                      <a:pt x="408" y="20"/>
                      <a:pt x="487" y="1"/>
                      <a:pt x="4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0" name="Google Shape;15530;p93"/>
              <p:cNvSpPr/>
              <p:nvPr/>
            </p:nvSpPr>
            <p:spPr>
              <a:xfrm>
                <a:off x="4976164" y="3571388"/>
                <a:ext cx="73577" cy="17714"/>
              </a:xfrm>
              <a:custGeom>
                <a:rect b="b" l="l" r="r" t="t"/>
                <a:pathLst>
                  <a:path extrusionOk="0" h="560" w="2326">
                    <a:moveTo>
                      <a:pt x="2134" y="1"/>
                    </a:moveTo>
                    <a:cubicBezTo>
                      <a:pt x="2128" y="1"/>
                      <a:pt x="2123" y="1"/>
                      <a:pt x="2117" y="1"/>
                    </a:cubicBezTo>
                    <a:cubicBezTo>
                      <a:pt x="2043" y="9"/>
                      <a:pt x="1875" y="60"/>
                      <a:pt x="1803" y="82"/>
                    </a:cubicBezTo>
                    <a:cubicBezTo>
                      <a:pt x="1454" y="187"/>
                      <a:pt x="1004" y="334"/>
                      <a:pt x="554" y="334"/>
                    </a:cubicBezTo>
                    <a:cubicBezTo>
                      <a:pt x="428" y="334"/>
                      <a:pt x="301" y="323"/>
                      <a:pt x="177" y="295"/>
                    </a:cubicBezTo>
                    <a:cubicBezTo>
                      <a:pt x="165" y="292"/>
                      <a:pt x="154" y="291"/>
                      <a:pt x="143" y="291"/>
                    </a:cubicBezTo>
                    <a:cubicBezTo>
                      <a:pt x="24" y="291"/>
                      <a:pt x="0" y="462"/>
                      <a:pt x="110" y="490"/>
                    </a:cubicBezTo>
                    <a:cubicBezTo>
                      <a:pt x="313" y="540"/>
                      <a:pt x="528" y="560"/>
                      <a:pt x="741" y="560"/>
                    </a:cubicBezTo>
                    <a:cubicBezTo>
                      <a:pt x="1409" y="560"/>
                      <a:pt x="2052" y="361"/>
                      <a:pt x="2206" y="255"/>
                    </a:cubicBezTo>
                    <a:cubicBezTo>
                      <a:pt x="2325" y="190"/>
                      <a:pt x="2302" y="1"/>
                      <a:pt x="213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1" name="Google Shape;15531;p93"/>
              <p:cNvSpPr/>
              <p:nvPr/>
            </p:nvSpPr>
            <p:spPr>
              <a:xfrm>
                <a:off x="4975658" y="3589071"/>
                <a:ext cx="72660" cy="16575"/>
              </a:xfrm>
              <a:custGeom>
                <a:rect b="b" l="l" r="r" t="t"/>
                <a:pathLst>
                  <a:path extrusionOk="0" h="524" w="2297">
                    <a:moveTo>
                      <a:pt x="2076" y="1"/>
                    </a:moveTo>
                    <a:cubicBezTo>
                      <a:pt x="1798" y="1"/>
                      <a:pt x="1215" y="310"/>
                      <a:pt x="621" y="310"/>
                    </a:cubicBezTo>
                    <a:cubicBezTo>
                      <a:pt x="471" y="310"/>
                      <a:pt x="320" y="290"/>
                      <a:pt x="173" y="240"/>
                    </a:cubicBezTo>
                    <a:cubicBezTo>
                      <a:pt x="160" y="236"/>
                      <a:pt x="149" y="234"/>
                      <a:pt x="138" y="234"/>
                    </a:cubicBezTo>
                    <a:cubicBezTo>
                      <a:pt x="37" y="234"/>
                      <a:pt x="0" y="391"/>
                      <a:pt x="110" y="426"/>
                    </a:cubicBezTo>
                    <a:cubicBezTo>
                      <a:pt x="305" y="492"/>
                      <a:pt x="599" y="524"/>
                      <a:pt x="907" y="524"/>
                    </a:cubicBezTo>
                    <a:cubicBezTo>
                      <a:pt x="1570" y="524"/>
                      <a:pt x="2296" y="377"/>
                      <a:pt x="2238" y="113"/>
                    </a:cubicBezTo>
                    <a:cubicBezTo>
                      <a:pt x="2220" y="32"/>
                      <a:pt x="2163" y="1"/>
                      <a:pt x="207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2" name="Google Shape;15532;p93"/>
              <p:cNvSpPr/>
              <p:nvPr/>
            </p:nvSpPr>
            <p:spPr>
              <a:xfrm>
                <a:off x="5006246" y="3616180"/>
                <a:ext cx="253" cy="63"/>
              </a:xfrm>
              <a:custGeom>
                <a:rect b="b" l="l" r="r" t="t"/>
                <a:pathLst>
                  <a:path extrusionOk="0" h="2" w="8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lnTo>
                      <a:pt x="4" y="0"/>
                    </a:lnTo>
                    <a:cubicBezTo>
                      <a:pt x="4" y="0"/>
                      <a:pt x="4" y="0"/>
                      <a:pt x="3" y="0"/>
                    </a:cubicBezTo>
                    <a:close/>
                    <a:moveTo>
                      <a:pt x="4" y="0"/>
                    </a:move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7" y="1"/>
                      <a:pt x="4" y="0"/>
                    </a:cubicBezTo>
                    <a:close/>
                  </a:path>
                </a:pathLst>
              </a:custGeom>
              <a:solidFill>
                <a:srgbClr val="68361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3" name="Google Shape;15533;p93"/>
              <p:cNvSpPr/>
              <p:nvPr/>
            </p:nvSpPr>
            <p:spPr>
              <a:xfrm>
                <a:off x="4984230" y="3609379"/>
                <a:ext cx="59944" cy="19834"/>
              </a:xfrm>
              <a:custGeom>
                <a:rect b="b" l="l" r="r" t="t"/>
                <a:pathLst>
                  <a:path extrusionOk="0" h="627" w="1895">
                    <a:moveTo>
                      <a:pt x="704" y="218"/>
                    </a:moveTo>
                    <a:cubicBezTo>
                      <a:pt x="705" y="218"/>
                      <a:pt x="706" y="218"/>
                      <a:pt x="708" y="219"/>
                    </a:cubicBezTo>
                    <a:lnTo>
                      <a:pt x="708" y="219"/>
                    </a:lnTo>
                    <a:cubicBezTo>
                      <a:pt x="706" y="218"/>
                      <a:pt x="705" y="218"/>
                      <a:pt x="704" y="218"/>
                    </a:cubicBezTo>
                    <a:close/>
                    <a:moveTo>
                      <a:pt x="1239" y="538"/>
                    </a:moveTo>
                    <a:cubicBezTo>
                      <a:pt x="1246" y="539"/>
                      <a:pt x="1252" y="541"/>
                      <a:pt x="1258" y="542"/>
                    </a:cubicBezTo>
                    <a:cubicBezTo>
                      <a:pt x="1252" y="540"/>
                      <a:pt x="1245" y="539"/>
                      <a:pt x="1239" y="538"/>
                    </a:cubicBezTo>
                    <a:close/>
                    <a:moveTo>
                      <a:pt x="148" y="1"/>
                    </a:moveTo>
                    <a:cubicBezTo>
                      <a:pt x="124" y="1"/>
                      <a:pt x="100" y="12"/>
                      <a:pt x="85" y="33"/>
                    </a:cubicBezTo>
                    <a:cubicBezTo>
                      <a:pt x="1" y="162"/>
                      <a:pt x="499" y="357"/>
                      <a:pt x="646" y="404"/>
                    </a:cubicBezTo>
                    <a:cubicBezTo>
                      <a:pt x="841" y="467"/>
                      <a:pt x="1039" y="499"/>
                      <a:pt x="1239" y="538"/>
                    </a:cubicBezTo>
                    <a:lnTo>
                      <a:pt x="1239" y="538"/>
                    </a:lnTo>
                    <a:cubicBezTo>
                      <a:pt x="1234" y="537"/>
                      <a:pt x="1229" y="536"/>
                      <a:pt x="1223" y="534"/>
                    </a:cubicBezTo>
                    <a:lnTo>
                      <a:pt x="1223" y="534"/>
                    </a:lnTo>
                    <a:cubicBezTo>
                      <a:pt x="1304" y="549"/>
                      <a:pt x="1643" y="622"/>
                      <a:pt x="1689" y="626"/>
                    </a:cubicBezTo>
                    <a:cubicBezTo>
                      <a:pt x="1691" y="626"/>
                      <a:pt x="1694" y="626"/>
                      <a:pt x="1696" y="626"/>
                    </a:cubicBezTo>
                    <a:cubicBezTo>
                      <a:pt x="1823" y="626"/>
                      <a:pt x="1895" y="449"/>
                      <a:pt x="1737" y="376"/>
                    </a:cubicBezTo>
                    <a:cubicBezTo>
                      <a:pt x="1591" y="306"/>
                      <a:pt x="1006" y="271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709" y="219"/>
                      <a:pt x="709" y="219"/>
                    </a:cubicBezTo>
                    <a:cubicBezTo>
                      <a:pt x="430" y="162"/>
                      <a:pt x="298" y="92"/>
                      <a:pt x="188" y="13"/>
                    </a:cubicBezTo>
                    <a:cubicBezTo>
                      <a:pt x="176" y="5"/>
                      <a:pt x="162" y="1"/>
                      <a:pt x="1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4" name="Google Shape;15534;p93"/>
              <p:cNvSpPr/>
              <p:nvPr/>
            </p:nvSpPr>
            <p:spPr>
              <a:xfrm>
                <a:off x="4980023" y="3627504"/>
                <a:ext cx="64815" cy="16702"/>
              </a:xfrm>
              <a:custGeom>
                <a:rect b="b" l="l" r="r" t="t"/>
                <a:pathLst>
                  <a:path extrusionOk="0" h="528" w="2049">
                    <a:moveTo>
                      <a:pt x="114" y="0"/>
                    </a:moveTo>
                    <a:cubicBezTo>
                      <a:pt x="81" y="0"/>
                      <a:pt x="49" y="17"/>
                      <a:pt x="31" y="46"/>
                    </a:cubicBezTo>
                    <a:cubicBezTo>
                      <a:pt x="0" y="90"/>
                      <a:pt x="13" y="155"/>
                      <a:pt x="59" y="185"/>
                    </a:cubicBezTo>
                    <a:cubicBezTo>
                      <a:pt x="115" y="221"/>
                      <a:pt x="172" y="254"/>
                      <a:pt x="230" y="285"/>
                    </a:cubicBezTo>
                    <a:cubicBezTo>
                      <a:pt x="264" y="304"/>
                      <a:pt x="295" y="319"/>
                      <a:pt x="330" y="337"/>
                    </a:cubicBezTo>
                    <a:cubicBezTo>
                      <a:pt x="364" y="354"/>
                      <a:pt x="403" y="362"/>
                      <a:pt x="439" y="375"/>
                    </a:cubicBezTo>
                    <a:cubicBezTo>
                      <a:pt x="580" y="420"/>
                      <a:pt x="728" y="443"/>
                      <a:pt x="874" y="458"/>
                    </a:cubicBezTo>
                    <a:cubicBezTo>
                      <a:pt x="1064" y="480"/>
                      <a:pt x="1126" y="471"/>
                      <a:pt x="1325" y="501"/>
                    </a:cubicBezTo>
                    <a:cubicBezTo>
                      <a:pt x="1417" y="517"/>
                      <a:pt x="1615" y="527"/>
                      <a:pt x="1747" y="527"/>
                    </a:cubicBezTo>
                    <a:cubicBezTo>
                      <a:pt x="1763" y="527"/>
                      <a:pt x="1777" y="527"/>
                      <a:pt x="1790" y="527"/>
                    </a:cubicBezTo>
                    <a:cubicBezTo>
                      <a:pt x="2048" y="518"/>
                      <a:pt x="2018" y="179"/>
                      <a:pt x="1810" y="176"/>
                    </a:cubicBezTo>
                    <a:cubicBezTo>
                      <a:pt x="1806" y="176"/>
                      <a:pt x="1802" y="176"/>
                      <a:pt x="1798" y="176"/>
                    </a:cubicBezTo>
                    <a:cubicBezTo>
                      <a:pt x="1605" y="176"/>
                      <a:pt x="1346" y="227"/>
                      <a:pt x="1048" y="227"/>
                    </a:cubicBezTo>
                    <a:cubicBezTo>
                      <a:pt x="805" y="227"/>
                      <a:pt x="537" y="193"/>
                      <a:pt x="260" y="69"/>
                    </a:cubicBezTo>
                    <a:cubicBezTo>
                      <a:pt x="230" y="53"/>
                      <a:pt x="199" y="34"/>
                      <a:pt x="171" y="17"/>
                    </a:cubicBezTo>
                    <a:cubicBezTo>
                      <a:pt x="152" y="6"/>
                      <a:pt x="134" y="0"/>
                      <a:pt x="11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5" name="Google Shape;15535;p93"/>
              <p:cNvSpPr/>
              <p:nvPr/>
            </p:nvSpPr>
            <p:spPr>
              <a:xfrm>
                <a:off x="4916663" y="3067103"/>
                <a:ext cx="127194" cy="419795"/>
              </a:xfrm>
              <a:custGeom>
                <a:rect b="b" l="l" r="r" t="t"/>
                <a:pathLst>
                  <a:path extrusionOk="0" h="13271" w="4021">
                    <a:moveTo>
                      <a:pt x="2129" y="2729"/>
                    </a:move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9" y="2730"/>
                      <a:pt x="2129" y="2730"/>
                      <a:pt x="2129" y="2729"/>
                    </a:cubicBezTo>
                    <a:close/>
                    <a:moveTo>
                      <a:pt x="3958" y="1"/>
                    </a:moveTo>
                    <a:cubicBezTo>
                      <a:pt x="3945" y="1"/>
                      <a:pt x="3935" y="4"/>
                      <a:pt x="3926" y="14"/>
                    </a:cubicBezTo>
                    <a:cubicBezTo>
                      <a:pt x="1008" y="3037"/>
                      <a:pt x="0" y="6911"/>
                      <a:pt x="1466" y="11343"/>
                    </a:cubicBezTo>
                    <a:cubicBezTo>
                      <a:pt x="1674" y="11971"/>
                      <a:pt x="1916" y="12951"/>
                      <a:pt x="2359" y="13243"/>
                    </a:cubicBezTo>
                    <a:cubicBezTo>
                      <a:pt x="2386" y="13261"/>
                      <a:pt x="2417" y="13270"/>
                      <a:pt x="2447" y="13270"/>
                    </a:cubicBezTo>
                    <a:cubicBezTo>
                      <a:pt x="2525" y="13270"/>
                      <a:pt x="2600" y="13211"/>
                      <a:pt x="2605" y="13120"/>
                    </a:cubicBezTo>
                    <a:cubicBezTo>
                      <a:pt x="2609" y="13022"/>
                      <a:pt x="2530" y="12981"/>
                      <a:pt x="2466" y="12889"/>
                    </a:cubicBezTo>
                    <a:cubicBezTo>
                      <a:pt x="2230" y="12536"/>
                      <a:pt x="1958" y="11768"/>
                      <a:pt x="1963" y="11768"/>
                    </a:cubicBezTo>
                    <a:lnTo>
                      <a:pt x="1963" y="11768"/>
                    </a:lnTo>
                    <a:cubicBezTo>
                      <a:pt x="1963" y="11768"/>
                      <a:pt x="1967" y="11776"/>
                      <a:pt x="1973" y="11794"/>
                    </a:cubicBezTo>
                    <a:cubicBezTo>
                      <a:pt x="1203" y="9640"/>
                      <a:pt x="785" y="7813"/>
                      <a:pt x="1249" y="5369"/>
                    </a:cubicBezTo>
                    <a:lnTo>
                      <a:pt x="1249" y="5369"/>
                    </a:lnTo>
                    <a:lnTo>
                      <a:pt x="1249" y="5372"/>
                    </a:lnTo>
                    <a:cubicBezTo>
                      <a:pt x="1449" y="4355"/>
                      <a:pt x="1736" y="3539"/>
                      <a:pt x="2118" y="2749"/>
                    </a:cubicBezTo>
                    <a:lnTo>
                      <a:pt x="2118" y="2750"/>
                    </a:lnTo>
                    <a:lnTo>
                      <a:pt x="2128" y="2731"/>
                    </a:lnTo>
                    <a:lnTo>
                      <a:pt x="2128" y="2731"/>
                    </a:lnTo>
                    <a:cubicBezTo>
                      <a:pt x="2128" y="2731"/>
                      <a:pt x="2127" y="2731"/>
                      <a:pt x="2127" y="2732"/>
                    </a:cubicBezTo>
                    <a:cubicBezTo>
                      <a:pt x="2523" y="1933"/>
                      <a:pt x="3029" y="1189"/>
                      <a:pt x="3613" y="515"/>
                    </a:cubicBezTo>
                    <a:lnTo>
                      <a:pt x="3613" y="515"/>
                    </a:lnTo>
                    <a:cubicBezTo>
                      <a:pt x="3611" y="516"/>
                      <a:pt x="3609" y="519"/>
                      <a:pt x="3606" y="522"/>
                    </a:cubicBezTo>
                    <a:cubicBezTo>
                      <a:pt x="3733" y="375"/>
                      <a:pt x="3865" y="233"/>
                      <a:pt x="3999" y="94"/>
                    </a:cubicBezTo>
                    <a:cubicBezTo>
                      <a:pt x="4017" y="73"/>
                      <a:pt x="4021" y="43"/>
                      <a:pt x="4001" y="18"/>
                    </a:cubicBezTo>
                    <a:cubicBezTo>
                      <a:pt x="3991" y="8"/>
                      <a:pt x="3974" y="1"/>
                      <a:pt x="39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536" name="Google Shape;15536;p93"/>
            <p:cNvGrpSpPr/>
            <p:nvPr/>
          </p:nvGrpSpPr>
          <p:grpSpPr>
            <a:xfrm>
              <a:off x="85005" y="144832"/>
              <a:ext cx="717520" cy="678074"/>
              <a:chOff x="8426480" y="2078207"/>
              <a:chExt cx="717520" cy="678074"/>
            </a:xfrm>
          </p:grpSpPr>
          <p:sp>
            <p:nvSpPr>
              <p:cNvPr id="15537" name="Google Shape;15537;p93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8" name="Google Shape;15538;p93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39" name="Google Shape;15539;p93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0" name="Google Shape;15540;p93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1" name="Google Shape;15541;p93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2" name="Google Shape;15542;p93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3" name="Google Shape;15543;p93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4" name="Google Shape;15544;p93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5" name="Google Shape;15545;p93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6" name="Google Shape;15546;p93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7" name="Google Shape;15547;p93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8" name="Google Shape;15548;p93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49" name="Google Shape;15549;p93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0" name="Google Shape;15550;p93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1" name="Google Shape;15551;p93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2" name="Google Shape;15552;p93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3" name="Google Shape;15553;p93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4" name="Google Shape;15554;p93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5" name="Google Shape;15555;p93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6" name="Google Shape;15556;p93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7" name="Google Shape;15557;p93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8" name="Google Shape;15558;p93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59" name="Google Shape;15559;p93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0" name="Google Shape;15560;p93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1" name="Google Shape;15561;p93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2" name="Google Shape;15562;p93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3" name="Google Shape;15563;p93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4" name="Google Shape;15564;p93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5" name="Google Shape;15565;p93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6" name="Google Shape;15566;p93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7" name="Google Shape;15567;p93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8" name="Google Shape;15568;p93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69" name="Google Shape;15569;p93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0" name="Google Shape;15570;p93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1" name="Google Shape;15571;p93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2" name="Google Shape;15572;p93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3" name="Google Shape;15573;p93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4" name="Google Shape;15574;p93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5" name="Google Shape;15575;p93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6" name="Google Shape;15576;p93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7" name="Google Shape;15577;p93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8" name="Google Shape;15578;p93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79" name="Google Shape;15579;p93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0" name="Google Shape;15580;p93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1" name="Google Shape;15581;p93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2" name="Google Shape;15582;p93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3" name="Google Shape;15583;p93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4" name="Google Shape;15584;p93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5" name="Google Shape;15585;p93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6" name="Google Shape;15586;p93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7" name="Google Shape;15587;p93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8" name="Google Shape;15588;p93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89" name="Google Shape;15589;p93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0" name="Google Shape;15590;p93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1" name="Google Shape;15591;p93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2" name="Google Shape;15592;p93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3" name="Google Shape;15593;p93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4" name="Google Shape;15594;p93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5" name="Google Shape;15595;p93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6" name="Google Shape;15596;p93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7" name="Google Shape;15597;p93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8" name="Google Shape;15598;p93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599" name="Google Shape;15599;p93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0" name="Google Shape;15600;p93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1" name="Google Shape;15601;p93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2" name="Google Shape;15602;p93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3" name="Google Shape;15603;p93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4" name="Google Shape;15604;p93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5" name="Google Shape;15605;p93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6" name="Google Shape;15606;p93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07" name="Google Shape;15607;p93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08" name="Google Shape;15608;p93"/>
            <p:cNvGrpSpPr/>
            <p:nvPr/>
          </p:nvGrpSpPr>
          <p:grpSpPr>
            <a:xfrm>
              <a:off x="5610609" y="230474"/>
              <a:ext cx="310220" cy="298990"/>
              <a:chOff x="2049809" y="3045624"/>
              <a:chExt cx="310220" cy="298990"/>
            </a:xfrm>
          </p:grpSpPr>
          <p:sp>
            <p:nvSpPr>
              <p:cNvPr id="15609" name="Google Shape;15609;p93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0" name="Google Shape;15610;p93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1" name="Google Shape;15611;p93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2" name="Google Shape;15612;p93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3" name="Google Shape;15613;p93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4" name="Google Shape;15614;p93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615" name="Google Shape;15615;p93"/>
            <p:cNvSpPr/>
            <p:nvPr/>
          </p:nvSpPr>
          <p:spPr>
            <a:xfrm>
              <a:off x="5112587" y="4657533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616" name="Google Shape;15616;p93"/>
            <p:cNvGrpSpPr/>
            <p:nvPr/>
          </p:nvGrpSpPr>
          <p:grpSpPr>
            <a:xfrm>
              <a:off x="7806177" y="189506"/>
              <a:ext cx="147945" cy="134470"/>
              <a:chOff x="3477352" y="993181"/>
              <a:chExt cx="147945" cy="134470"/>
            </a:xfrm>
          </p:grpSpPr>
          <p:sp>
            <p:nvSpPr>
              <p:cNvPr id="15617" name="Google Shape;15617;p9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18" name="Google Shape;15618;p9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19" name="Google Shape;15619;p93"/>
            <p:cNvGrpSpPr/>
            <p:nvPr/>
          </p:nvGrpSpPr>
          <p:grpSpPr>
            <a:xfrm>
              <a:off x="8492028" y="257206"/>
              <a:ext cx="83763" cy="83541"/>
              <a:chOff x="3317703" y="1099656"/>
              <a:chExt cx="83763" cy="83541"/>
            </a:xfrm>
          </p:grpSpPr>
          <p:sp>
            <p:nvSpPr>
              <p:cNvPr id="15620" name="Google Shape;15620;p9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1" name="Google Shape;15621;p9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22" name="Google Shape;15622;p93"/>
            <p:cNvGrpSpPr/>
            <p:nvPr/>
          </p:nvGrpSpPr>
          <p:grpSpPr>
            <a:xfrm>
              <a:off x="4363049" y="4710733"/>
              <a:ext cx="417549" cy="432764"/>
              <a:chOff x="1855649" y="4139983"/>
              <a:chExt cx="417549" cy="432764"/>
            </a:xfrm>
          </p:grpSpPr>
          <p:sp>
            <p:nvSpPr>
              <p:cNvPr id="15623" name="Google Shape;15623;p93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4" name="Google Shape;15624;p93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5" name="Google Shape;15625;p93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6" name="Google Shape;15626;p93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7" name="Google Shape;15627;p93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8" name="Google Shape;15628;p93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29" name="Google Shape;15629;p93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0" name="Google Shape;15630;p93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1" name="Google Shape;15631;p93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2" name="Google Shape;15632;p93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3" name="Google Shape;15633;p93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4" name="Google Shape;15634;p93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35" name="Google Shape;15635;p93"/>
            <p:cNvGrpSpPr/>
            <p:nvPr/>
          </p:nvGrpSpPr>
          <p:grpSpPr>
            <a:xfrm>
              <a:off x="6171027" y="78550"/>
              <a:ext cx="580235" cy="387403"/>
              <a:chOff x="2699477" y="4217925"/>
              <a:chExt cx="580235" cy="387403"/>
            </a:xfrm>
          </p:grpSpPr>
          <p:sp>
            <p:nvSpPr>
              <p:cNvPr id="15636" name="Google Shape;15636;p93"/>
              <p:cNvSpPr/>
              <p:nvPr/>
            </p:nvSpPr>
            <p:spPr>
              <a:xfrm>
                <a:off x="2730193" y="4234121"/>
                <a:ext cx="494985" cy="356530"/>
              </a:xfrm>
              <a:custGeom>
                <a:rect b="b" l="l" r="r" t="t"/>
                <a:pathLst>
                  <a:path extrusionOk="0" h="11271" w="15648">
                    <a:moveTo>
                      <a:pt x="0" y="0"/>
                    </a:moveTo>
                    <a:cubicBezTo>
                      <a:pt x="0" y="0"/>
                      <a:pt x="261" y="10877"/>
                      <a:pt x="593" y="11149"/>
                    </a:cubicBezTo>
                    <a:cubicBezTo>
                      <a:pt x="705" y="11240"/>
                      <a:pt x="2420" y="11270"/>
                      <a:pt x="4657" y="11270"/>
                    </a:cubicBezTo>
                    <a:cubicBezTo>
                      <a:pt x="6145" y="11270"/>
                      <a:pt x="7865" y="11257"/>
                      <a:pt x="9495" y="11239"/>
                    </a:cubicBezTo>
                    <a:lnTo>
                      <a:pt x="9864" y="10570"/>
                    </a:lnTo>
                    <a:lnTo>
                      <a:pt x="9996" y="11233"/>
                    </a:lnTo>
                    <a:cubicBezTo>
                      <a:pt x="13040" y="11197"/>
                      <a:pt x="15648" y="11149"/>
                      <a:pt x="15648" y="11149"/>
                    </a:cubicBezTo>
                    <a:lnTo>
                      <a:pt x="15648" y="0"/>
                    </a:lnTo>
                    <a:lnTo>
                      <a:pt x="14021" y="0"/>
                    </a:lnTo>
                    <a:lnTo>
                      <a:pt x="13554" y="1442"/>
                    </a:lnTo>
                    <a:lnTo>
                      <a:pt x="13224" y="0"/>
                    </a:lnTo>
                    <a:lnTo>
                      <a:pt x="12848" y="0"/>
                    </a:lnTo>
                    <a:lnTo>
                      <a:pt x="12632" y="508"/>
                    </a:lnTo>
                    <a:lnTo>
                      <a:pt x="12478" y="0"/>
                    </a:lnTo>
                    <a:lnTo>
                      <a:pt x="3289" y="0"/>
                    </a:lnTo>
                    <a:lnTo>
                      <a:pt x="2875" y="961"/>
                    </a:lnTo>
                    <a:lnTo>
                      <a:pt x="258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7" name="Google Shape;15637;p93"/>
              <p:cNvSpPr/>
              <p:nvPr/>
            </p:nvSpPr>
            <p:spPr>
              <a:xfrm>
                <a:off x="2992299" y="4260123"/>
                <a:ext cx="86673" cy="53807"/>
              </a:xfrm>
              <a:custGeom>
                <a:rect b="b" l="l" r="r" t="t"/>
                <a:pathLst>
                  <a:path extrusionOk="0" h="1701" w="2740">
                    <a:moveTo>
                      <a:pt x="1471" y="0"/>
                    </a:moveTo>
                    <a:cubicBezTo>
                      <a:pt x="1267" y="0"/>
                      <a:pt x="1050" y="56"/>
                      <a:pt x="835" y="186"/>
                    </a:cubicBezTo>
                    <a:cubicBezTo>
                      <a:pt x="835" y="186"/>
                      <a:pt x="477" y="518"/>
                      <a:pt x="188" y="1012"/>
                    </a:cubicBezTo>
                    <a:cubicBezTo>
                      <a:pt x="1" y="1334"/>
                      <a:pt x="768" y="1700"/>
                      <a:pt x="1462" y="1700"/>
                    </a:cubicBezTo>
                    <a:cubicBezTo>
                      <a:pt x="1833" y="1700"/>
                      <a:pt x="2183" y="1596"/>
                      <a:pt x="2354" y="1323"/>
                    </a:cubicBezTo>
                    <a:cubicBezTo>
                      <a:pt x="2739" y="711"/>
                      <a:pt x="2195" y="0"/>
                      <a:pt x="14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8" name="Google Shape;15638;p93"/>
              <p:cNvSpPr/>
              <p:nvPr/>
            </p:nvSpPr>
            <p:spPr>
              <a:xfrm>
                <a:off x="3032093" y="4477755"/>
                <a:ext cx="134312" cy="79587"/>
              </a:xfrm>
              <a:custGeom>
                <a:rect b="b" l="l" r="r" t="t"/>
                <a:pathLst>
                  <a:path extrusionOk="0" h="2516" w="4246">
                    <a:moveTo>
                      <a:pt x="2188" y="1"/>
                    </a:moveTo>
                    <a:cubicBezTo>
                      <a:pt x="2041" y="1"/>
                      <a:pt x="1886" y="19"/>
                      <a:pt x="1726" y="59"/>
                    </a:cubicBezTo>
                    <a:cubicBezTo>
                      <a:pt x="1726" y="59"/>
                      <a:pt x="1092" y="367"/>
                      <a:pt x="485" y="921"/>
                    </a:cubicBezTo>
                    <a:cubicBezTo>
                      <a:pt x="1" y="1365"/>
                      <a:pt x="1467" y="2516"/>
                      <a:pt x="2590" y="2516"/>
                    </a:cubicBezTo>
                    <a:cubicBezTo>
                      <a:pt x="2872" y="2516"/>
                      <a:pt x="3132" y="2444"/>
                      <a:pt x="3334" y="2270"/>
                    </a:cubicBezTo>
                    <a:cubicBezTo>
                      <a:pt x="4246" y="1490"/>
                      <a:pt x="3510" y="1"/>
                      <a:pt x="21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39" name="Google Shape;15639;p93"/>
              <p:cNvSpPr/>
              <p:nvPr/>
            </p:nvSpPr>
            <p:spPr>
              <a:xfrm>
                <a:off x="2961331" y="4333004"/>
                <a:ext cx="216872" cy="150760"/>
              </a:xfrm>
              <a:custGeom>
                <a:rect b="b" l="l" r="r" t="t"/>
                <a:pathLst>
                  <a:path extrusionOk="0" h="4766" w="6856">
                    <a:moveTo>
                      <a:pt x="3489" y="1"/>
                    </a:moveTo>
                    <a:cubicBezTo>
                      <a:pt x="3143" y="1"/>
                      <a:pt x="2769" y="48"/>
                      <a:pt x="2426" y="189"/>
                    </a:cubicBezTo>
                    <a:cubicBezTo>
                      <a:pt x="1395" y="613"/>
                      <a:pt x="1760" y="2188"/>
                      <a:pt x="879" y="2825"/>
                    </a:cubicBezTo>
                    <a:cubicBezTo>
                      <a:pt x="0" y="3462"/>
                      <a:pt x="394" y="4765"/>
                      <a:pt x="1303" y="4765"/>
                    </a:cubicBezTo>
                    <a:cubicBezTo>
                      <a:pt x="2033" y="4765"/>
                      <a:pt x="2744" y="3593"/>
                      <a:pt x="3607" y="3593"/>
                    </a:cubicBezTo>
                    <a:cubicBezTo>
                      <a:pt x="3819" y="3593"/>
                      <a:pt x="4040" y="3664"/>
                      <a:pt x="4273" y="3840"/>
                    </a:cubicBezTo>
                    <a:cubicBezTo>
                      <a:pt x="4466" y="3986"/>
                      <a:pt x="4667" y="4050"/>
                      <a:pt x="4867" y="4050"/>
                    </a:cubicBezTo>
                    <a:cubicBezTo>
                      <a:pt x="5887" y="4050"/>
                      <a:pt x="6856" y="2379"/>
                      <a:pt x="6423" y="1492"/>
                    </a:cubicBezTo>
                    <a:cubicBezTo>
                      <a:pt x="5912" y="432"/>
                      <a:pt x="4760" y="189"/>
                      <a:pt x="4760" y="189"/>
                    </a:cubicBezTo>
                    <a:cubicBezTo>
                      <a:pt x="4760" y="189"/>
                      <a:pt x="4181" y="1"/>
                      <a:pt x="34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0" name="Google Shape;15640;p93"/>
              <p:cNvSpPr/>
              <p:nvPr/>
            </p:nvSpPr>
            <p:spPr>
              <a:xfrm>
                <a:off x="2814715" y="4264457"/>
                <a:ext cx="182741" cy="209850"/>
              </a:xfrm>
              <a:custGeom>
                <a:rect b="b" l="l" r="r" t="t"/>
                <a:pathLst>
                  <a:path extrusionOk="0" h="6634" w="5777">
                    <a:moveTo>
                      <a:pt x="3219" y="0"/>
                    </a:moveTo>
                    <a:cubicBezTo>
                      <a:pt x="2731" y="0"/>
                      <a:pt x="2366" y="165"/>
                      <a:pt x="2366" y="165"/>
                    </a:cubicBezTo>
                    <a:cubicBezTo>
                      <a:pt x="2363" y="165"/>
                      <a:pt x="2360" y="165"/>
                      <a:pt x="2358" y="165"/>
                    </a:cubicBezTo>
                    <a:cubicBezTo>
                      <a:pt x="1844" y="165"/>
                      <a:pt x="366" y="1432"/>
                      <a:pt x="172" y="3559"/>
                    </a:cubicBezTo>
                    <a:cubicBezTo>
                      <a:pt x="0" y="5443"/>
                      <a:pt x="1564" y="6634"/>
                      <a:pt x="2514" y="6634"/>
                    </a:cubicBezTo>
                    <a:cubicBezTo>
                      <a:pt x="2643" y="6634"/>
                      <a:pt x="2761" y="6612"/>
                      <a:pt x="2861" y="6567"/>
                    </a:cubicBezTo>
                    <a:cubicBezTo>
                      <a:pt x="3706" y="6192"/>
                      <a:pt x="2573" y="5261"/>
                      <a:pt x="2759" y="4306"/>
                    </a:cubicBezTo>
                    <a:cubicBezTo>
                      <a:pt x="2945" y="3353"/>
                      <a:pt x="5776" y="2535"/>
                      <a:pt x="5025" y="1163"/>
                    </a:cubicBezTo>
                    <a:cubicBezTo>
                      <a:pt x="4507" y="219"/>
                      <a:pt x="3781" y="0"/>
                      <a:pt x="32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1" name="Google Shape;15641;p93"/>
              <p:cNvSpPr/>
              <p:nvPr/>
            </p:nvSpPr>
            <p:spPr>
              <a:xfrm>
                <a:off x="3093017" y="4266228"/>
                <a:ext cx="48967" cy="53839"/>
              </a:xfrm>
              <a:custGeom>
                <a:rect b="b" l="l" r="r" t="t"/>
                <a:pathLst>
                  <a:path extrusionOk="0" h="1702" w="1548">
                    <a:moveTo>
                      <a:pt x="1032" y="0"/>
                    </a:moveTo>
                    <a:lnTo>
                      <a:pt x="1" y="1339"/>
                    </a:lnTo>
                    <a:lnTo>
                      <a:pt x="516" y="1701"/>
                    </a:lnTo>
                    <a:lnTo>
                      <a:pt x="1547" y="308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2" name="Google Shape;15642;p93"/>
              <p:cNvSpPr/>
              <p:nvPr/>
            </p:nvSpPr>
            <p:spPr>
              <a:xfrm>
                <a:off x="3090044" y="4269676"/>
                <a:ext cx="54914" cy="46531"/>
              </a:xfrm>
              <a:custGeom>
                <a:rect b="b" l="l" r="r" t="t"/>
                <a:pathLst>
                  <a:path extrusionOk="0" h="1471" w="1736">
                    <a:moveTo>
                      <a:pt x="327" y="0"/>
                    </a:moveTo>
                    <a:lnTo>
                      <a:pt x="0" y="540"/>
                    </a:lnTo>
                    <a:lnTo>
                      <a:pt x="1462" y="1471"/>
                    </a:lnTo>
                    <a:lnTo>
                      <a:pt x="1736" y="937"/>
                    </a:ln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3" name="Google Shape;15643;p93"/>
              <p:cNvSpPr/>
              <p:nvPr/>
            </p:nvSpPr>
            <p:spPr>
              <a:xfrm>
                <a:off x="2834864" y="4496861"/>
                <a:ext cx="32645" cy="32645"/>
              </a:xfrm>
              <a:custGeom>
                <a:rect b="b" l="l" r="r" t="t"/>
                <a:pathLst>
                  <a:path extrusionOk="0" h="1032" w="1032">
                    <a:moveTo>
                      <a:pt x="516" y="0"/>
                    </a:moveTo>
                    <a:cubicBezTo>
                      <a:pt x="231" y="0"/>
                      <a:pt x="0" y="231"/>
                      <a:pt x="0" y="516"/>
                    </a:cubicBezTo>
                    <a:cubicBezTo>
                      <a:pt x="0" y="801"/>
                      <a:pt x="231" y="1031"/>
                      <a:pt x="516" y="1031"/>
                    </a:cubicBezTo>
                    <a:cubicBezTo>
                      <a:pt x="801" y="1031"/>
                      <a:pt x="1031" y="801"/>
                      <a:pt x="1031" y="516"/>
                    </a:cubicBezTo>
                    <a:cubicBezTo>
                      <a:pt x="1031" y="231"/>
                      <a:pt x="801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4" name="Google Shape;15644;p93"/>
              <p:cNvSpPr/>
              <p:nvPr/>
            </p:nvSpPr>
            <p:spPr>
              <a:xfrm>
                <a:off x="2866370" y="4502365"/>
                <a:ext cx="150760" cy="60798"/>
              </a:xfrm>
              <a:custGeom>
                <a:rect b="b" l="l" r="r" t="t"/>
                <a:pathLst>
                  <a:path extrusionOk="0" h="1922" w="4766">
                    <a:moveTo>
                      <a:pt x="2218" y="1"/>
                    </a:moveTo>
                    <a:cubicBezTo>
                      <a:pt x="1546" y="1"/>
                      <a:pt x="216" y="1592"/>
                      <a:pt x="216" y="1592"/>
                    </a:cubicBezTo>
                    <a:cubicBezTo>
                      <a:pt x="0" y="1826"/>
                      <a:pt x="617" y="1922"/>
                      <a:pt x="1455" y="1922"/>
                    </a:cubicBezTo>
                    <a:cubicBezTo>
                      <a:pt x="2817" y="1922"/>
                      <a:pt x="4765" y="1669"/>
                      <a:pt x="4670" y="1350"/>
                    </a:cubicBezTo>
                    <a:cubicBezTo>
                      <a:pt x="4518" y="836"/>
                      <a:pt x="2943" y="169"/>
                      <a:pt x="2306" y="11"/>
                    </a:cubicBezTo>
                    <a:cubicBezTo>
                      <a:pt x="2278" y="4"/>
                      <a:pt x="2249" y="1"/>
                      <a:pt x="22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5" name="Google Shape;15645;p93"/>
              <p:cNvSpPr/>
              <p:nvPr/>
            </p:nvSpPr>
            <p:spPr>
              <a:xfrm>
                <a:off x="2849858" y="4497746"/>
                <a:ext cx="9774" cy="13823"/>
              </a:xfrm>
              <a:custGeom>
                <a:rect b="b" l="l" r="r" t="t"/>
                <a:pathLst>
                  <a:path extrusionOk="0" h="437" w="309">
                    <a:moveTo>
                      <a:pt x="105" y="1"/>
                    </a:moveTo>
                    <a:cubicBezTo>
                      <a:pt x="94" y="1"/>
                      <a:pt x="84" y="3"/>
                      <a:pt x="73" y="7"/>
                    </a:cubicBezTo>
                    <a:cubicBezTo>
                      <a:pt x="25" y="23"/>
                      <a:pt x="0" y="77"/>
                      <a:pt x="17" y="123"/>
                    </a:cubicBezTo>
                    <a:cubicBezTo>
                      <a:pt x="78" y="287"/>
                      <a:pt x="120" y="382"/>
                      <a:pt x="120" y="382"/>
                    </a:cubicBezTo>
                    <a:cubicBezTo>
                      <a:pt x="135" y="416"/>
                      <a:pt x="169" y="436"/>
                      <a:pt x="202" y="436"/>
                    </a:cubicBezTo>
                    <a:cubicBezTo>
                      <a:pt x="215" y="436"/>
                      <a:pt x="228" y="432"/>
                      <a:pt x="242" y="429"/>
                    </a:cubicBezTo>
                    <a:cubicBezTo>
                      <a:pt x="287" y="409"/>
                      <a:pt x="308" y="356"/>
                      <a:pt x="287" y="309"/>
                    </a:cubicBezTo>
                    <a:cubicBezTo>
                      <a:pt x="287" y="308"/>
                      <a:pt x="245" y="217"/>
                      <a:pt x="191" y="63"/>
                    </a:cubicBezTo>
                    <a:cubicBezTo>
                      <a:pt x="177" y="25"/>
                      <a:pt x="142" y="1"/>
                      <a:pt x="1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6" name="Google Shape;15646;p93"/>
              <p:cNvSpPr/>
              <p:nvPr/>
            </p:nvSpPr>
            <p:spPr>
              <a:xfrm>
                <a:off x="2839198" y="4315100"/>
                <a:ext cx="302691" cy="196090"/>
              </a:xfrm>
              <a:custGeom>
                <a:rect b="b" l="l" r="r" t="t"/>
                <a:pathLst>
                  <a:path extrusionOk="0" h="6199" w="9569">
                    <a:moveTo>
                      <a:pt x="9092" y="1"/>
                    </a:moveTo>
                    <a:cubicBezTo>
                      <a:pt x="9083" y="1"/>
                      <a:pt x="9074" y="2"/>
                      <a:pt x="9064" y="5"/>
                    </a:cubicBezTo>
                    <a:cubicBezTo>
                      <a:pt x="9016" y="20"/>
                      <a:pt x="8991" y="71"/>
                      <a:pt x="9006" y="119"/>
                    </a:cubicBezTo>
                    <a:cubicBezTo>
                      <a:pt x="9062" y="295"/>
                      <a:pt x="9112" y="474"/>
                      <a:pt x="9156" y="650"/>
                    </a:cubicBezTo>
                    <a:cubicBezTo>
                      <a:pt x="9165" y="693"/>
                      <a:pt x="9202" y="721"/>
                      <a:pt x="9243" y="721"/>
                    </a:cubicBezTo>
                    <a:cubicBezTo>
                      <a:pt x="9251" y="721"/>
                      <a:pt x="9258" y="719"/>
                      <a:pt x="9266" y="718"/>
                    </a:cubicBezTo>
                    <a:cubicBezTo>
                      <a:pt x="9315" y="705"/>
                      <a:pt x="9345" y="655"/>
                      <a:pt x="9334" y="606"/>
                    </a:cubicBezTo>
                    <a:cubicBezTo>
                      <a:pt x="9286" y="426"/>
                      <a:pt x="9236" y="242"/>
                      <a:pt x="9179" y="63"/>
                    </a:cubicBezTo>
                    <a:cubicBezTo>
                      <a:pt x="9166" y="25"/>
                      <a:pt x="9131" y="1"/>
                      <a:pt x="9092" y="1"/>
                    </a:cubicBezTo>
                    <a:close/>
                    <a:moveTo>
                      <a:pt x="2037" y="1118"/>
                    </a:moveTo>
                    <a:cubicBezTo>
                      <a:pt x="2033" y="1118"/>
                      <a:pt x="2028" y="1118"/>
                      <a:pt x="2024" y="1119"/>
                    </a:cubicBezTo>
                    <a:cubicBezTo>
                      <a:pt x="1868" y="1142"/>
                      <a:pt x="1709" y="1197"/>
                      <a:pt x="1549" y="1283"/>
                    </a:cubicBezTo>
                    <a:cubicBezTo>
                      <a:pt x="1523" y="1298"/>
                      <a:pt x="1497" y="1312"/>
                      <a:pt x="1473" y="1326"/>
                    </a:cubicBezTo>
                    <a:cubicBezTo>
                      <a:pt x="1427" y="1351"/>
                      <a:pt x="1413" y="1406"/>
                      <a:pt x="1438" y="1449"/>
                    </a:cubicBezTo>
                    <a:cubicBezTo>
                      <a:pt x="1454" y="1478"/>
                      <a:pt x="1484" y="1494"/>
                      <a:pt x="1517" y="1494"/>
                    </a:cubicBezTo>
                    <a:cubicBezTo>
                      <a:pt x="1533" y="1494"/>
                      <a:pt x="1547" y="1491"/>
                      <a:pt x="1563" y="1485"/>
                    </a:cubicBezTo>
                    <a:cubicBezTo>
                      <a:pt x="1589" y="1471"/>
                      <a:pt x="1612" y="1457"/>
                      <a:pt x="1637" y="1444"/>
                    </a:cubicBezTo>
                    <a:cubicBezTo>
                      <a:pt x="1776" y="1366"/>
                      <a:pt x="1917" y="1319"/>
                      <a:pt x="2050" y="1299"/>
                    </a:cubicBezTo>
                    <a:cubicBezTo>
                      <a:pt x="2100" y="1292"/>
                      <a:pt x="2134" y="1245"/>
                      <a:pt x="2127" y="1195"/>
                    </a:cubicBezTo>
                    <a:cubicBezTo>
                      <a:pt x="2121" y="1149"/>
                      <a:pt x="2080" y="1118"/>
                      <a:pt x="2037" y="1118"/>
                    </a:cubicBezTo>
                    <a:close/>
                    <a:moveTo>
                      <a:pt x="2581" y="1177"/>
                    </a:moveTo>
                    <a:cubicBezTo>
                      <a:pt x="2544" y="1177"/>
                      <a:pt x="2510" y="1200"/>
                      <a:pt x="2496" y="1236"/>
                    </a:cubicBezTo>
                    <a:cubicBezTo>
                      <a:pt x="2479" y="1283"/>
                      <a:pt x="2502" y="1335"/>
                      <a:pt x="2549" y="1352"/>
                    </a:cubicBezTo>
                    <a:cubicBezTo>
                      <a:pt x="2698" y="1408"/>
                      <a:pt x="2843" y="1498"/>
                      <a:pt x="2995" y="1627"/>
                    </a:cubicBezTo>
                    <a:cubicBezTo>
                      <a:pt x="3013" y="1641"/>
                      <a:pt x="3033" y="1648"/>
                      <a:pt x="3053" y="1648"/>
                    </a:cubicBezTo>
                    <a:cubicBezTo>
                      <a:pt x="3079" y="1648"/>
                      <a:pt x="3106" y="1637"/>
                      <a:pt x="3122" y="1616"/>
                    </a:cubicBezTo>
                    <a:cubicBezTo>
                      <a:pt x="3154" y="1577"/>
                      <a:pt x="3149" y="1520"/>
                      <a:pt x="3111" y="1487"/>
                    </a:cubicBezTo>
                    <a:cubicBezTo>
                      <a:pt x="2943" y="1345"/>
                      <a:pt x="2780" y="1245"/>
                      <a:pt x="2612" y="1183"/>
                    </a:cubicBezTo>
                    <a:cubicBezTo>
                      <a:pt x="2602" y="1179"/>
                      <a:pt x="2591" y="1177"/>
                      <a:pt x="2581" y="1177"/>
                    </a:cubicBezTo>
                    <a:close/>
                    <a:moveTo>
                      <a:pt x="9361" y="1084"/>
                    </a:moveTo>
                    <a:cubicBezTo>
                      <a:pt x="9356" y="1084"/>
                      <a:pt x="9351" y="1085"/>
                      <a:pt x="9345" y="1086"/>
                    </a:cubicBezTo>
                    <a:cubicBezTo>
                      <a:pt x="9295" y="1094"/>
                      <a:pt x="9264" y="1142"/>
                      <a:pt x="9272" y="1192"/>
                    </a:cubicBezTo>
                    <a:cubicBezTo>
                      <a:pt x="9306" y="1376"/>
                      <a:pt x="9331" y="1560"/>
                      <a:pt x="9351" y="1737"/>
                    </a:cubicBezTo>
                    <a:cubicBezTo>
                      <a:pt x="9354" y="1784"/>
                      <a:pt x="9394" y="1817"/>
                      <a:pt x="9441" y="1817"/>
                    </a:cubicBezTo>
                    <a:lnTo>
                      <a:pt x="9451" y="1817"/>
                    </a:lnTo>
                    <a:cubicBezTo>
                      <a:pt x="9501" y="1813"/>
                      <a:pt x="9537" y="1767"/>
                      <a:pt x="9531" y="1717"/>
                    </a:cubicBezTo>
                    <a:cubicBezTo>
                      <a:pt x="9513" y="1537"/>
                      <a:pt x="9485" y="1348"/>
                      <a:pt x="9451" y="1159"/>
                    </a:cubicBezTo>
                    <a:cubicBezTo>
                      <a:pt x="9443" y="1114"/>
                      <a:pt x="9404" y="1084"/>
                      <a:pt x="9361" y="1084"/>
                    </a:cubicBezTo>
                    <a:close/>
                    <a:moveTo>
                      <a:pt x="1059" y="1632"/>
                    </a:moveTo>
                    <a:cubicBezTo>
                      <a:pt x="1039" y="1632"/>
                      <a:pt x="1018" y="1639"/>
                      <a:pt x="1002" y="1653"/>
                    </a:cubicBezTo>
                    <a:cubicBezTo>
                      <a:pt x="853" y="1779"/>
                      <a:pt x="718" y="1918"/>
                      <a:pt x="602" y="2068"/>
                    </a:cubicBezTo>
                    <a:cubicBezTo>
                      <a:pt x="572" y="2108"/>
                      <a:pt x="579" y="2165"/>
                      <a:pt x="618" y="2195"/>
                    </a:cubicBezTo>
                    <a:cubicBezTo>
                      <a:pt x="635" y="2210"/>
                      <a:pt x="654" y="2215"/>
                      <a:pt x="674" y="2215"/>
                    </a:cubicBezTo>
                    <a:cubicBezTo>
                      <a:pt x="701" y="2215"/>
                      <a:pt x="727" y="2203"/>
                      <a:pt x="747" y="2181"/>
                    </a:cubicBezTo>
                    <a:cubicBezTo>
                      <a:pt x="854" y="2041"/>
                      <a:pt x="980" y="1910"/>
                      <a:pt x="1119" y="1793"/>
                    </a:cubicBezTo>
                    <a:cubicBezTo>
                      <a:pt x="1159" y="1759"/>
                      <a:pt x="1162" y="1701"/>
                      <a:pt x="1130" y="1664"/>
                    </a:cubicBezTo>
                    <a:cubicBezTo>
                      <a:pt x="1111" y="1643"/>
                      <a:pt x="1085" y="1632"/>
                      <a:pt x="1059" y="1632"/>
                    </a:cubicBezTo>
                    <a:close/>
                    <a:moveTo>
                      <a:pt x="3443" y="1863"/>
                    </a:moveTo>
                    <a:cubicBezTo>
                      <a:pt x="3422" y="1863"/>
                      <a:pt x="3401" y="1870"/>
                      <a:pt x="3384" y="1885"/>
                    </a:cubicBezTo>
                    <a:cubicBezTo>
                      <a:pt x="3346" y="1916"/>
                      <a:pt x="3340" y="1973"/>
                      <a:pt x="3373" y="2014"/>
                    </a:cubicBezTo>
                    <a:cubicBezTo>
                      <a:pt x="3480" y="2140"/>
                      <a:pt x="3588" y="2286"/>
                      <a:pt x="3704" y="2453"/>
                    </a:cubicBezTo>
                    <a:cubicBezTo>
                      <a:pt x="3722" y="2479"/>
                      <a:pt x="3751" y="2493"/>
                      <a:pt x="3779" y="2493"/>
                    </a:cubicBezTo>
                    <a:cubicBezTo>
                      <a:pt x="3797" y="2493"/>
                      <a:pt x="3815" y="2489"/>
                      <a:pt x="3830" y="2475"/>
                    </a:cubicBezTo>
                    <a:cubicBezTo>
                      <a:pt x="3871" y="2446"/>
                      <a:pt x="3881" y="2389"/>
                      <a:pt x="3852" y="2347"/>
                    </a:cubicBezTo>
                    <a:cubicBezTo>
                      <a:pt x="3734" y="2175"/>
                      <a:pt x="3623" y="2028"/>
                      <a:pt x="3513" y="1895"/>
                    </a:cubicBezTo>
                    <a:cubicBezTo>
                      <a:pt x="3495" y="1874"/>
                      <a:pt x="3469" y="1863"/>
                      <a:pt x="3443" y="1863"/>
                    </a:cubicBezTo>
                    <a:close/>
                    <a:moveTo>
                      <a:pt x="9478" y="2192"/>
                    </a:moveTo>
                    <a:cubicBezTo>
                      <a:pt x="9477" y="2192"/>
                      <a:pt x="9475" y="2192"/>
                      <a:pt x="9474" y="2193"/>
                    </a:cubicBezTo>
                    <a:cubicBezTo>
                      <a:pt x="9424" y="2194"/>
                      <a:pt x="9382" y="2236"/>
                      <a:pt x="9385" y="2286"/>
                    </a:cubicBezTo>
                    <a:cubicBezTo>
                      <a:pt x="9387" y="2329"/>
                      <a:pt x="9387" y="2373"/>
                      <a:pt x="9387" y="2416"/>
                    </a:cubicBezTo>
                    <a:cubicBezTo>
                      <a:pt x="9387" y="2559"/>
                      <a:pt x="9381" y="2698"/>
                      <a:pt x="9371" y="2834"/>
                    </a:cubicBezTo>
                    <a:cubicBezTo>
                      <a:pt x="9367" y="2884"/>
                      <a:pt x="9405" y="2930"/>
                      <a:pt x="9455" y="2933"/>
                    </a:cubicBezTo>
                    <a:lnTo>
                      <a:pt x="9461" y="2933"/>
                    </a:lnTo>
                    <a:cubicBezTo>
                      <a:pt x="9510" y="2933"/>
                      <a:pt x="9550" y="2897"/>
                      <a:pt x="9553" y="2848"/>
                    </a:cubicBezTo>
                    <a:cubicBezTo>
                      <a:pt x="9564" y="2708"/>
                      <a:pt x="9569" y="2562"/>
                      <a:pt x="9569" y="2416"/>
                    </a:cubicBezTo>
                    <a:cubicBezTo>
                      <a:pt x="9569" y="2372"/>
                      <a:pt x="9567" y="2326"/>
                      <a:pt x="9567" y="2281"/>
                    </a:cubicBezTo>
                    <a:cubicBezTo>
                      <a:pt x="9566" y="2233"/>
                      <a:pt x="9521" y="2192"/>
                      <a:pt x="9478" y="2192"/>
                    </a:cubicBezTo>
                    <a:close/>
                    <a:moveTo>
                      <a:pt x="383" y="2506"/>
                    </a:moveTo>
                    <a:cubicBezTo>
                      <a:pt x="349" y="2506"/>
                      <a:pt x="317" y="2525"/>
                      <a:pt x="301" y="2558"/>
                    </a:cubicBezTo>
                    <a:cubicBezTo>
                      <a:pt x="221" y="2727"/>
                      <a:pt x="157" y="2910"/>
                      <a:pt x="108" y="3099"/>
                    </a:cubicBezTo>
                    <a:cubicBezTo>
                      <a:pt x="95" y="3149"/>
                      <a:pt x="127" y="3198"/>
                      <a:pt x="174" y="3211"/>
                    </a:cubicBezTo>
                    <a:cubicBezTo>
                      <a:pt x="181" y="3213"/>
                      <a:pt x="188" y="3213"/>
                      <a:pt x="195" y="3213"/>
                    </a:cubicBezTo>
                    <a:cubicBezTo>
                      <a:pt x="237" y="3213"/>
                      <a:pt x="273" y="3188"/>
                      <a:pt x="286" y="3145"/>
                    </a:cubicBezTo>
                    <a:cubicBezTo>
                      <a:pt x="330" y="2966"/>
                      <a:pt x="392" y="2794"/>
                      <a:pt x="466" y="2636"/>
                    </a:cubicBezTo>
                    <a:cubicBezTo>
                      <a:pt x="488" y="2589"/>
                      <a:pt x="467" y="2536"/>
                      <a:pt x="423" y="2515"/>
                    </a:cubicBezTo>
                    <a:cubicBezTo>
                      <a:pt x="410" y="2509"/>
                      <a:pt x="397" y="2506"/>
                      <a:pt x="383" y="2506"/>
                    </a:cubicBezTo>
                    <a:close/>
                    <a:moveTo>
                      <a:pt x="4081" y="2780"/>
                    </a:moveTo>
                    <a:cubicBezTo>
                      <a:pt x="4064" y="2780"/>
                      <a:pt x="4048" y="2784"/>
                      <a:pt x="4033" y="2794"/>
                    </a:cubicBezTo>
                    <a:cubicBezTo>
                      <a:pt x="3993" y="2820"/>
                      <a:pt x="3978" y="2876"/>
                      <a:pt x="4004" y="2919"/>
                    </a:cubicBezTo>
                    <a:cubicBezTo>
                      <a:pt x="4102" y="3075"/>
                      <a:pt x="4198" y="3235"/>
                      <a:pt x="4293" y="3397"/>
                    </a:cubicBezTo>
                    <a:cubicBezTo>
                      <a:pt x="4311" y="3425"/>
                      <a:pt x="4341" y="3441"/>
                      <a:pt x="4372" y="3441"/>
                    </a:cubicBezTo>
                    <a:cubicBezTo>
                      <a:pt x="4388" y="3441"/>
                      <a:pt x="4404" y="3438"/>
                      <a:pt x="4417" y="3428"/>
                    </a:cubicBezTo>
                    <a:cubicBezTo>
                      <a:pt x="4460" y="3402"/>
                      <a:pt x="4474" y="3347"/>
                      <a:pt x="4448" y="3304"/>
                    </a:cubicBezTo>
                    <a:cubicBezTo>
                      <a:pt x="4352" y="3140"/>
                      <a:pt x="4255" y="2977"/>
                      <a:pt x="4159" y="2823"/>
                    </a:cubicBezTo>
                    <a:cubicBezTo>
                      <a:pt x="4141" y="2796"/>
                      <a:pt x="4111" y="2780"/>
                      <a:pt x="4081" y="2780"/>
                    </a:cubicBezTo>
                    <a:close/>
                    <a:moveTo>
                      <a:pt x="9389" y="3305"/>
                    </a:moveTo>
                    <a:cubicBezTo>
                      <a:pt x="9346" y="3305"/>
                      <a:pt x="9308" y="3334"/>
                      <a:pt x="9301" y="3378"/>
                    </a:cubicBezTo>
                    <a:cubicBezTo>
                      <a:pt x="9265" y="3560"/>
                      <a:pt x="9219" y="3739"/>
                      <a:pt x="9163" y="3907"/>
                    </a:cubicBezTo>
                    <a:cubicBezTo>
                      <a:pt x="9146" y="3954"/>
                      <a:pt x="9172" y="4005"/>
                      <a:pt x="9221" y="4021"/>
                    </a:cubicBezTo>
                    <a:cubicBezTo>
                      <a:pt x="9229" y="4025"/>
                      <a:pt x="9241" y="4027"/>
                      <a:pt x="9249" y="4027"/>
                    </a:cubicBezTo>
                    <a:cubicBezTo>
                      <a:pt x="9286" y="4027"/>
                      <a:pt x="9322" y="4004"/>
                      <a:pt x="9335" y="3964"/>
                    </a:cubicBezTo>
                    <a:cubicBezTo>
                      <a:pt x="9394" y="3789"/>
                      <a:pt x="9443" y="3603"/>
                      <a:pt x="9478" y="3413"/>
                    </a:cubicBezTo>
                    <a:cubicBezTo>
                      <a:pt x="9488" y="3364"/>
                      <a:pt x="9457" y="3317"/>
                      <a:pt x="9407" y="3307"/>
                    </a:cubicBezTo>
                    <a:cubicBezTo>
                      <a:pt x="9401" y="3305"/>
                      <a:pt x="9395" y="3305"/>
                      <a:pt x="9389" y="3305"/>
                    </a:cubicBezTo>
                    <a:close/>
                    <a:moveTo>
                      <a:pt x="106" y="3585"/>
                    </a:moveTo>
                    <a:cubicBezTo>
                      <a:pt x="59" y="3585"/>
                      <a:pt x="18" y="3621"/>
                      <a:pt x="15" y="3669"/>
                    </a:cubicBezTo>
                    <a:cubicBezTo>
                      <a:pt x="6" y="3778"/>
                      <a:pt x="1" y="3892"/>
                      <a:pt x="1" y="4007"/>
                    </a:cubicBezTo>
                    <a:cubicBezTo>
                      <a:pt x="1" y="4084"/>
                      <a:pt x="2" y="4161"/>
                      <a:pt x="6" y="4237"/>
                    </a:cubicBezTo>
                    <a:cubicBezTo>
                      <a:pt x="9" y="4286"/>
                      <a:pt x="49" y="4323"/>
                      <a:pt x="98" y="4323"/>
                    </a:cubicBezTo>
                    <a:cubicBezTo>
                      <a:pt x="100" y="4323"/>
                      <a:pt x="101" y="4323"/>
                      <a:pt x="102" y="4326"/>
                    </a:cubicBezTo>
                    <a:cubicBezTo>
                      <a:pt x="152" y="4323"/>
                      <a:pt x="191" y="4280"/>
                      <a:pt x="188" y="4230"/>
                    </a:cubicBezTo>
                    <a:cubicBezTo>
                      <a:pt x="185" y="4157"/>
                      <a:pt x="184" y="4084"/>
                      <a:pt x="184" y="4008"/>
                    </a:cubicBezTo>
                    <a:cubicBezTo>
                      <a:pt x="184" y="3898"/>
                      <a:pt x="187" y="3789"/>
                      <a:pt x="195" y="3685"/>
                    </a:cubicBezTo>
                    <a:cubicBezTo>
                      <a:pt x="201" y="3634"/>
                      <a:pt x="164" y="3590"/>
                      <a:pt x="114" y="3586"/>
                    </a:cubicBezTo>
                    <a:cubicBezTo>
                      <a:pt x="111" y="3586"/>
                      <a:pt x="109" y="3585"/>
                      <a:pt x="106" y="3585"/>
                    </a:cubicBezTo>
                    <a:close/>
                    <a:moveTo>
                      <a:pt x="4656" y="3740"/>
                    </a:moveTo>
                    <a:cubicBezTo>
                      <a:pt x="4640" y="3740"/>
                      <a:pt x="4624" y="3745"/>
                      <a:pt x="4610" y="3753"/>
                    </a:cubicBezTo>
                    <a:cubicBezTo>
                      <a:pt x="4567" y="3779"/>
                      <a:pt x="4553" y="3835"/>
                      <a:pt x="4577" y="3878"/>
                    </a:cubicBezTo>
                    <a:cubicBezTo>
                      <a:pt x="4671" y="4041"/>
                      <a:pt x="4769" y="4201"/>
                      <a:pt x="4865" y="4359"/>
                    </a:cubicBezTo>
                    <a:cubicBezTo>
                      <a:pt x="4882" y="4386"/>
                      <a:pt x="4912" y="4402"/>
                      <a:pt x="4942" y="4402"/>
                    </a:cubicBezTo>
                    <a:cubicBezTo>
                      <a:pt x="4959" y="4402"/>
                      <a:pt x="4976" y="4399"/>
                      <a:pt x="4991" y="4388"/>
                    </a:cubicBezTo>
                    <a:cubicBezTo>
                      <a:pt x="5034" y="4362"/>
                      <a:pt x="5048" y="4306"/>
                      <a:pt x="5021" y="4263"/>
                    </a:cubicBezTo>
                    <a:cubicBezTo>
                      <a:pt x="4925" y="4107"/>
                      <a:pt x="4829" y="3947"/>
                      <a:pt x="4734" y="3785"/>
                    </a:cubicBezTo>
                    <a:cubicBezTo>
                      <a:pt x="4716" y="3756"/>
                      <a:pt x="4687" y="3740"/>
                      <a:pt x="4656" y="3740"/>
                    </a:cubicBezTo>
                    <a:close/>
                    <a:moveTo>
                      <a:pt x="9034" y="4360"/>
                    </a:moveTo>
                    <a:cubicBezTo>
                      <a:pt x="9001" y="4360"/>
                      <a:pt x="8970" y="4378"/>
                      <a:pt x="8954" y="4409"/>
                    </a:cubicBezTo>
                    <a:cubicBezTo>
                      <a:pt x="8871" y="4572"/>
                      <a:pt x="8777" y="4730"/>
                      <a:pt x="8671" y="4874"/>
                    </a:cubicBezTo>
                    <a:cubicBezTo>
                      <a:pt x="8642" y="4916"/>
                      <a:pt x="8651" y="4973"/>
                      <a:pt x="8692" y="5002"/>
                    </a:cubicBezTo>
                    <a:cubicBezTo>
                      <a:pt x="8708" y="5015"/>
                      <a:pt x="8728" y="5021"/>
                      <a:pt x="8745" y="5021"/>
                    </a:cubicBezTo>
                    <a:cubicBezTo>
                      <a:pt x="8775" y="5021"/>
                      <a:pt x="8801" y="5006"/>
                      <a:pt x="8817" y="4980"/>
                    </a:cubicBezTo>
                    <a:cubicBezTo>
                      <a:pt x="8928" y="4827"/>
                      <a:pt x="9029" y="4664"/>
                      <a:pt x="9115" y="4492"/>
                    </a:cubicBezTo>
                    <a:cubicBezTo>
                      <a:pt x="9138" y="4448"/>
                      <a:pt x="9120" y="4393"/>
                      <a:pt x="9076" y="4370"/>
                    </a:cubicBezTo>
                    <a:cubicBezTo>
                      <a:pt x="9062" y="4364"/>
                      <a:pt x="9048" y="4360"/>
                      <a:pt x="9034" y="4360"/>
                    </a:cubicBezTo>
                    <a:close/>
                    <a:moveTo>
                      <a:pt x="5247" y="4689"/>
                    </a:moveTo>
                    <a:cubicBezTo>
                      <a:pt x="5229" y="4689"/>
                      <a:pt x="5211" y="4694"/>
                      <a:pt x="5196" y="4705"/>
                    </a:cubicBezTo>
                    <a:cubicBezTo>
                      <a:pt x="5154" y="4734"/>
                      <a:pt x="5143" y="4791"/>
                      <a:pt x="5171" y="4831"/>
                    </a:cubicBezTo>
                    <a:cubicBezTo>
                      <a:pt x="5290" y="5006"/>
                      <a:pt x="5399" y="5154"/>
                      <a:pt x="5508" y="5288"/>
                    </a:cubicBezTo>
                    <a:cubicBezTo>
                      <a:pt x="5526" y="5311"/>
                      <a:pt x="5551" y="5323"/>
                      <a:pt x="5578" y="5323"/>
                    </a:cubicBezTo>
                    <a:cubicBezTo>
                      <a:pt x="5598" y="5323"/>
                      <a:pt x="5618" y="5317"/>
                      <a:pt x="5635" y="5300"/>
                    </a:cubicBezTo>
                    <a:cubicBezTo>
                      <a:pt x="5675" y="5268"/>
                      <a:pt x="5682" y="5211"/>
                      <a:pt x="5649" y="5172"/>
                    </a:cubicBezTo>
                    <a:cubicBezTo>
                      <a:pt x="5544" y="5042"/>
                      <a:pt x="5436" y="4896"/>
                      <a:pt x="5322" y="4728"/>
                    </a:cubicBezTo>
                    <a:cubicBezTo>
                      <a:pt x="5304" y="4703"/>
                      <a:pt x="5275" y="4689"/>
                      <a:pt x="5247" y="4689"/>
                    </a:cubicBezTo>
                    <a:close/>
                    <a:moveTo>
                      <a:pt x="161" y="4697"/>
                    </a:moveTo>
                    <a:cubicBezTo>
                      <a:pt x="156" y="4697"/>
                      <a:pt x="150" y="4697"/>
                      <a:pt x="144" y="4698"/>
                    </a:cubicBezTo>
                    <a:cubicBezTo>
                      <a:pt x="94" y="4705"/>
                      <a:pt x="59" y="4751"/>
                      <a:pt x="69" y="4801"/>
                    </a:cubicBezTo>
                    <a:cubicBezTo>
                      <a:pt x="100" y="4985"/>
                      <a:pt x="138" y="5171"/>
                      <a:pt x="187" y="5357"/>
                    </a:cubicBezTo>
                    <a:cubicBezTo>
                      <a:pt x="198" y="5397"/>
                      <a:pt x="234" y="5424"/>
                      <a:pt x="274" y="5424"/>
                    </a:cubicBezTo>
                    <a:cubicBezTo>
                      <a:pt x="281" y="5424"/>
                      <a:pt x="289" y="5423"/>
                      <a:pt x="297" y="5420"/>
                    </a:cubicBezTo>
                    <a:cubicBezTo>
                      <a:pt x="346" y="5409"/>
                      <a:pt x="374" y="5358"/>
                      <a:pt x="363" y="5310"/>
                    </a:cubicBezTo>
                    <a:cubicBezTo>
                      <a:pt x="316" y="5131"/>
                      <a:pt x="277" y="4950"/>
                      <a:pt x="248" y="4773"/>
                    </a:cubicBezTo>
                    <a:cubicBezTo>
                      <a:pt x="242" y="4729"/>
                      <a:pt x="205" y="4697"/>
                      <a:pt x="161" y="4697"/>
                    </a:cubicBezTo>
                    <a:close/>
                    <a:moveTo>
                      <a:pt x="8384" y="5263"/>
                    </a:moveTo>
                    <a:cubicBezTo>
                      <a:pt x="8361" y="5263"/>
                      <a:pt x="8338" y="5272"/>
                      <a:pt x="8320" y="5290"/>
                    </a:cubicBezTo>
                    <a:cubicBezTo>
                      <a:pt x="8194" y="5417"/>
                      <a:pt x="8056" y="5537"/>
                      <a:pt x="7910" y="5648"/>
                    </a:cubicBezTo>
                    <a:cubicBezTo>
                      <a:pt x="7870" y="5679"/>
                      <a:pt x="7862" y="5736"/>
                      <a:pt x="7892" y="5775"/>
                    </a:cubicBezTo>
                    <a:cubicBezTo>
                      <a:pt x="7910" y="5798"/>
                      <a:pt x="7939" y="5811"/>
                      <a:pt x="7966" y="5811"/>
                    </a:cubicBezTo>
                    <a:cubicBezTo>
                      <a:pt x="7985" y="5811"/>
                      <a:pt x="8003" y="5805"/>
                      <a:pt x="8019" y="5792"/>
                    </a:cubicBezTo>
                    <a:cubicBezTo>
                      <a:pt x="8172" y="5679"/>
                      <a:pt x="8318" y="5552"/>
                      <a:pt x="8449" y="5419"/>
                    </a:cubicBezTo>
                    <a:cubicBezTo>
                      <a:pt x="8485" y="5383"/>
                      <a:pt x="8485" y="5325"/>
                      <a:pt x="8449" y="5290"/>
                    </a:cubicBezTo>
                    <a:cubicBezTo>
                      <a:pt x="8431" y="5272"/>
                      <a:pt x="8408" y="5263"/>
                      <a:pt x="8384" y="5263"/>
                    </a:cubicBezTo>
                    <a:close/>
                    <a:moveTo>
                      <a:pt x="5955" y="5548"/>
                    </a:moveTo>
                    <a:cubicBezTo>
                      <a:pt x="5931" y="5548"/>
                      <a:pt x="5907" y="5558"/>
                      <a:pt x="5890" y="5577"/>
                    </a:cubicBezTo>
                    <a:cubicBezTo>
                      <a:pt x="5856" y="5616"/>
                      <a:pt x="5857" y="5673"/>
                      <a:pt x="5894" y="5706"/>
                    </a:cubicBezTo>
                    <a:cubicBezTo>
                      <a:pt x="6052" y="5850"/>
                      <a:pt x="6209" y="5966"/>
                      <a:pt x="6367" y="6043"/>
                    </a:cubicBezTo>
                    <a:cubicBezTo>
                      <a:pt x="6380" y="6051"/>
                      <a:pt x="6394" y="6054"/>
                      <a:pt x="6408" y="6054"/>
                    </a:cubicBezTo>
                    <a:cubicBezTo>
                      <a:pt x="6443" y="6054"/>
                      <a:pt x="6474" y="6037"/>
                      <a:pt x="6489" y="6003"/>
                    </a:cubicBezTo>
                    <a:cubicBezTo>
                      <a:pt x="6513" y="5957"/>
                      <a:pt x="6494" y="5904"/>
                      <a:pt x="6450" y="5881"/>
                    </a:cubicBezTo>
                    <a:cubicBezTo>
                      <a:pt x="6308" y="5809"/>
                      <a:pt x="6164" y="5705"/>
                      <a:pt x="6019" y="5573"/>
                    </a:cubicBezTo>
                    <a:cubicBezTo>
                      <a:pt x="6000" y="5557"/>
                      <a:pt x="5977" y="5548"/>
                      <a:pt x="5955" y="5548"/>
                    </a:cubicBezTo>
                    <a:close/>
                    <a:moveTo>
                      <a:pt x="7484" y="5913"/>
                    </a:moveTo>
                    <a:cubicBezTo>
                      <a:pt x="7473" y="5913"/>
                      <a:pt x="7462" y="5915"/>
                      <a:pt x="7451" y="5920"/>
                    </a:cubicBezTo>
                    <a:cubicBezTo>
                      <a:pt x="7290" y="5984"/>
                      <a:pt x="7133" y="6019"/>
                      <a:pt x="6980" y="6019"/>
                    </a:cubicBezTo>
                    <a:lnTo>
                      <a:pt x="6944" y="6019"/>
                    </a:lnTo>
                    <a:cubicBezTo>
                      <a:pt x="6942" y="6018"/>
                      <a:pt x="6941" y="6018"/>
                      <a:pt x="6939" y="6018"/>
                    </a:cubicBezTo>
                    <a:cubicBezTo>
                      <a:pt x="6892" y="6018"/>
                      <a:pt x="6852" y="6057"/>
                      <a:pt x="6851" y="6106"/>
                    </a:cubicBezTo>
                    <a:cubicBezTo>
                      <a:pt x="6849" y="6156"/>
                      <a:pt x="6888" y="6197"/>
                      <a:pt x="6938" y="6199"/>
                    </a:cubicBezTo>
                    <a:lnTo>
                      <a:pt x="6981" y="6199"/>
                    </a:lnTo>
                    <a:cubicBezTo>
                      <a:pt x="7157" y="6199"/>
                      <a:pt x="7339" y="6162"/>
                      <a:pt x="7518" y="6089"/>
                    </a:cubicBezTo>
                    <a:cubicBezTo>
                      <a:pt x="7565" y="6070"/>
                      <a:pt x="7588" y="6017"/>
                      <a:pt x="7568" y="5970"/>
                    </a:cubicBezTo>
                    <a:cubicBezTo>
                      <a:pt x="7555" y="5935"/>
                      <a:pt x="7520" y="5913"/>
                      <a:pt x="7484" y="591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7" name="Google Shape;15647;p93"/>
              <p:cNvSpPr/>
              <p:nvPr/>
            </p:nvSpPr>
            <p:spPr>
              <a:xfrm>
                <a:off x="3114180" y="4290079"/>
                <a:ext cx="9901" cy="13665"/>
              </a:xfrm>
              <a:custGeom>
                <a:rect b="b" l="l" r="r" t="t"/>
                <a:pathLst>
                  <a:path extrusionOk="0" h="432" w="313">
                    <a:moveTo>
                      <a:pt x="106" y="1"/>
                    </a:moveTo>
                    <a:cubicBezTo>
                      <a:pt x="93" y="1"/>
                      <a:pt x="80" y="4"/>
                      <a:pt x="68" y="10"/>
                    </a:cubicBezTo>
                    <a:cubicBezTo>
                      <a:pt x="21" y="30"/>
                      <a:pt x="1" y="85"/>
                      <a:pt x="22" y="130"/>
                    </a:cubicBezTo>
                    <a:cubicBezTo>
                      <a:pt x="22" y="130"/>
                      <a:pt x="64" y="220"/>
                      <a:pt x="125" y="375"/>
                    </a:cubicBezTo>
                    <a:cubicBezTo>
                      <a:pt x="140" y="410"/>
                      <a:pt x="172" y="432"/>
                      <a:pt x="208" y="432"/>
                    </a:cubicBezTo>
                    <a:cubicBezTo>
                      <a:pt x="220" y="432"/>
                      <a:pt x="231" y="431"/>
                      <a:pt x="243" y="429"/>
                    </a:cubicBezTo>
                    <a:cubicBezTo>
                      <a:pt x="290" y="410"/>
                      <a:pt x="313" y="357"/>
                      <a:pt x="294" y="310"/>
                    </a:cubicBezTo>
                    <a:cubicBezTo>
                      <a:pt x="230" y="146"/>
                      <a:pt x="187" y="55"/>
                      <a:pt x="187" y="55"/>
                    </a:cubicBezTo>
                    <a:cubicBezTo>
                      <a:pt x="173" y="21"/>
                      <a:pt x="141" y="1"/>
                      <a:pt x="1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8" name="Google Shape;15648;p93"/>
              <p:cNvSpPr/>
              <p:nvPr/>
            </p:nvSpPr>
            <p:spPr>
              <a:xfrm>
                <a:off x="2699477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2040" y="1"/>
                    </a:moveTo>
                    <a:cubicBezTo>
                      <a:pt x="1391" y="1"/>
                      <a:pt x="328" y="239"/>
                      <a:pt x="194" y="512"/>
                    </a:cubicBezTo>
                    <a:cubicBezTo>
                      <a:pt x="0" y="906"/>
                      <a:pt x="851" y="11825"/>
                      <a:pt x="968" y="12096"/>
                    </a:cubicBezTo>
                    <a:cubicBezTo>
                      <a:pt x="1018" y="12207"/>
                      <a:pt x="1247" y="12246"/>
                      <a:pt x="1552" y="12246"/>
                    </a:cubicBezTo>
                    <a:cubicBezTo>
                      <a:pt x="1992" y="12246"/>
                      <a:pt x="2590" y="12164"/>
                      <a:pt x="3037" y="12096"/>
                    </a:cubicBezTo>
                    <a:cubicBezTo>
                      <a:pt x="3796" y="11979"/>
                      <a:pt x="2542" y="156"/>
                      <a:pt x="2542" y="156"/>
                    </a:cubicBezTo>
                    <a:cubicBezTo>
                      <a:pt x="2531" y="47"/>
                      <a:pt x="2325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49" name="Google Shape;15649;p93"/>
              <p:cNvSpPr/>
              <p:nvPr/>
            </p:nvSpPr>
            <p:spPr>
              <a:xfrm>
                <a:off x="3159604" y="4217925"/>
                <a:ext cx="120109" cy="387403"/>
              </a:xfrm>
              <a:custGeom>
                <a:rect b="b" l="l" r="r" t="t"/>
                <a:pathLst>
                  <a:path extrusionOk="0" h="12247" w="3797">
                    <a:moveTo>
                      <a:pt x="1756" y="1"/>
                    </a:moveTo>
                    <a:cubicBezTo>
                      <a:pt x="1471" y="1"/>
                      <a:pt x="1266" y="47"/>
                      <a:pt x="1255" y="156"/>
                    </a:cubicBezTo>
                    <a:cubicBezTo>
                      <a:pt x="1255" y="156"/>
                      <a:pt x="1" y="11979"/>
                      <a:pt x="760" y="12096"/>
                    </a:cubicBezTo>
                    <a:cubicBezTo>
                      <a:pt x="1207" y="12164"/>
                      <a:pt x="1805" y="12246"/>
                      <a:pt x="2245" y="12246"/>
                    </a:cubicBezTo>
                    <a:cubicBezTo>
                      <a:pt x="2550" y="12246"/>
                      <a:pt x="2779" y="12207"/>
                      <a:pt x="2829" y="12096"/>
                    </a:cubicBezTo>
                    <a:cubicBezTo>
                      <a:pt x="2946" y="11825"/>
                      <a:pt x="3797" y="906"/>
                      <a:pt x="3603" y="512"/>
                    </a:cubicBezTo>
                    <a:cubicBezTo>
                      <a:pt x="3469" y="239"/>
                      <a:pt x="2405" y="1"/>
                      <a:pt x="17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0" name="Google Shape;15650;p93"/>
            <p:cNvGrpSpPr/>
            <p:nvPr/>
          </p:nvGrpSpPr>
          <p:grpSpPr>
            <a:xfrm>
              <a:off x="960727" y="122731"/>
              <a:ext cx="147945" cy="134470"/>
              <a:chOff x="3477352" y="993181"/>
              <a:chExt cx="147945" cy="134470"/>
            </a:xfrm>
          </p:grpSpPr>
          <p:sp>
            <p:nvSpPr>
              <p:cNvPr id="15651" name="Google Shape;15651;p9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2" name="Google Shape;15652;p9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3" name="Google Shape;15653;p93"/>
            <p:cNvGrpSpPr/>
            <p:nvPr/>
          </p:nvGrpSpPr>
          <p:grpSpPr>
            <a:xfrm>
              <a:off x="1342128" y="230481"/>
              <a:ext cx="83763" cy="83541"/>
              <a:chOff x="3317703" y="1099656"/>
              <a:chExt cx="83763" cy="83541"/>
            </a:xfrm>
          </p:grpSpPr>
          <p:sp>
            <p:nvSpPr>
              <p:cNvPr id="15654" name="Google Shape;15654;p9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5" name="Google Shape;15655;p9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6" name="Google Shape;15656;p93"/>
            <p:cNvGrpSpPr/>
            <p:nvPr/>
          </p:nvGrpSpPr>
          <p:grpSpPr>
            <a:xfrm>
              <a:off x="420052" y="2664781"/>
              <a:ext cx="147945" cy="134470"/>
              <a:chOff x="3477352" y="993181"/>
              <a:chExt cx="147945" cy="134470"/>
            </a:xfrm>
          </p:grpSpPr>
          <p:sp>
            <p:nvSpPr>
              <p:cNvPr id="15657" name="Google Shape;15657;p9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58" name="Google Shape;15658;p9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59" name="Google Shape;15659;p93"/>
            <p:cNvGrpSpPr/>
            <p:nvPr/>
          </p:nvGrpSpPr>
          <p:grpSpPr>
            <a:xfrm>
              <a:off x="336291" y="1379131"/>
              <a:ext cx="83763" cy="83541"/>
              <a:chOff x="3317703" y="1099656"/>
              <a:chExt cx="83763" cy="83541"/>
            </a:xfrm>
          </p:grpSpPr>
          <p:sp>
            <p:nvSpPr>
              <p:cNvPr id="15660" name="Google Shape;15660;p9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1" name="Google Shape;15661;p9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62" name="Google Shape;15662;p93"/>
            <p:cNvGrpSpPr/>
            <p:nvPr/>
          </p:nvGrpSpPr>
          <p:grpSpPr>
            <a:xfrm>
              <a:off x="5625102" y="4845006"/>
              <a:ext cx="147945" cy="134470"/>
              <a:chOff x="3477352" y="993181"/>
              <a:chExt cx="147945" cy="134470"/>
            </a:xfrm>
          </p:grpSpPr>
          <p:sp>
            <p:nvSpPr>
              <p:cNvPr id="15663" name="Google Shape;15663;p93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4" name="Google Shape;15664;p93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665" name="Google Shape;15665;p93"/>
            <p:cNvGrpSpPr/>
            <p:nvPr/>
          </p:nvGrpSpPr>
          <p:grpSpPr>
            <a:xfrm>
              <a:off x="4069203" y="4761456"/>
              <a:ext cx="83763" cy="83541"/>
              <a:chOff x="3317703" y="1099656"/>
              <a:chExt cx="83763" cy="83541"/>
            </a:xfrm>
          </p:grpSpPr>
          <p:sp>
            <p:nvSpPr>
              <p:cNvPr id="15666" name="Google Shape;15666;p93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67" name="Google Shape;15667;p93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15668" name="Shape 15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9" name="Google Shape;15669;p94"/>
          <p:cNvSpPr txBox="1"/>
          <p:nvPr>
            <p:ph type="title"/>
          </p:nvPr>
        </p:nvSpPr>
        <p:spPr>
          <a:xfrm>
            <a:off x="72000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70" name="Google Shape;15670;p94"/>
          <p:cNvSpPr txBox="1"/>
          <p:nvPr>
            <p:ph idx="1" type="subTitle"/>
          </p:nvPr>
        </p:nvSpPr>
        <p:spPr>
          <a:xfrm>
            <a:off x="72000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71" name="Google Shape;15671;p94"/>
          <p:cNvSpPr txBox="1"/>
          <p:nvPr>
            <p:ph idx="2" type="title"/>
          </p:nvPr>
        </p:nvSpPr>
        <p:spPr>
          <a:xfrm>
            <a:off x="3419271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72" name="Google Shape;15672;p94"/>
          <p:cNvSpPr txBox="1"/>
          <p:nvPr>
            <p:ph idx="3" type="subTitle"/>
          </p:nvPr>
        </p:nvSpPr>
        <p:spPr>
          <a:xfrm>
            <a:off x="3419271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73" name="Google Shape;15673;p94"/>
          <p:cNvSpPr txBox="1"/>
          <p:nvPr>
            <p:ph idx="4" type="title"/>
          </p:nvPr>
        </p:nvSpPr>
        <p:spPr>
          <a:xfrm>
            <a:off x="72000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74" name="Google Shape;15674;p94"/>
          <p:cNvSpPr txBox="1"/>
          <p:nvPr>
            <p:ph idx="5" type="subTitle"/>
          </p:nvPr>
        </p:nvSpPr>
        <p:spPr>
          <a:xfrm>
            <a:off x="72000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75" name="Google Shape;15675;p94"/>
          <p:cNvSpPr txBox="1"/>
          <p:nvPr>
            <p:ph idx="6" type="title"/>
          </p:nvPr>
        </p:nvSpPr>
        <p:spPr>
          <a:xfrm>
            <a:off x="3419271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76" name="Google Shape;15676;p94"/>
          <p:cNvSpPr txBox="1"/>
          <p:nvPr>
            <p:ph idx="7" type="subTitle"/>
          </p:nvPr>
        </p:nvSpPr>
        <p:spPr>
          <a:xfrm>
            <a:off x="3419271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77" name="Google Shape;15677;p94"/>
          <p:cNvSpPr txBox="1"/>
          <p:nvPr>
            <p:ph idx="8" type="title"/>
          </p:nvPr>
        </p:nvSpPr>
        <p:spPr>
          <a:xfrm>
            <a:off x="6118550" y="2173938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78" name="Google Shape;15678;p94"/>
          <p:cNvSpPr txBox="1"/>
          <p:nvPr>
            <p:ph idx="9" type="subTitle"/>
          </p:nvPr>
        </p:nvSpPr>
        <p:spPr>
          <a:xfrm>
            <a:off x="6118550" y="2458338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79" name="Google Shape;15679;p94"/>
          <p:cNvSpPr txBox="1"/>
          <p:nvPr>
            <p:ph idx="13" type="title"/>
          </p:nvPr>
        </p:nvSpPr>
        <p:spPr>
          <a:xfrm>
            <a:off x="6118550" y="3684450"/>
            <a:ext cx="2305500" cy="43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5680" name="Google Shape;15680;p94"/>
          <p:cNvSpPr txBox="1"/>
          <p:nvPr>
            <p:ph idx="14" type="subTitle"/>
          </p:nvPr>
        </p:nvSpPr>
        <p:spPr>
          <a:xfrm>
            <a:off x="6118550" y="3969000"/>
            <a:ext cx="23055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81" name="Google Shape;15681;p94"/>
          <p:cNvSpPr txBox="1"/>
          <p:nvPr>
            <p:ph idx="15" type="subTitle"/>
          </p:nvPr>
        </p:nvSpPr>
        <p:spPr>
          <a:xfrm>
            <a:off x="719825" y="1174500"/>
            <a:ext cx="7704000" cy="40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682" name="Google Shape;15682;p94"/>
          <p:cNvSpPr txBox="1"/>
          <p:nvPr>
            <p:ph idx="16"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15683" name="Google Shape;15683;p94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15684" name="Google Shape;15684;p94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15685" name="Google Shape;15685;p94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6" name="Google Shape;15686;p94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7" name="Google Shape;15687;p94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8" name="Google Shape;15688;p94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89" name="Google Shape;15689;p94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0" name="Google Shape;15690;p94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1" name="Google Shape;15691;p94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2" name="Google Shape;15692;p94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3" name="Google Shape;15693;p94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4" name="Google Shape;15694;p94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5" name="Google Shape;15695;p94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6" name="Google Shape;15696;p94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7" name="Google Shape;15697;p94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8" name="Google Shape;15698;p94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699" name="Google Shape;15699;p94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0" name="Google Shape;15700;p94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1" name="Google Shape;15701;p94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2" name="Google Shape;15702;p94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3" name="Google Shape;15703;p94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4" name="Google Shape;15704;p94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5" name="Google Shape;15705;p94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6" name="Google Shape;15706;p94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7" name="Google Shape;15707;p94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8" name="Google Shape;15708;p94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09" name="Google Shape;15709;p94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0" name="Google Shape;15710;p94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1" name="Google Shape;15711;p94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2" name="Google Shape;15712;p94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3" name="Google Shape;15713;p94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4" name="Google Shape;15714;p94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5" name="Google Shape;15715;p94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6" name="Google Shape;15716;p94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7" name="Google Shape;15717;p94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8" name="Google Shape;15718;p94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19" name="Google Shape;15719;p94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0" name="Google Shape;15720;p94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21" name="Google Shape;15721;p94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15722" name="Google Shape;15722;p94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3" name="Google Shape;15723;p94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4" name="Google Shape;15724;p94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5" name="Google Shape;15725;p94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26" name="Google Shape;15726;p94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15727" name="Google Shape;15727;p94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8" name="Google Shape;15728;p94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29" name="Google Shape;15729;p94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0" name="Google Shape;15730;p94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1" name="Google Shape;15731;p94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2" name="Google Shape;15732;p94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3" name="Google Shape;15733;p94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4" name="Google Shape;15734;p94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5" name="Google Shape;15735;p94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6" name="Google Shape;15736;p94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7" name="Google Shape;15737;p94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8" name="Google Shape;15738;p94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39" name="Google Shape;15739;p94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0" name="Google Shape;15740;p94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1" name="Google Shape;15741;p94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2" name="Google Shape;15742;p94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3" name="Google Shape;15743;p94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4" name="Google Shape;15744;p94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5" name="Google Shape;15745;p94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6" name="Google Shape;15746;p94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7" name="Google Shape;15747;p94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8" name="Google Shape;15748;p94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49" name="Google Shape;15749;p94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0" name="Google Shape;15750;p94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1" name="Google Shape;15751;p94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2" name="Google Shape;15752;p94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3" name="Google Shape;15753;p94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4" name="Google Shape;15754;p94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5" name="Google Shape;15755;p94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6" name="Google Shape;15756;p94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7" name="Google Shape;15757;p94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8" name="Google Shape;15758;p94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59" name="Google Shape;15759;p94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0" name="Google Shape;15760;p94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1" name="Google Shape;15761;p94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2" name="Google Shape;15762;p94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3" name="Google Shape;15763;p94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4" name="Google Shape;15764;p94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5" name="Google Shape;15765;p94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66" name="Google Shape;15766;p94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15767" name="Google Shape;15767;p94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8" name="Google Shape;15768;p94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69" name="Google Shape;15769;p94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0" name="Google Shape;15770;p94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1" name="Google Shape;15771;p94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2" name="Google Shape;15772;p94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3" name="Google Shape;15773;p94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4" name="Google Shape;15774;p94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5" name="Google Shape;15775;p94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6" name="Google Shape;15776;p94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7" name="Google Shape;15777;p94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8" name="Google Shape;15778;p94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79" name="Google Shape;15779;p94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0" name="Google Shape;15780;p94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1" name="Google Shape;15781;p94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2" name="Google Shape;15782;p94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3" name="Google Shape;15783;p94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4" name="Google Shape;15784;p94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785" name="Google Shape;15785;p94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15786" name="Google Shape;15786;p94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7" name="Google Shape;15787;p94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8" name="Google Shape;15788;p94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9" name="Google Shape;15789;p94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0" name="Google Shape;15790;p94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1" name="Google Shape;15791;p94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2" name="Google Shape;15792;p94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3" name="Google Shape;15793;p94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4" name="Google Shape;15794;p94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5" name="Google Shape;15795;p94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6" name="Google Shape;15796;p94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7" name="Google Shape;15797;p94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8" name="Google Shape;15798;p94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9" name="Google Shape;15799;p94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0" name="Google Shape;15800;p94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1" name="Google Shape;15801;p94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2" name="Google Shape;15802;p94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3" name="Google Shape;15803;p94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4" name="Google Shape;15804;p94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5" name="Google Shape;15805;p94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6" name="Google Shape;15806;p94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7" name="Google Shape;15807;p94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8" name="Google Shape;15808;p94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9" name="Google Shape;15809;p94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0" name="Google Shape;15810;p94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11" name="Google Shape;15811;p94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15812" name="Google Shape;15812;p94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3" name="Google Shape;15813;p94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4" name="Google Shape;15814;p94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5" name="Google Shape;15815;p94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6" name="Google Shape;15816;p94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17" name="Google Shape;15817;p94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5818" name="Google Shape;15818;p94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819" name="Google Shape;15819;p94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15820" name="Google Shape;15820;p94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1" name="Google Shape;15821;p94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2" name="Google Shape;15822;p94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3" name="Google Shape;15823;p94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4" name="Google Shape;15824;p94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5" name="Google Shape;15825;p94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6" name="Google Shape;15826;p94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7" name="Google Shape;15827;p94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8" name="Google Shape;15828;p94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29" name="Google Shape;15829;p94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30" name="Google Shape;15830;p94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15831" name="Google Shape;15831;p94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2" name="Google Shape;15832;p94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3" name="Google Shape;15833;p94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4" name="Google Shape;15834;p94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5" name="Google Shape;15835;p94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6" name="Google Shape;15836;p94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7" name="Google Shape;15837;p94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8" name="Google Shape;15838;p94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9" name="Google Shape;15839;p94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0" name="Google Shape;15840;p94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1" name="Google Shape;15841;p94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2" name="Google Shape;15842;p94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3" name="Google Shape;15843;p94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4" name="Google Shape;15844;p94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5" name="Google Shape;15845;p94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6" name="Google Shape;15846;p94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7" name="Google Shape;15847;p94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8" name="Google Shape;15848;p94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9" name="Google Shape;15849;p94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0" name="Google Shape;15850;p94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1" name="Google Shape;15851;p94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2" name="Google Shape;15852;p94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3" name="Google Shape;15853;p94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4" name="Google Shape;15854;p94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5" name="Google Shape;15855;p94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6" name="Google Shape;15856;p94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7" name="Google Shape;15857;p94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8" name="Google Shape;15858;p94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9" name="Google Shape;15859;p94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0" name="Google Shape;15860;p94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1" name="Google Shape;15861;p94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2" name="Google Shape;15862;p94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63" name="Google Shape;15863;p94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15864" name="Google Shape;15864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5" name="Google Shape;15865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66" name="Google Shape;15866;p94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15867" name="Google Shape;15867;p94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8" name="Google Shape;15868;p94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69" name="Google Shape;15869;p94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0" name="Google Shape;15870;p94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1" name="Google Shape;15871;p94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2" name="Google Shape;15872;p94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3" name="Google Shape;15873;p94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4" name="Google Shape;15874;p94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5" name="Google Shape;15875;p94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6" name="Google Shape;15876;p94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77" name="Google Shape;15877;p94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15878" name="Google Shape;15878;p94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79" name="Google Shape;15879;p94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0" name="Google Shape;15880;p94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1" name="Google Shape;15881;p94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2" name="Google Shape;15882;p94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3" name="Google Shape;15883;p94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4" name="Google Shape;15884;p94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5" name="Google Shape;15885;p94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6" name="Google Shape;15886;p94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7" name="Google Shape;15887;p94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8" name="Google Shape;15888;p94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89" name="Google Shape;15889;p94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0" name="Google Shape;15890;p94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1" name="Google Shape;15891;p94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2" name="Google Shape;15892;p94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3" name="Google Shape;15893;p94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4" name="Google Shape;15894;p94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5" name="Google Shape;15895;p94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6" name="Google Shape;15896;p94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7" name="Google Shape;15897;p94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8" name="Google Shape;15898;p94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99" name="Google Shape;15899;p94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0" name="Google Shape;15900;p94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1" name="Google Shape;15901;p94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2" name="Google Shape;15902;p94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3" name="Google Shape;15903;p94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4" name="Google Shape;15904;p94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5" name="Google Shape;15905;p94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06" name="Google Shape;15906;p94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15907" name="Google Shape;15907;p94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8" name="Google Shape;15908;p94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09" name="Google Shape;15909;p94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0" name="Google Shape;15910;p94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1" name="Google Shape;15911;p94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2" name="Google Shape;15912;p94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3" name="Google Shape;15913;p94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4" name="Google Shape;15914;p94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5" name="Google Shape;15915;p94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6" name="Google Shape;15916;p94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7" name="Google Shape;15917;p94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8" name="Google Shape;15918;p94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19" name="Google Shape;15919;p94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0" name="Google Shape;15920;p94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1" name="Google Shape;15921;p94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2" name="Google Shape;15922;p94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3" name="Google Shape;15923;p94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4" name="Google Shape;15924;p94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5" name="Google Shape;15925;p94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6" name="Google Shape;15926;p94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7" name="Google Shape;15927;p94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8" name="Google Shape;15928;p94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29" name="Google Shape;15929;p94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0" name="Google Shape;15930;p94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1" name="Google Shape;15931;p94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2" name="Google Shape;15932;p94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3" name="Google Shape;15933;p94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4" name="Google Shape;15934;p94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35" name="Google Shape;15935;p94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15936" name="Google Shape;15936;p94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7" name="Google Shape;15937;p94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8" name="Google Shape;15938;p94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39" name="Google Shape;15939;p94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0" name="Google Shape;15940;p94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1" name="Google Shape;15941;p94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2" name="Google Shape;15942;p94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3" name="Google Shape;15943;p94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4" name="Google Shape;15944;p94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5" name="Google Shape;15945;p94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6" name="Google Shape;15946;p94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7" name="Google Shape;15947;p94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8" name="Google Shape;15948;p94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9" name="Google Shape;15949;p94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0" name="Google Shape;15950;p94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1" name="Google Shape;15951;p94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2" name="Google Shape;15952;p94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3" name="Google Shape;15953;p94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4" name="Google Shape;15954;p94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5" name="Google Shape;15955;p94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6" name="Google Shape;15956;p94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7" name="Google Shape;15957;p94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8" name="Google Shape;15958;p94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9" name="Google Shape;15959;p94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0" name="Google Shape;15960;p94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1" name="Google Shape;15961;p94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2" name="Google Shape;15962;p94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3" name="Google Shape;15963;p94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4" name="Google Shape;15964;p94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5" name="Google Shape;15965;p94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6" name="Google Shape;15966;p94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7" name="Google Shape;15967;p94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8" name="Google Shape;15968;p94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9" name="Google Shape;15969;p94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0" name="Google Shape;15970;p94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1" name="Google Shape;15971;p94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2" name="Google Shape;15972;p94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3" name="Google Shape;15973;p94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4" name="Google Shape;15974;p94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5" name="Google Shape;15975;p94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6" name="Google Shape;15976;p94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77" name="Google Shape;15977;p94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78" name="Google Shape;15978;p94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15979" name="Google Shape;15979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0" name="Google Shape;15980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81" name="Google Shape;15981;p94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15982" name="Google Shape;15982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3" name="Google Shape;15983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84" name="Google Shape;15984;p94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15985" name="Google Shape;15985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6" name="Google Shape;15986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87" name="Google Shape;15987;p94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15988" name="Google Shape;15988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89" name="Google Shape;15989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90" name="Google Shape;15990;p94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15991" name="Google Shape;15991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2" name="Google Shape;15992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93" name="Google Shape;15993;p94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15994" name="Google Shape;15994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5" name="Google Shape;15995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96" name="Google Shape;15996;p94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15997" name="Google Shape;15997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8" name="Google Shape;15998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99" name="Google Shape;15999;p94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16000" name="Google Shape;16000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1" name="Google Shape;16001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02" name="Google Shape;16002;p94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16003" name="Google Shape;16003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4" name="Google Shape;16004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05" name="Google Shape;16005;p94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16006" name="Google Shape;16006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7" name="Google Shape;16007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08" name="Google Shape;16008;p94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16009" name="Google Shape;16009;p94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0" name="Google Shape;16010;p94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11" name="Google Shape;16011;p94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16012" name="Google Shape;16012;p94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13" name="Google Shape;16013;p94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014" name="Google Shape;16014;p94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015" name="Google Shape;16015;p94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016" name="Google Shape;16016;p94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16017" name="Shape 16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8" name="Google Shape;16018;p95"/>
          <p:cNvSpPr txBox="1"/>
          <p:nvPr>
            <p:ph type="ctrTitle"/>
          </p:nvPr>
        </p:nvSpPr>
        <p:spPr>
          <a:xfrm>
            <a:off x="1759650" y="540000"/>
            <a:ext cx="4374900" cy="1450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6019" name="Google Shape;16019;p95"/>
          <p:cNvSpPr txBox="1"/>
          <p:nvPr>
            <p:ph idx="1" type="subTitle"/>
          </p:nvPr>
        </p:nvSpPr>
        <p:spPr>
          <a:xfrm>
            <a:off x="1759650" y="1936175"/>
            <a:ext cx="3529800" cy="122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020" name="Google Shape;16020;p95"/>
          <p:cNvSpPr txBox="1"/>
          <p:nvPr>
            <p:ph idx="2" type="subTitle"/>
          </p:nvPr>
        </p:nvSpPr>
        <p:spPr>
          <a:xfrm rot="-1169">
            <a:off x="1759650" y="4184200"/>
            <a:ext cx="3529800" cy="418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021" name="Google Shape;16021;p95"/>
          <p:cNvSpPr txBox="1"/>
          <p:nvPr/>
        </p:nvSpPr>
        <p:spPr>
          <a:xfrm>
            <a:off x="1759650" y="3298238"/>
            <a:ext cx="3529800" cy="7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CREDITS: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This presentation template was created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including icons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1"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,</a:t>
            </a:r>
            <a:r>
              <a:rPr lang="en" sz="1100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rPr>
              <a:t> and infographics &amp; images by </a:t>
            </a:r>
            <a:r>
              <a:rPr b="1" lang="en" sz="1100">
                <a:solidFill>
                  <a:schemeClr val="dk1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100">
              <a:solidFill>
                <a:schemeClr val="dk1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grpSp>
        <p:nvGrpSpPr>
          <p:cNvPr id="16022" name="Google Shape;16022;p95"/>
          <p:cNvGrpSpPr/>
          <p:nvPr/>
        </p:nvGrpSpPr>
        <p:grpSpPr>
          <a:xfrm>
            <a:off x="-310050" y="-51625"/>
            <a:ext cx="9838700" cy="5226755"/>
            <a:chOff x="-310050" y="-51625"/>
            <a:chExt cx="9838700" cy="5226755"/>
          </a:xfrm>
        </p:grpSpPr>
        <p:sp>
          <p:nvSpPr>
            <p:cNvPr id="16023" name="Google Shape;16023;p95"/>
            <p:cNvSpPr/>
            <p:nvPr/>
          </p:nvSpPr>
          <p:spPr>
            <a:xfrm>
              <a:off x="4075075" y="-51625"/>
              <a:ext cx="5453575" cy="893750"/>
            </a:xfrm>
            <a:custGeom>
              <a:rect b="b" l="l" r="r" t="t"/>
              <a:pathLst>
                <a:path extrusionOk="0" h="35750" w="218143">
                  <a:moveTo>
                    <a:pt x="0" y="0"/>
                  </a:moveTo>
                  <a:cubicBezTo>
                    <a:pt x="5930" y="5189"/>
                    <a:pt x="11325" y="12195"/>
                    <a:pt x="18969" y="14105"/>
                  </a:cubicBezTo>
                  <a:cubicBezTo>
                    <a:pt x="40329" y="19443"/>
                    <a:pt x="62869" y="10437"/>
                    <a:pt x="84874" y="9728"/>
                  </a:cubicBezTo>
                  <a:cubicBezTo>
                    <a:pt x="105046" y="9078"/>
                    <a:pt x="125810" y="20731"/>
                    <a:pt x="145185" y="15078"/>
                  </a:cubicBezTo>
                  <a:cubicBezTo>
                    <a:pt x="159152" y="11003"/>
                    <a:pt x="174153" y="6914"/>
                    <a:pt x="188474" y="9485"/>
                  </a:cubicBezTo>
                  <a:cubicBezTo>
                    <a:pt x="201474" y="11819"/>
                    <a:pt x="218143" y="22542"/>
                    <a:pt x="218143" y="3575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024" name="Google Shape;16024;p95"/>
            <p:cNvGrpSpPr/>
            <p:nvPr/>
          </p:nvGrpSpPr>
          <p:grpSpPr>
            <a:xfrm>
              <a:off x="8291480" y="2495770"/>
              <a:ext cx="717520" cy="678074"/>
              <a:chOff x="8426480" y="2078207"/>
              <a:chExt cx="717520" cy="678074"/>
            </a:xfrm>
          </p:grpSpPr>
          <p:sp>
            <p:nvSpPr>
              <p:cNvPr id="16025" name="Google Shape;16025;p95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6" name="Google Shape;16026;p95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7" name="Google Shape;16027;p95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8" name="Google Shape;16028;p95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29" name="Google Shape;16029;p95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0" name="Google Shape;16030;p95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1" name="Google Shape;16031;p95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2" name="Google Shape;16032;p95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3" name="Google Shape;16033;p95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4" name="Google Shape;16034;p95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5" name="Google Shape;16035;p95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6" name="Google Shape;16036;p95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7" name="Google Shape;16037;p95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8" name="Google Shape;16038;p95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9" name="Google Shape;16039;p95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0" name="Google Shape;16040;p95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1" name="Google Shape;16041;p95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2" name="Google Shape;16042;p95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3" name="Google Shape;16043;p95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4" name="Google Shape;16044;p95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5" name="Google Shape;16045;p95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6" name="Google Shape;16046;p95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7" name="Google Shape;16047;p95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8" name="Google Shape;16048;p95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9" name="Google Shape;16049;p95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0" name="Google Shape;16050;p95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1" name="Google Shape;16051;p95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2" name="Google Shape;16052;p95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3" name="Google Shape;16053;p95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4" name="Google Shape;16054;p95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5" name="Google Shape;16055;p95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6" name="Google Shape;16056;p95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7" name="Google Shape;16057;p95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8" name="Google Shape;16058;p95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59" name="Google Shape;16059;p95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0" name="Google Shape;16060;p95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1" name="Google Shape;16061;p95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2" name="Google Shape;16062;p95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3" name="Google Shape;16063;p95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4" name="Google Shape;16064;p95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5" name="Google Shape;16065;p95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6" name="Google Shape;16066;p95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7" name="Google Shape;16067;p95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8" name="Google Shape;16068;p95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69" name="Google Shape;16069;p95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0" name="Google Shape;16070;p95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1" name="Google Shape;16071;p95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2" name="Google Shape;16072;p95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3" name="Google Shape;16073;p95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4" name="Google Shape;16074;p95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5" name="Google Shape;16075;p95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6" name="Google Shape;16076;p95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7" name="Google Shape;16077;p95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8" name="Google Shape;16078;p95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9" name="Google Shape;16079;p95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0" name="Google Shape;16080;p95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1" name="Google Shape;16081;p95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2" name="Google Shape;16082;p95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3" name="Google Shape;16083;p95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4" name="Google Shape;16084;p95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5" name="Google Shape;16085;p95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6" name="Google Shape;16086;p95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7" name="Google Shape;16087;p95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8" name="Google Shape;16088;p95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9" name="Google Shape;16089;p95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0" name="Google Shape;16090;p95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1" name="Google Shape;16091;p95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2" name="Google Shape;16092;p95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3" name="Google Shape;16093;p95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4" name="Google Shape;16094;p95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5" name="Google Shape;16095;p95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96" name="Google Shape;16096;p95"/>
            <p:cNvGrpSpPr/>
            <p:nvPr/>
          </p:nvGrpSpPr>
          <p:grpSpPr>
            <a:xfrm>
              <a:off x="2536184" y="55949"/>
              <a:ext cx="310220" cy="298990"/>
              <a:chOff x="2049809" y="3045624"/>
              <a:chExt cx="310220" cy="298990"/>
            </a:xfrm>
          </p:grpSpPr>
          <p:sp>
            <p:nvSpPr>
              <p:cNvPr id="16097" name="Google Shape;16097;p95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8" name="Google Shape;16098;p95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9" name="Google Shape;16099;p95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0" name="Google Shape;16100;p95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1" name="Google Shape;16101;p95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2" name="Google Shape;16102;p95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03" name="Google Shape;16103;p95"/>
            <p:cNvGrpSpPr/>
            <p:nvPr/>
          </p:nvGrpSpPr>
          <p:grpSpPr>
            <a:xfrm>
              <a:off x="1926266" y="231453"/>
              <a:ext cx="253123" cy="201815"/>
              <a:chOff x="1631216" y="1891228"/>
              <a:chExt cx="253123" cy="201815"/>
            </a:xfrm>
          </p:grpSpPr>
          <p:sp>
            <p:nvSpPr>
              <p:cNvPr id="16104" name="Google Shape;16104;p95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5" name="Google Shape;16105;p95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6" name="Google Shape;16106;p95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7" name="Google Shape;16107;p95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8" name="Google Shape;16108;p95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09" name="Google Shape;16109;p95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0" name="Google Shape;16110;p95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1" name="Google Shape;16111;p95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2" name="Google Shape;16112;p95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3" name="Google Shape;16113;p95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114" name="Google Shape;16114;p95"/>
            <p:cNvSpPr/>
            <p:nvPr/>
          </p:nvSpPr>
          <p:spPr>
            <a:xfrm>
              <a:off x="1580750" y="4745305"/>
              <a:ext cx="2930450" cy="429825"/>
            </a:xfrm>
            <a:custGeom>
              <a:rect b="b" l="l" r="r" t="t"/>
              <a:pathLst>
                <a:path extrusionOk="0" h="17193" w="117218">
                  <a:moveTo>
                    <a:pt x="0" y="16949"/>
                  </a:moveTo>
                  <a:cubicBezTo>
                    <a:pt x="6588" y="8386"/>
                    <a:pt x="18423" y="1867"/>
                    <a:pt x="29183" y="2844"/>
                  </a:cubicBezTo>
                  <a:cubicBezTo>
                    <a:pt x="33354" y="3223"/>
                    <a:pt x="35074" y="8843"/>
                    <a:pt x="38424" y="11356"/>
                  </a:cubicBezTo>
                  <a:cubicBezTo>
                    <a:pt x="41643" y="13771"/>
                    <a:pt x="46360" y="13899"/>
                    <a:pt x="50340" y="13302"/>
                  </a:cubicBezTo>
                  <a:cubicBezTo>
                    <a:pt x="69731" y="10392"/>
                    <a:pt x="88299" y="-2183"/>
                    <a:pt x="107734" y="412"/>
                  </a:cubicBezTo>
                  <a:cubicBezTo>
                    <a:pt x="114103" y="1262"/>
                    <a:pt x="117218" y="10768"/>
                    <a:pt x="117218" y="1719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115" name="Google Shape;16115;p95"/>
            <p:cNvSpPr/>
            <p:nvPr/>
          </p:nvSpPr>
          <p:spPr>
            <a:xfrm>
              <a:off x="-310050" y="304825"/>
              <a:ext cx="760225" cy="2971125"/>
            </a:xfrm>
            <a:custGeom>
              <a:rect b="b" l="l" r="r" t="t"/>
              <a:pathLst>
                <a:path extrusionOk="0" h="118845" w="30409">
                  <a:moveTo>
                    <a:pt x="0" y="0"/>
                  </a:moveTo>
                  <a:cubicBezTo>
                    <a:pt x="10727" y="6310"/>
                    <a:pt x="24688" y="11893"/>
                    <a:pt x="28940" y="23589"/>
                  </a:cubicBezTo>
                  <a:cubicBezTo>
                    <a:pt x="34005" y="37520"/>
                    <a:pt x="24021" y="52850"/>
                    <a:pt x="22617" y="67607"/>
                  </a:cubicBezTo>
                  <a:cubicBezTo>
                    <a:pt x="21657" y="77690"/>
                    <a:pt x="28510" y="87169"/>
                    <a:pt x="29183" y="97276"/>
                  </a:cubicBezTo>
                  <a:cubicBezTo>
                    <a:pt x="29961" y="108956"/>
                    <a:pt x="12078" y="121893"/>
                    <a:pt x="973" y="118191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116" name="Google Shape;16116;p95"/>
            <p:cNvGrpSpPr/>
            <p:nvPr/>
          </p:nvGrpSpPr>
          <p:grpSpPr>
            <a:xfrm>
              <a:off x="8621252" y="1727181"/>
              <a:ext cx="147945" cy="134470"/>
              <a:chOff x="3477352" y="993181"/>
              <a:chExt cx="147945" cy="134470"/>
            </a:xfrm>
          </p:grpSpPr>
          <p:sp>
            <p:nvSpPr>
              <p:cNvPr id="16117" name="Google Shape;16117;p9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18" name="Google Shape;16118;p9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19" name="Google Shape;16119;p95"/>
            <p:cNvGrpSpPr/>
            <p:nvPr/>
          </p:nvGrpSpPr>
          <p:grpSpPr>
            <a:xfrm>
              <a:off x="8741278" y="1477006"/>
              <a:ext cx="83763" cy="83541"/>
              <a:chOff x="3317703" y="1099656"/>
              <a:chExt cx="83763" cy="83541"/>
            </a:xfrm>
          </p:grpSpPr>
          <p:sp>
            <p:nvSpPr>
              <p:cNvPr id="16120" name="Google Shape;16120;p9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1" name="Google Shape;16121;p9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22" name="Google Shape;16122;p95"/>
            <p:cNvGrpSpPr/>
            <p:nvPr/>
          </p:nvGrpSpPr>
          <p:grpSpPr>
            <a:xfrm>
              <a:off x="255877" y="4013056"/>
              <a:ext cx="147945" cy="134470"/>
              <a:chOff x="3477352" y="993181"/>
              <a:chExt cx="147945" cy="134470"/>
            </a:xfrm>
          </p:grpSpPr>
          <p:sp>
            <p:nvSpPr>
              <p:cNvPr id="16123" name="Google Shape;16123;p9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4" name="Google Shape;16124;p9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25" name="Google Shape;16125;p95"/>
            <p:cNvGrpSpPr/>
            <p:nvPr/>
          </p:nvGrpSpPr>
          <p:grpSpPr>
            <a:xfrm>
              <a:off x="8537478" y="3757331"/>
              <a:ext cx="83763" cy="83541"/>
              <a:chOff x="3317703" y="1099656"/>
              <a:chExt cx="83763" cy="83541"/>
            </a:xfrm>
          </p:grpSpPr>
          <p:sp>
            <p:nvSpPr>
              <p:cNvPr id="16126" name="Google Shape;16126;p9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7" name="Google Shape;16127;p9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28" name="Google Shape;16128;p95"/>
            <p:cNvGrpSpPr/>
            <p:nvPr/>
          </p:nvGrpSpPr>
          <p:grpSpPr>
            <a:xfrm>
              <a:off x="5653553" y="4603606"/>
              <a:ext cx="83763" cy="83541"/>
              <a:chOff x="3317703" y="1099656"/>
              <a:chExt cx="83763" cy="83541"/>
            </a:xfrm>
          </p:grpSpPr>
          <p:sp>
            <p:nvSpPr>
              <p:cNvPr id="16129" name="Google Shape;16129;p9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0" name="Google Shape;16130;p9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31" name="Google Shape;16131;p95"/>
            <p:cNvGrpSpPr/>
            <p:nvPr/>
          </p:nvGrpSpPr>
          <p:grpSpPr>
            <a:xfrm>
              <a:off x="8350027" y="3979981"/>
              <a:ext cx="147945" cy="134470"/>
              <a:chOff x="3477352" y="993181"/>
              <a:chExt cx="147945" cy="134470"/>
            </a:xfrm>
          </p:grpSpPr>
          <p:sp>
            <p:nvSpPr>
              <p:cNvPr id="16132" name="Google Shape;16132;p9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3" name="Google Shape;16133;p9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34" name="Google Shape;16134;p95"/>
            <p:cNvGrpSpPr/>
            <p:nvPr/>
          </p:nvGrpSpPr>
          <p:grpSpPr>
            <a:xfrm>
              <a:off x="212553" y="4304081"/>
              <a:ext cx="83763" cy="83541"/>
              <a:chOff x="3317703" y="1099656"/>
              <a:chExt cx="83763" cy="83541"/>
            </a:xfrm>
          </p:grpSpPr>
          <p:sp>
            <p:nvSpPr>
              <p:cNvPr id="16135" name="Google Shape;16135;p95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6" name="Google Shape;16136;p95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37" name="Google Shape;16137;p95"/>
            <p:cNvGrpSpPr/>
            <p:nvPr/>
          </p:nvGrpSpPr>
          <p:grpSpPr>
            <a:xfrm>
              <a:off x="1649377" y="96981"/>
              <a:ext cx="147945" cy="134470"/>
              <a:chOff x="3477352" y="993181"/>
              <a:chExt cx="147945" cy="134470"/>
            </a:xfrm>
          </p:grpSpPr>
          <p:sp>
            <p:nvSpPr>
              <p:cNvPr id="16138" name="Google Shape;16138;p95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9" name="Google Shape;16139;p95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16140" name="Shape 161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TITLE_ONLY_1">
    <p:spTree>
      <p:nvGrpSpPr>
        <p:cNvPr id="16141" name="Shape 1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42" name="Google Shape;16142;p97"/>
          <p:cNvGrpSpPr/>
          <p:nvPr/>
        </p:nvGrpSpPr>
        <p:grpSpPr>
          <a:xfrm>
            <a:off x="-212800" y="-156728"/>
            <a:ext cx="9766875" cy="5391550"/>
            <a:chOff x="-212800" y="-184000"/>
            <a:chExt cx="9766875" cy="5391550"/>
          </a:xfrm>
        </p:grpSpPr>
        <p:grpSp>
          <p:nvGrpSpPr>
            <p:cNvPr id="16143" name="Google Shape;16143;p97"/>
            <p:cNvGrpSpPr/>
            <p:nvPr/>
          </p:nvGrpSpPr>
          <p:grpSpPr>
            <a:xfrm>
              <a:off x="6268760" y="165347"/>
              <a:ext cx="235599" cy="224844"/>
              <a:chOff x="1690685" y="2722372"/>
              <a:chExt cx="235599" cy="224844"/>
            </a:xfrm>
          </p:grpSpPr>
          <p:sp>
            <p:nvSpPr>
              <p:cNvPr id="16144" name="Google Shape;16144;p97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5" name="Google Shape;16145;p97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6" name="Google Shape;16146;p97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7" name="Google Shape;16147;p97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8" name="Google Shape;16148;p97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49" name="Google Shape;16149;p97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0" name="Google Shape;16150;p97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1" name="Google Shape;16151;p97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2" name="Google Shape;16152;p97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3" name="Google Shape;16153;p97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4" name="Google Shape;16154;p97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5" name="Google Shape;16155;p97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6" name="Google Shape;16156;p97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7" name="Google Shape;16157;p97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8" name="Google Shape;16158;p97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59" name="Google Shape;16159;p97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0" name="Google Shape;16160;p97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1" name="Google Shape;16161;p97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2" name="Google Shape;16162;p97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3" name="Google Shape;16163;p97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4" name="Google Shape;16164;p97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5" name="Google Shape;16165;p97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6" name="Google Shape;16166;p97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7" name="Google Shape;16167;p97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8" name="Google Shape;16168;p97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9" name="Google Shape;16169;p97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0" name="Google Shape;16170;p97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1" name="Google Shape;16171;p97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72" name="Google Shape;16172;p97"/>
            <p:cNvGrpSpPr/>
            <p:nvPr/>
          </p:nvGrpSpPr>
          <p:grpSpPr>
            <a:xfrm>
              <a:off x="8588092" y="3075615"/>
              <a:ext cx="400341" cy="492138"/>
              <a:chOff x="8582017" y="3605615"/>
              <a:chExt cx="400341" cy="492138"/>
            </a:xfrm>
          </p:grpSpPr>
          <p:sp>
            <p:nvSpPr>
              <p:cNvPr id="16173" name="Google Shape;16173;p97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4" name="Google Shape;16174;p97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5" name="Google Shape;16175;p97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6" name="Google Shape;16176;p97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7" name="Google Shape;16177;p97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8" name="Google Shape;16178;p97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79" name="Google Shape;16179;p97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0" name="Google Shape;16180;p97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1" name="Google Shape;16181;p97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2" name="Google Shape;16182;p97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3" name="Google Shape;16183;p97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4" name="Google Shape;16184;p97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5" name="Google Shape;16185;p97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6" name="Google Shape;16186;p97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7" name="Google Shape;16187;p97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8" name="Google Shape;16188;p97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89" name="Google Shape;16189;p97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0" name="Google Shape;16190;p97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1" name="Google Shape;16191;p97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2" name="Google Shape;16192;p97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3" name="Google Shape;16193;p97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4" name="Google Shape;16194;p97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95" name="Google Shape;16195;p97"/>
            <p:cNvGrpSpPr/>
            <p:nvPr/>
          </p:nvGrpSpPr>
          <p:grpSpPr>
            <a:xfrm>
              <a:off x="225700" y="1634876"/>
              <a:ext cx="282162" cy="368614"/>
              <a:chOff x="7792375" y="3990551"/>
              <a:chExt cx="282162" cy="368614"/>
            </a:xfrm>
          </p:grpSpPr>
          <p:sp>
            <p:nvSpPr>
              <p:cNvPr id="16196" name="Google Shape;16196;p97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7" name="Google Shape;16197;p97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8" name="Google Shape;16198;p97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99" name="Google Shape;16199;p97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0" name="Google Shape;16200;p97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1" name="Google Shape;16201;p97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2" name="Google Shape;16202;p97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3" name="Google Shape;16203;p97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4" name="Google Shape;16204;p97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5" name="Google Shape;16205;p97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6" name="Google Shape;16206;p97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7" name="Google Shape;16207;p97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8" name="Google Shape;16208;p97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9" name="Google Shape;16209;p97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0" name="Google Shape;16210;p97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1" name="Google Shape;16211;p97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2" name="Google Shape;16212;p97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3" name="Google Shape;16213;p97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4" name="Google Shape;16214;p97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5" name="Google Shape;16215;p97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6" name="Google Shape;16216;p97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7" name="Google Shape;16217;p97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8" name="Google Shape;16218;p97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9" name="Google Shape;16219;p97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0" name="Google Shape;16220;p97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21" name="Google Shape;16221;p97"/>
            <p:cNvGrpSpPr/>
            <p:nvPr/>
          </p:nvGrpSpPr>
          <p:grpSpPr>
            <a:xfrm>
              <a:off x="6832941" y="117261"/>
              <a:ext cx="505424" cy="321038"/>
              <a:chOff x="8553516" y="3053786"/>
              <a:chExt cx="505424" cy="321038"/>
            </a:xfrm>
          </p:grpSpPr>
          <p:sp>
            <p:nvSpPr>
              <p:cNvPr id="16222" name="Google Shape;16222;p97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3" name="Google Shape;16223;p97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4" name="Google Shape;16224;p97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5" name="Google Shape;16225;p97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6" name="Google Shape;16226;p97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7" name="Google Shape;16227;p97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8" name="Google Shape;16228;p97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9" name="Google Shape;16229;p97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0" name="Google Shape;16230;p97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1" name="Google Shape;16231;p97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2" name="Google Shape;16232;p97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3" name="Google Shape;16233;p97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4" name="Google Shape;16234;p97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5" name="Google Shape;16235;p97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6" name="Google Shape;16236;p97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7" name="Google Shape;16237;p97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8" name="Google Shape;16238;p97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9" name="Google Shape;16239;p97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0" name="Google Shape;16240;p97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1" name="Google Shape;16241;p97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2" name="Google Shape;16242;p97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3" name="Google Shape;16243;p97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4" name="Google Shape;16244;p97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5" name="Google Shape;16245;p97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6" name="Google Shape;16246;p97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7" name="Google Shape;16247;p97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8" name="Google Shape;16248;p97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9" name="Google Shape;16249;p97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250" name="Google Shape;16250;p97"/>
            <p:cNvGrpSpPr/>
            <p:nvPr/>
          </p:nvGrpSpPr>
          <p:grpSpPr>
            <a:xfrm flipH="1">
              <a:off x="215056" y="50387"/>
              <a:ext cx="737195" cy="610318"/>
              <a:chOff x="3762931" y="3194487"/>
              <a:chExt cx="737195" cy="610318"/>
            </a:xfrm>
          </p:grpSpPr>
          <p:sp>
            <p:nvSpPr>
              <p:cNvPr id="16251" name="Google Shape;16251;p97"/>
              <p:cNvSpPr/>
              <p:nvPr/>
            </p:nvSpPr>
            <p:spPr>
              <a:xfrm>
                <a:off x="3762931" y="3436033"/>
                <a:ext cx="737195" cy="368772"/>
              </a:xfrm>
              <a:custGeom>
                <a:rect b="b" l="l" r="r" t="t"/>
                <a:pathLst>
                  <a:path extrusionOk="0" h="11658" w="23305">
                    <a:moveTo>
                      <a:pt x="247" y="1"/>
                    </a:moveTo>
                    <a:cubicBezTo>
                      <a:pt x="247" y="1"/>
                      <a:pt x="0" y="3473"/>
                      <a:pt x="5578" y="5996"/>
                    </a:cubicBezTo>
                    <a:cubicBezTo>
                      <a:pt x="7133" y="6700"/>
                      <a:pt x="8571" y="6959"/>
                      <a:pt x="9893" y="6959"/>
                    </a:cubicBezTo>
                    <a:cubicBezTo>
                      <a:pt x="13581" y="6959"/>
                      <a:pt x="16370" y="4942"/>
                      <a:pt x="18310" y="4942"/>
                    </a:cubicBezTo>
                    <a:cubicBezTo>
                      <a:pt x="18671" y="4942"/>
                      <a:pt x="19002" y="5012"/>
                      <a:pt x="19305" y="5178"/>
                    </a:cubicBezTo>
                    <a:cubicBezTo>
                      <a:pt x="21471" y="6365"/>
                      <a:pt x="20219" y="8079"/>
                      <a:pt x="18602" y="8371"/>
                    </a:cubicBezTo>
                    <a:cubicBezTo>
                      <a:pt x="18459" y="8397"/>
                      <a:pt x="18315" y="8409"/>
                      <a:pt x="18170" y="8409"/>
                    </a:cubicBezTo>
                    <a:cubicBezTo>
                      <a:pt x="16953" y="8409"/>
                      <a:pt x="15687" y="7593"/>
                      <a:pt x="14552" y="7593"/>
                    </a:cubicBezTo>
                    <a:cubicBezTo>
                      <a:pt x="14296" y="7593"/>
                      <a:pt x="14047" y="7634"/>
                      <a:pt x="13807" y="7736"/>
                    </a:cubicBezTo>
                    <a:cubicBezTo>
                      <a:pt x="13807" y="7736"/>
                      <a:pt x="15201" y="9358"/>
                      <a:pt x="17351" y="9358"/>
                    </a:cubicBezTo>
                    <a:cubicBezTo>
                      <a:pt x="17486" y="9358"/>
                      <a:pt x="17625" y="9351"/>
                      <a:pt x="17766" y="9338"/>
                    </a:cubicBezTo>
                    <a:lnTo>
                      <a:pt x="17766" y="9338"/>
                    </a:lnTo>
                    <a:cubicBezTo>
                      <a:pt x="17765" y="9338"/>
                      <a:pt x="14199" y="9812"/>
                      <a:pt x="13857" y="11657"/>
                    </a:cubicBezTo>
                    <a:cubicBezTo>
                      <a:pt x="13857" y="11657"/>
                      <a:pt x="16584" y="10834"/>
                      <a:pt x="18220" y="10463"/>
                    </a:cubicBezTo>
                    <a:cubicBezTo>
                      <a:pt x="19962" y="10070"/>
                      <a:pt x="23304" y="8237"/>
                      <a:pt x="21961" y="3258"/>
                    </a:cubicBezTo>
                    <a:cubicBezTo>
                      <a:pt x="21081" y="1"/>
                      <a:pt x="14107" y="1"/>
                      <a:pt x="1410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2" name="Google Shape;16252;p97"/>
              <p:cNvSpPr/>
              <p:nvPr/>
            </p:nvSpPr>
            <p:spPr>
              <a:xfrm>
                <a:off x="3770712" y="3436033"/>
                <a:ext cx="561856" cy="225287"/>
              </a:xfrm>
              <a:custGeom>
                <a:rect b="b" l="l" r="r" t="t"/>
                <a:pathLst>
                  <a:path extrusionOk="0" h="7122" w="17762">
                    <a:moveTo>
                      <a:pt x="1" y="1"/>
                    </a:moveTo>
                    <a:lnTo>
                      <a:pt x="1" y="1"/>
                    </a:lnTo>
                    <a:cubicBezTo>
                      <a:pt x="276" y="5655"/>
                      <a:pt x="5443" y="7121"/>
                      <a:pt x="9314" y="7121"/>
                    </a:cubicBezTo>
                    <a:cubicBezTo>
                      <a:pt x="10955" y="7121"/>
                      <a:pt x="12362" y="6858"/>
                      <a:pt x="13067" y="6539"/>
                    </a:cubicBezTo>
                    <a:cubicBezTo>
                      <a:pt x="14690" y="5801"/>
                      <a:pt x="17762" y="4929"/>
                      <a:pt x="17762" y="4929"/>
                    </a:cubicBezTo>
                    <a:cubicBezTo>
                      <a:pt x="16128" y="417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3" name="Google Shape;16253;p97"/>
              <p:cNvSpPr/>
              <p:nvPr/>
            </p:nvSpPr>
            <p:spPr>
              <a:xfrm>
                <a:off x="3888164" y="3194487"/>
                <a:ext cx="211210" cy="241577"/>
              </a:xfrm>
              <a:custGeom>
                <a:rect b="b" l="l" r="r" t="t"/>
                <a:pathLst>
                  <a:path extrusionOk="0" h="7637" w="6677">
                    <a:moveTo>
                      <a:pt x="5021" y="0"/>
                    </a:moveTo>
                    <a:cubicBezTo>
                      <a:pt x="4825" y="0"/>
                      <a:pt x="4598" y="39"/>
                      <a:pt x="4346" y="134"/>
                    </a:cubicBezTo>
                    <a:cubicBezTo>
                      <a:pt x="3121" y="593"/>
                      <a:pt x="3237" y="2648"/>
                      <a:pt x="3237" y="2648"/>
                    </a:cubicBezTo>
                    <a:cubicBezTo>
                      <a:pt x="3237" y="2648"/>
                      <a:pt x="2536" y="879"/>
                      <a:pt x="1605" y="879"/>
                    </a:cubicBezTo>
                    <a:cubicBezTo>
                      <a:pt x="1460" y="879"/>
                      <a:pt x="1310" y="921"/>
                      <a:pt x="1156" y="1020"/>
                    </a:cubicBezTo>
                    <a:cubicBezTo>
                      <a:pt x="1" y="1760"/>
                      <a:pt x="2953" y="2234"/>
                      <a:pt x="2945" y="3378"/>
                    </a:cubicBezTo>
                    <a:cubicBezTo>
                      <a:pt x="2945" y="3378"/>
                      <a:pt x="2155" y="2700"/>
                      <a:pt x="1545" y="2700"/>
                    </a:cubicBezTo>
                    <a:cubicBezTo>
                      <a:pt x="1278" y="2700"/>
                      <a:pt x="1046" y="2831"/>
                      <a:pt x="930" y="3205"/>
                    </a:cubicBezTo>
                    <a:cubicBezTo>
                      <a:pt x="645" y="4124"/>
                      <a:pt x="3529" y="2649"/>
                      <a:pt x="3381" y="7637"/>
                    </a:cubicBezTo>
                    <a:lnTo>
                      <a:pt x="3818" y="7637"/>
                    </a:lnTo>
                    <a:cubicBezTo>
                      <a:pt x="3818" y="7637"/>
                      <a:pt x="3589" y="5227"/>
                      <a:pt x="4066" y="4518"/>
                    </a:cubicBezTo>
                    <a:cubicBezTo>
                      <a:pt x="4384" y="4045"/>
                      <a:pt x="4746" y="3975"/>
                      <a:pt x="5105" y="3975"/>
                    </a:cubicBezTo>
                    <a:cubicBezTo>
                      <a:pt x="5257" y="3975"/>
                      <a:pt x="5409" y="3988"/>
                      <a:pt x="5556" y="3988"/>
                    </a:cubicBezTo>
                    <a:cubicBezTo>
                      <a:pt x="5813" y="3988"/>
                      <a:pt x="6058" y="3949"/>
                      <a:pt x="6272" y="3740"/>
                    </a:cubicBezTo>
                    <a:cubicBezTo>
                      <a:pt x="6676" y="3345"/>
                      <a:pt x="6144" y="2970"/>
                      <a:pt x="5394" y="2970"/>
                    </a:cubicBezTo>
                    <a:cubicBezTo>
                      <a:pt x="4977" y="2970"/>
                      <a:pt x="4494" y="3086"/>
                      <a:pt x="4066" y="3378"/>
                    </a:cubicBezTo>
                    <a:cubicBezTo>
                      <a:pt x="4066" y="3378"/>
                      <a:pt x="3938" y="2654"/>
                      <a:pt x="5266" y="2556"/>
                    </a:cubicBezTo>
                    <a:cubicBezTo>
                      <a:pt x="6594" y="2462"/>
                      <a:pt x="6504" y="2370"/>
                      <a:pt x="6274" y="1948"/>
                    </a:cubicBezTo>
                    <a:cubicBezTo>
                      <a:pt x="6146" y="1716"/>
                      <a:pt x="5902" y="1602"/>
                      <a:pt x="5605" y="1602"/>
                    </a:cubicBezTo>
                    <a:cubicBezTo>
                      <a:pt x="5080" y="1602"/>
                      <a:pt x="4393" y="1958"/>
                      <a:pt x="3908" y="2648"/>
                    </a:cubicBezTo>
                    <a:cubicBezTo>
                      <a:pt x="3908" y="2648"/>
                      <a:pt x="4067" y="1306"/>
                      <a:pt x="5513" y="779"/>
                    </a:cubicBezTo>
                    <a:cubicBezTo>
                      <a:pt x="6059" y="580"/>
                      <a:pt x="5775" y="0"/>
                      <a:pt x="50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4" name="Google Shape;16254;p97"/>
              <p:cNvSpPr/>
              <p:nvPr/>
            </p:nvSpPr>
            <p:spPr>
              <a:xfrm>
                <a:off x="3897274" y="3462130"/>
                <a:ext cx="26287" cy="26287"/>
              </a:xfrm>
              <a:custGeom>
                <a:rect b="b" l="l" r="r" t="t"/>
                <a:pathLst>
                  <a:path extrusionOk="0" h="831" w="831">
                    <a:moveTo>
                      <a:pt x="416" y="0"/>
                    </a:moveTo>
                    <a:cubicBezTo>
                      <a:pt x="187" y="0"/>
                      <a:pt x="0" y="186"/>
                      <a:pt x="0" y="416"/>
                    </a:cubicBezTo>
                    <a:cubicBezTo>
                      <a:pt x="0" y="645"/>
                      <a:pt x="187" y="831"/>
                      <a:pt x="416" y="831"/>
                    </a:cubicBezTo>
                    <a:cubicBezTo>
                      <a:pt x="645" y="831"/>
                      <a:pt x="831" y="645"/>
                      <a:pt x="831" y="416"/>
                    </a:cubicBezTo>
                    <a:cubicBezTo>
                      <a:pt x="831" y="186"/>
                      <a:pt x="645" y="0"/>
                      <a:pt x="4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5" name="Google Shape;16255;p97"/>
              <p:cNvSpPr/>
              <p:nvPr/>
            </p:nvSpPr>
            <p:spPr>
              <a:xfrm>
                <a:off x="3783144" y="3462130"/>
                <a:ext cx="411918" cy="181033"/>
              </a:xfrm>
              <a:custGeom>
                <a:rect b="b" l="l" r="r" t="t"/>
                <a:pathLst>
                  <a:path extrusionOk="0" h="5723" w="13022">
                    <a:moveTo>
                      <a:pt x="0" y="0"/>
                    </a:moveTo>
                    <a:lnTo>
                      <a:pt x="0" y="0"/>
                    </a:lnTo>
                    <a:cubicBezTo>
                      <a:pt x="1366" y="4332"/>
                      <a:pt x="4662" y="5350"/>
                      <a:pt x="7109" y="5605"/>
                    </a:cubicBezTo>
                    <a:cubicBezTo>
                      <a:pt x="7921" y="5689"/>
                      <a:pt x="8657" y="5722"/>
                      <a:pt x="9313" y="5722"/>
                    </a:cubicBezTo>
                    <a:cubicBezTo>
                      <a:pt x="11704" y="5722"/>
                      <a:pt x="13021" y="5281"/>
                      <a:pt x="13022" y="5281"/>
                    </a:cubicBezTo>
                    <a:lnTo>
                      <a:pt x="13022" y="5281"/>
                    </a:lnTo>
                    <a:cubicBezTo>
                      <a:pt x="13021" y="5281"/>
                      <a:pt x="11653" y="5523"/>
                      <a:pt x="9817" y="5523"/>
                    </a:cubicBezTo>
                    <a:cubicBezTo>
                      <a:pt x="8255" y="5523"/>
                      <a:pt x="6355" y="5348"/>
                      <a:pt x="4668" y="4701"/>
                    </a:cubicBezTo>
                    <a:cubicBezTo>
                      <a:pt x="1505" y="3486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6" name="Google Shape;16256;p97"/>
              <p:cNvSpPr/>
              <p:nvPr/>
            </p:nvSpPr>
            <p:spPr>
              <a:xfrm>
                <a:off x="3810000" y="3480192"/>
                <a:ext cx="406541" cy="136399"/>
              </a:xfrm>
              <a:custGeom>
                <a:rect b="b" l="l" r="r" t="t"/>
                <a:pathLst>
                  <a:path extrusionOk="0" h="4312" w="12852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255" y="2421"/>
                      <a:pt x="5317" y="3817"/>
                    </a:cubicBezTo>
                    <a:cubicBezTo>
                      <a:pt x="6410" y="4192"/>
                      <a:pt x="7712" y="4311"/>
                      <a:pt x="8922" y="4311"/>
                    </a:cubicBezTo>
                    <a:cubicBezTo>
                      <a:pt x="11023" y="4311"/>
                      <a:pt x="12851" y="3953"/>
                      <a:pt x="12851" y="3953"/>
                    </a:cubicBezTo>
                    <a:lnTo>
                      <a:pt x="12851" y="3953"/>
                    </a:lnTo>
                    <a:cubicBezTo>
                      <a:pt x="12851" y="3953"/>
                      <a:pt x="11511" y="4008"/>
                      <a:pt x="10073" y="4008"/>
                    </a:cubicBezTo>
                    <a:cubicBezTo>
                      <a:pt x="8992" y="4008"/>
                      <a:pt x="7857" y="3977"/>
                      <a:pt x="7195" y="3867"/>
                    </a:cubicBezTo>
                    <a:cubicBezTo>
                      <a:pt x="2579" y="30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7" name="Google Shape;16257;p97"/>
              <p:cNvSpPr/>
              <p:nvPr/>
            </p:nvSpPr>
            <p:spPr>
              <a:xfrm>
                <a:off x="4007323" y="3483640"/>
                <a:ext cx="298263" cy="189162"/>
              </a:xfrm>
              <a:custGeom>
                <a:rect b="b" l="l" r="r" t="t"/>
                <a:pathLst>
                  <a:path extrusionOk="0" h="5980" w="942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012" y="1694"/>
                      <a:pt x="9428" y="5980"/>
                      <a:pt x="9428" y="5980"/>
                    </a:cubicBezTo>
                    <a:cubicBezTo>
                      <a:pt x="8435" y="2449"/>
                      <a:pt x="3155" y="835"/>
                      <a:pt x="3155" y="835"/>
                    </a:cubicBezTo>
                    <a:cubicBezTo>
                      <a:pt x="2633" y="715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8" name="Google Shape;16258;p97"/>
              <p:cNvSpPr/>
              <p:nvPr/>
            </p:nvSpPr>
            <p:spPr>
              <a:xfrm>
                <a:off x="3853558" y="3483608"/>
                <a:ext cx="288362" cy="106412"/>
              </a:xfrm>
              <a:custGeom>
                <a:rect b="b" l="l" r="r" t="t"/>
                <a:pathLst>
                  <a:path extrusionOk="0" h="3364" w="9116">
                    <a:moveTo>
                      <a:pt x="1" y="0"/>
                    </a:moveTo>
                    <a:cubicBezTo>
                      <a:pt x="1" y="0"/>
                      <a:pt x="1768" y="1906"/>
                      <a:pt x="3940" y="2701"/>
                    </a:cubicBezTo>
                    <a:cubicBezTo>
                      <a:pt x="5542" y="3286"/>
                      <a:pt x="7594" y="3363"/>
                      <a:pt x="8563" y="3363"/>
                    </a:cubicBezTo>
                    <a:cubicBezTo>
                      <a:pt x="8908" y="3363"/>
                      <a:pt x="9116" y="3353"/>
                      <a:pt x="9116" y="3353"/>
                    </a:cubicBezTo>
                    <a:cubicBezTo>
                      <a:pt x="9116" y="3353"/>
                      <a:pt x="5655" y="3139"/>
                      <a:pt x="3888" y="2330"/>
                    </a:cubicBezTo>
                    <a:cubicBezTo>
                      <a:pt x="2319" y="161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9" name="Google Shape;16259;p97"/>
              <p:cNvSpPr/>
              <p:nvPr/>
            </p:nvSpPr>
            <p:spPr>
              <a:xfrm>
                <a:off x="4226758" y="3592266"/>
                <a:ext cx="12368" cy="8035"/>
              </a:xfrm>
              <a:custGeom>
                <a:rect b="b" l="l" r="r" t="t"/>
                <a:pathLst>
                  <a:path extrusionOk="0" h="254" w="391">
                    <a:moveTo>
                      <a:pt x="119" y="1"/>
                    </a:moveTo>
                    <a:cubicBezTo>
                      <a:pt x="0" y="1"/>
                      <a:pt x="316" y="253"/>
                      <a:pt x="378" y="253"/>
                    </a:cubicBezTo>
                    <a:cubicBezTo>
                      <a:pt x="387" y="253"/>
                      <a:pt x="390" y="248"/>
                      <a:pt x="386" y="236"/>
                    </a:cubicBezTo>
                    <a:cubicBezTo>
                      <a:pt x="366" y="168"/>
                      <a:pt x="132" y="2"/>
                      <a:pt x="132" y="2"/>
                    </a:cubicBezTo>
                    <a:cubicBezTo>
                      <a:pt x="127" y="1"/>
                      <a:pt x="123" y="1"/>
                      <a:pt x="1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0" name="Google Shape;16260;p97"/>
              <p:cNvSpPr/>
              <p:nvPr/>
            </p:nvSpPr>
            <p:spPr>
              <a:xfrm>
                <a:off x="4237576" y="3591791"/>
                <a:ext cx="12400" cy="8003"/>
              </a:xfrm>
              <a:custGeom>
                <a:rect b="b" l="l" r="r" t="t"/>
                <a:pathLst>
                  <a:path extrusionOk="0" h="253" w="392">
                    <a:moveTo>
                      <a:pt x="122" y="0"/>
                    </a:moveTo>
                    <a:cubicBezTo>
                      <a:pt x="1" y="0"/>
                      <a:pt x="315" y="252"/>
                      <a:pt x="379" y="252"/>
                    </a:cubicBezTo>
                    <a:cubicBezTo>
                      <a:pt x="388" y="252"/>
                      <a:pt x="392" y="247"/>
                      <a:pt x="388" y="234"/>
                    </a:cubicBezTo>
                    <a:cubicBezTo>
                      <a:pt x="368" y="167"/>
                      <a:pt x="133" y="1"/>
                      <a:pt x="133" y="1"/>
                    </a:cubicBezTo>
                    <a:cubicBezTo>
                      <a:pt x="129" y="0"/>
                      <a:pt x="125" y="0"/>
                      <a:pt x="12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1" name="Google Shape;16261;p97"/>
              <p:cNvSpPr/>
              <p:nvPr/>
            </p:nvSpPr>
            <p:spPr>
              <a:xfrm>
                <a:off x="4228308" y="3604001"/>
                <a:ext cx="12273" cy="8003"/>
              </a:xfrm>
              <a:custGeom>
                <a:rect b="b" l="l" r="r" t="t"/>
                <a:pathLst>
                  <a:path extrusionOk="0" h="253" w="388">
                    <a:moveTo>
                      <a:pt x="118" y="1"/>
                    </a:moveTo>
                    <a:cubicBezTo>
                      <a:pt x="0" y="1"/>
                      <a:pt x="313" y="253"/>
                      <a:pt x="374" y="253"/>
                    </a:cubicBezTo>
                    <a:cubicBezTo>
                      <a:pt x="384" y="253"/>
                      <a:pt x="387" y="247"/>
                      <a:pt x="383" y="235"/>
                    </a:cubicBezTo>
                    <a:cubicBezTo>
                      <a:pt x="365" y="167"/>
                      <a:pt x="130" y="1"/>
                      <a:pt x="130" y="1"/>
                    </a:cubicBez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2" name="Google Shape;16262;p97"/>
              <p:cNvSpPr/>
              <p:nvPr/>
            </p:nvSpPr>
            <p:spPr>
              <a:xfrm>
                <a:off x="4254595" y="3619217"/>
                <a:ext cx="12368" cy="8066"/>
              </a:xfrm>
              <a:custGeom>
                <a:rect b="b" l="l" r="r" t="t"/>
                <a:pathLst>
                  <a:path extrusionOk="0" h="255" w="391">
                    <a:moveTo>
                      <a:pt x="120" y="1"/>
                    </a:moveTo>
                    <a:cubicBezTo>
                      <a:pt x="1" y="1"/>
                      <a:pt x="314" y="254"/>
                      <a:pt x="377" y="254"/>
                    </a:cubicBezTo>
                    <a:cubicBezTo>
                      <a:pt x="387" y="254"/>
                      <a:pt x="391" y="249"/>
                      <a:pt x="387" y="236"/>
                    </a:cubicBezTo>
                    <a:cubicBezTo>
                      <a:pt x="367" y="168"/>
                      <a:pt x="132" y="2"/>
                      <a:pt x="132" y="2"/>
                    </a:cubicBezTo>
                    <a:cubicBezTo>
                      <a:pt x="128" y="1"/>
                      <a:pt x="124" y="1"/>
                      <a:pt x="1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3" name="Google Shape;16263;p97"/>
              <p:cNvSpPr/>
              <p:nvPr/>
            </p:nvSpPr>
            <p:spPr>
              <a:xfrm>
                <a:off x="4253519" y="3608651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2" y="0"/>
                    </a:moveTo>
                    <a:cubicBezTo>
                      <a:pt x="0" y="0"/>
                      <a:pt x="328" y="242"/>
                      <a:pt x="393" y="242"/>
                    </a:cubicBezTo>
                    <a:cubicBezTo>
                      <a:pt x="403" y="242"/>
                      <a:pt x="407" y="237"/>
                      <a:pt x="402" y="224"/>
                    </a:cubicBezTo>
                    <a:cubicBezTo>
                      <a:pt x="380" y="155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4" name="Google Shape;16264;p97"/>
              <p:cNvSpPr/>
              <p:nvPr/>
            </p:nvSpPr>
            <p:spPr>
              <a:xfrm>
                <a:off x="4241531" y="3604729"/>
                <a:ext cx="11103" cy="8794"/>
              </a:xfrm>
              <a:custGeom>
                <a:rect b="b" l="l" r="r" t="t"/>
                <a:pathLst>
                  <a:path extrusionOk="0" h="278" w="351">
                    <a:moveTo>
                      <a:pt x="101" y="0"/>
                    </a:moveTo>
                    <a:cubicBezTo>
                      <a:pt x="1" y="0"/>
                      <a:pt x="283" y="278"/>
                      <a:pt x="340" y="278"/>
                    </a:cubicBezTo>
                    <a:cubicBezTo>
                      <a:pt x="347" y="278"/>
                      <a:pt x="351" y="273"/>
                      <a:pt x="349" y="262"/>
                    </a:cubicBezTo>
                    <a:cubicBezTo>
                      <a:pt x="338" y="193"/>
                      <a:pt x="121" y="3"/>
                      <a:pt x="121" y="3"/>
                    </a:cubicBezTo>
                    <a:cubicBezTo>
                      <a:pt x="113" y="1"/>
                      <a:pt x="107" y="0"/>
                      <a:pt x="1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5" name="Google Shape;16265;p97"/>
              <p:cNvSpPr/>
              <p:nvPr/>
            </p:nvSpPr>
            <p:spPr>
              <a:xfrm>
                <a:off x="4179626" y="356076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0"/>
                    </a:moveTo>
                    <a:cubicBezTo>
                      <a:pt x="0" y="0"/>
                      <a:pt x="313" y="252"/>
                      <a:pt x="377" y="252"/>
                    </a:cubicBezTo>
                    <a:cubicBezTo>
                      <a:pt x="387" y="252"/>
                      <a:pt x="391" y="247"/>
                      <a:pt x="387" y="234"/>
                    </a:cubicBezTo>
                    <a:cubicBezTo>
                      <a:pt x="367" y="167"/>
                      <a:pt x="132" y="1"/>
                      <a:pt x="132" y="1"/>
                    </a:cubicBezTo>
                    <a:cubicBezTo>
                      <a:pt x="128" y="1"/>
                      <a:pt x="125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6" name="Google Shape;16266;p97"/>
              <p:cNvSpPr/>
              <p:nvPr/>
            </p:nvSpPr>
            <p:spPr>
              <a:xfrm>
                <a:off x="4197846" y="3560760"/>
                <a:ext cx="12337" cy="8003"/>
              </a:xfrm>
              <a:custGeom>
                <a:rect b="b" l="l" r="r" t="t"/>
                <a:pathLst>
                  <a:path extrusionOk="0" h="253" w="390">
                    <a:moveTo>
                      <a:pt x="121" y="0"/>
                    </a:moveTo>
                    <a:cubicBezTo>
                      <a:pt x="1" y="0"/>
                      <a:pt x="313" y="252"/>
                      <a:pt x="376" y="252"/>
                    </a:cubicBezTo>
                    <a:cubicBezTo>
                      <a:pt x="385" y="252"/>
                      <a:pt x="389" y="247"/>
                      <a:pt x="386" y="234"/>
                    </a:cubicBezTo>
                    <a:cubicBezTo>
                      <a:pt x="365" y="167"/>
                      <a:pt x="132" y="1"/>
                      <a:pt x="132" y="1"/>
                    </a:cubicBezTo>
                    <a:cubicBezTo>
                      <a:pt x="128" y="1"/>
                      <a:pt x="124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7" name="Google Shape;16267;p97"/>
              <p:cNvSpPr/>
              <p:nvPr/>
            </p:nvSpPr>
            <p:spPr>
              <a:xfrm>
                <a:off x="4181112" y="3575690"/>
                <a:ext cx="12368" cy="8003"/>
              </a:xfrm>
              <a:custGeom>
                <a:rect b="b" l="l" r="r" t="t"/>
                <a:pathLst>
                  <a:path extrusionOk="0" h="253" w="391">
                    <a:moveTo>
                      <a:pt x="121" y="1"/>
                    </a:moveTo>
                    <a:cubicBezTo>
                      <a:pt x="0" y="1"/>
                      <a:pt x="315" y="253"/>
                      <a:pt x="377" y="253"/>
                    </a:cubicBezTo>
                    <a:cubicBezTo>
                      <a:pt x="386" y="253"/>
                      <a:pt x="390" y="247"/>
                      <a:pt x="386" y="235"/>
                    </a:cubicBezTo>
                    <a:cubicBezTo>
                      <a:pt x="368" y="168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8" name="Google Shape;16268;p97"/>
              <p:cNvSpPr/>
              <p:nvPr/>
            </p:nvSpPr>
            <p:spPr>
              <a:xfrm>
                <a:off x="4207431" y="3590241"/>
                <a:ext cx="12400" cy="8035"/>
              </a:xfrm>
              <a:custGeom>
                <a:rect b="b" l="l" r="r" t="t"/>
                <a:pathLst>
                  <a:path extrusionOk="0" h="254" w="392">
                    <a:moveTo>
                      <a:pt x="122" y="1"/>
                    </a:moveTo>
                    <a:cubicBezTo>
                      <a:pt x="0" y="1"/>
                      <a:pt x="315" y="254"/>
                      <a:pt x="378" y="254"/>
                    </a:cubicBezTo>
                    <a:cubicBezTo>
                      <a:pt x="387" y="254"/>
                      <a:pt x="391" y="248"/>
                      <a:pt x="388" y="236"/>
                    </a:cubicBezTo>
                    <a:cubicBezTo>
                      <a:pt x="367" y="167"/>
                      <a:pt x="133" y="1"/>
                      <a:pt x="133" y="1"/>
                    </a:cubicBezTo>
                    <a:cubicBezTo>
                      <a:pt x="129" y="1"/>
                      <a:pt x="125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9" name="Google Shape;16269;p97"/>
              <p:cNvSpPr/>
              <p:nvPr/>
            </p:nvSpPr>
            <p:spPr>
              <a:xfrm>
                <a:off x="4214738" y="3575722"/>
                <a:ext cx="12906" cy="7687"/>
              </a:xfrm>
              <a:custGeom>
                <a:rect b="b" l="l" r="r" t="t"/>
                <a:pathLst>
                  <a:path extrusionOk="0" h="243" w="408">
                    <a:moveTo>
                      <a:pt x="133" y="0"/>
                    </a:moveTo>
                    <a:cubicBezTo>
                      <a:pt x="1" y="0"/>
                      <a:pt x="328" y="242"/>
                      <a:pt x="394" y="242"/>
                    </a:cubicBezTo>
                    <a:cubicBezTo>
                      <a:pt x="404" y="242"/>
                      <a:pt x="407" y="237"/>
                      <a:pt x="403" y="224"/>
                    </a:cubicBezTo>
                    <a:cubicBezTo>
                      <a:pt x="380" y="154"/>
                      <a:pt x="138" y="0"/>
                      <a:pt x="138" y="0"/>
                    </a:cubicBezTo>
                    <a:cubicBezTo>
                      <a:pt x="136" y="0"/>
                      <a:pt x="134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0" name="Google Shape;16270;p97"/>
              <p:cNvSpPr/>
              <p:nvPr/>
            </p:nvSpPr>
            <p:spPr>
              <a:xfrm>
                <a:off x="4198257" y="3575089"/>
                <a:ext cx="11135" cy="8889"/>
              </a:xfrm>
              <a:custGeom>
                <a:rect b="b" l="l" r="r" t="t"/>
                <a:pathLst>
                  <a:path extrusionOk="0" h="281" w="352">
                    <a:moveTo>
                      <a:pt x="102" y="1"/>
                    </a:moveTo>
                    <a:cubicBezTo>
                      <a:pt x="0" y="1"/>
                      <a:pt x="284" y="280"/>
                      <a:pt x="340" y="280"/>
                    </a:cubicBezTo>
                    <a:cubicBezTo>
                      <a:pt x="348" y="280"/>
                      <a:pt x="352" y="275"/>
                      <a:pt x="350" y="264"/>
                    </a:cubicBezTo>
                    <a:cubicBezTo>
                      <a:pt x="338" y="194"/>
                      <a:pt x="122" y="3"/>
                      <a:pt x="122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1" name="Google Shape;16271;p97"/>
              <p:cNvSpPr/>
              <p:nvPr/>
            </p:nvSpPr>
            <p:spPr>
              <a:xfrm>
                <a:off x="4123731" y="345210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0" y="59"/>
                      <a:pt x="78" y="76"/>
                      <a:pt x="177" y="76"/>
                    </a:cubicBezTo>
                    <a:cubicBezTo>
                      <a:pt x="301" y="76"/>
                      <a:pt x="457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2" name="Google Shape;16272;p97"/>
              <p:cNvSpPr/>
              <p:nvPr/>
            </p:nvSpPr>
            <p:spPr>
              <a:xfrm>
                <a:off x="4131513" y="3444510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5" y="1"/>
                    </a:moveTo>
                    <a:cubicBezTo>
                      <a:pt x="175" y="1"/>
                      <a:pt x="63" y="13"/>
                      <a:pt x="63" y="13"/>
                    </a:cubicBezTo>
                    <a:cubicBezTo>
                      <a:pt x="0" y="58"/>
                      <a:pt x="81" y="75"/>
                      <a:pt x="182" y="75"/>
                    </a:cubicBezTo>
                    <a:cubicBezTo>
                      <a:pt x="305" y="75"/>
                      <a:pt x="458" y="50"/>
                      <a:pt x="411" y="19"/>
                    </a:cubicBezTo>
                    <a:cubicBezTo>
                      <a:pt x="387" y="5"/>
                      <a:pt x="333" y="1"/>
                      <a:pt x="2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3" name="Google Shape;16273;p97"/>
              <p:cNvSpPr/>
              <p:nvPr/>
            </p:nvSpPr>
            <p:spPr>
              <a:xfrm>
                <a:off x="4132620" y="3459852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1"/>
                    </a:moveTo>
                    <a:cubicBezTo>
                      <a:pt x="175" y="1"/>
                      <a:pt x="62" y="14"/>
                      <a:pt x="62" y="14"/>
                    </a:cubicBezTo>
                    <a:cubicBezTo>
                      <a:pt x="1" y="59"/>
                      <a:pt x="80" y="76"/>
                      <a:pt x="180" y="76"/>
                    </a:cubicBezTo>
                    <a:cubicBezTo>
                      <a:pt x="303" y="76"/>
                      <a:pt x="458" y="50"/>
                      <a:pt x="409" y="19"/>
                    </a:cubicBezTo>
                    <a:cubicBezTo>
                      <a:pt x="386" y="5"/>
                      <a:pt x="332" y="1"/>
                      <a:pt x="2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4" name="Google Shape;16274;p97"/>
              <p:cNvSpPr/>
              <p:nvPr/>
            </p:nvSpPr>
            <p:spPr>
              <a:xfrm>
                <a:off x="4162449" y="3453684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3" y="14"/>
                      <a:pt x="63" y="14"/>
                    </a:cubicBezTo>
                    <a:cubicBezTo>
                      <a:pt x="0" y="59"/>
                      <a:pt x="79" y="76"/>
                      <a:pt x="178" y="76"/>
                    </a:cubicBezTo>
                    <a:cubicBezTo>
                      <a:pt x="301" y="76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5" name="Google Shape;16275;p97"/>
              <p:cNvSpPr/>
              <p:nvPr/>
            </p:nvSpPr>
            <p:spPr>
              <a:xfrm>
                <a:off x="4155079" y="3446029"/>
                <a:ext cx="14393" cy="2594"/>
              </a:xfrm>
              <a:custGeom>
                <a:rect b="b" l="l" r="r" t="t"/>
                <a:pathLst>
                  <a:path extrusionOk="0" h="82" w="455">
                    <a:moveTo>
                      <a:pt x="305" y="1"/>
                    </a:moveTo>
                    <a:cubicBezTo>
                      <a:pt x="199" y="1"/>
                      <a:pt x="52" y="24"/>
                      <a:pt x="52" y="24"/>
                    </a:cubicBezTo>
                    <a:cubicBezTo>
                      <a:pt x="1" y="66"/>
                      <a:pt x="57" y="81"/>
                      <a:pt x="138" y="81"/>
                    </a:cubicBezTo>
                    <a:cubicBezTo>
                      <a:pt x="265" y="81"/>
                      <a:pt x="454" y="44"/>
                      <a:pt x="399" y="14"/>
                    </a:cubicBezTo>
                    <a:cubicBezTo>
                      <a:pt x="381" y="4"/>
                      <a:pt x="346" y="1"/>
                      <a:pt x="30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6" name="Google Shape;16276;p97"/>
              <p:cNvSpPr/>
              <p:nvPr/>
            </p:nvSpPr>
            <p:spPr>
              <a:xfrm>
                <a:off x="4141856" y="3452197"/>
                <a:ext cx="14772" cy="2562"/>
              </a:xfrm>
              <a:custGeom>
                <a:rect b="b" l="l" r="r" t="t"/>
                <a:pathLst>
                  <a:path extrusionOk="0" h="81" w="467">
                    <a:moveTo>
                      <a:pt x="97" y="1"/>
                    </a:moveTo>
                    <a:cubicBezTo>
                      <a:pt x="95" y="1"/>
                      <a:pt x="94" y="1"/>
                      <a:pt x="94" y="1"/>
                    </a:cubicBezTo>
                    <a:cubicBezTo>
                      <a:pt x="1" y="53"/>
                      <a:pt x="174" y="81"/>
                      <a:pt x="308" y="81"/>
                    </a:cubicBezTo>
                    <a:cubicBezTo>
                      <a:pt x="396" y="81"/>
                      <a:pt x="467" y="69"/>
                      <a:pt x="436" y="44"/>
                    </a:cubicBezTo>
                    <a:cubicBezTo>
                      <a:pt x="385" y="2"/>
                      <a:pt x="128" y="1"/>
                      <a:pt x="9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7" name="Google Shape;16277;p97"/>
              <p:cNvSpPr/>
              <p:nvPr/>
            </p:nvSpPr>
            <p:spPr>
              <a:xfrm>
                <a:off x="4056227" y="3452608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4" y="0"/>
                    </a:moveTo>
                    <a:cubicBezTo>
                      <a:pt x="175" y="0"/>
                      <a:pt x="63" y="14"/>
                      <a:pt x="63" y="14"/>
                    </a:cubicBezTo>
                    <a:cubicBezTo>
                      <a:pt x="0" y="59"/>
                      <a:pt x="80" y="76"/>
                      <a:pt x="179" y="76"/>
                    </a:cubicBezTo>
                    <a:cubicBezTo>
                      <a:pt x="303" y="76"/>
                      <a:pt x="458" y="49"/>
                      <a:pt x="409" y="19"/>
                    </a:cubicBezTo>
                    <a:cubicBezTo>
                      <a:pt x="386" y="5"/>
                      <a:pt x="333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8" name="Google Shape;16278;p97"/>
              <p:cNvSpPr/>
              <p:nvPr/>
            </p:nvSpPr>
            <p:spPr>
              <a:xfrm>
                <a:off x="4071569" y="3443625"/>
                <a:ext cx="14488" cy="2372"/>
              </a:xfrm>
              <a:custGeom>
                <a:rect b="b" l="l" r="r" t="t"/>
                <a:pathLst>
                  <a:path extrusionOk="0" h="75" w="458">
                    <a:moveTo>
                      <a:pt x="274" y="0"/>
                    </a:moveTo>
                    <a:cubicBezTo>
                      <a:pt x="174" y="0"/>
                      <a:pt x="62" y="13"/>
                      <a:pt x="62" y="13"/>
                    </a:cubicBezTo>
                    <a:cubicBezTo>
                      <a:pt x="0" y="58"/>
                      <a:pt x="82" y="75"/>
                      <a:pt x="182" y="75"/>
                    </a:cubicBezTo>
                    <a:cubicBezTo>
                      <a:pt x="306" y="75"/>
                      <a:pt x="458" y="49"/>
                      <a:pt x="410" y="18"/>
                    </a:cubicBezTo>
                    <a:cubicBezTo>
                      <a:pt x="386" y="4"/>
                      <a:pt x="332" y="0"/>
                      <a:pt x="2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9" name="Google Shape;16279;p97"/>
              <p:cNvSpPr/>
              <p:nvPr/>
            </p:nvSpPr>
            <p:spPr>
              <a:xfrm>
                <a:off x="4073435" y="3461845"/>
                <a:ext cx="14519" cy="2404"/>
              </a:xfrm>
              <a:custGeom>
                <a:rect b="b" l="l" r="r" t="t"/>
                <a:pathLst>
                  <a:path extrusionOk="0" h="76" w="459">
                    <a:moveTo>
                      <a:pt x="279" y="0"/>
                    </a:moveTo>
                    <a:cubicBezTo>
                      <a:pt x="179" y="0"/>
                      <a:pt x="63" y="14"/>
                      <a:pt x="63" y="14"/>
                    </a:cubicBezTo>
                    <a:cubicBezTo>
                      <a:pt x="1" y="59"/>
                      <a:pt x="79" y="76"/>
                      <a:pt x="178" y="76"/>
                    </a:cubicBezTo>
                    <a:cubicBezTo>
                      <a:pt x="302" y="76"/>
                      <a:pt x="458" y="49"/>
                      <a:pt x="409" y="18"/>
                    </a:cubicBezTo>
                    <a:cubicBezTo>
                      <a:pt x="387" y="4"/>
                      <a:pt x="335" y="0"/>
                      <a:pt x="2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0" name="Google Shape;16280;p97"/>
              <p:cNvSpPr/>
              <p:nvPr/>
            </p:nvSpPr>
            <p:spPr>
              <a:xfrm>
                <a:off x="4105669" y="3459125"/>
                <a:ext cx="14488" cy="2404"/>
              </a:xfrm>
              <a:custGeom>
                <a:rect b="b" l="l" r="r" t="t"/>
                <a:pathLst>
                  <a:path extrusionOk="0" h="76" w="458">
                    <a:moveTo>
                      <a:pt x="278" y="0"/>
                    </a:moveTo>
                    <a:cubicBezTo>
                      <a:pt x="178" y="0"/>
                      <a:pt x="62" y="14"/>
                      <a:pt x="62" y="14"/>
                    </a:cubicBezTo>
                    <a:cubicBezTo>
                      <a:pt x="1" y="58"/>
                      <a:pt x="80" y="75"/>
                      <a:pt x="180" y="75"/>
                    </a:cubicBezTo>
                    <a:cubicBezTo>
                      <a:pt x="303" y="75"/>
                      <a:pt x="458" y="49"/>
                      <a:pt x="409" y="18"/>
                    </a:cubicBezTo>
                    <a:cubicBezTo>
                      <a:pt x="386" y="5"/>
                      <a:pt x="335" y="0"/>
                      <a:pt x="2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1" name="Google Shape;16281;p97"/>
              <p:cNvSpPr/>
              <p:nvPr/>
            </p:nvSpPr>
            <p:spPr>
              <a:xfrm>
                <a:off x="4102158" y="3444795"/>
                <a:ext cx="14361" cy="2594"/>
              </a:xfrm>
              <a:custGeom>
                <a:rect b="b" l="l" r="r" t="t"/>
                <a:pathLst>
                  <a:path extrusionOk="0" h="82" w="454">
                    <a:moveTo>
                      <a:pt x="308" y="1"/>
                    </a:moveTo>
                    <a:cubicBezTo>
                      <a:pt x="201" y="1"/>
                      <a:pt x="51" y="24"/>
                      <a:pt x="51" y="24"/>
                    </a:cubicBezTo>
                    <a:cubicBezTo>
                      <a:pt x="1" y="66"/>
                      <a:pt x="55" y="81"/>
                      <a:pt x="136" y="81"/>
                    </a:cubicBezTo>
                    <a:cubicBezTo>
                      <a:pt x="263" y="81"/>
                      <a:pt x="454" y="43"/>
                      <a:pt x="398" y="13"/>
                    </a:cubicBezTo>
                    <a:cubicBezTo>
                      <a:pt x="380" y="4"/>
                      <a:pt x="347" y="1"/>
                      <a:pt x="3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2" name="Google Shape;16282;p97"/>
              <p:cNvSpPr/>
              <p:nvPr/>
            </p:nvSpPr>
            <p:spPr>
              <a:xfrm>
                <a:off x="4086278" y="3452672"/>
                <a:ext cx="14741" cy="2531"/>
              </a:xfrm>
              <a:custGeom>
                <a:rect b="b" l="l" r="r" t="t"/>
                <a:pathLst>
                  <a:path extrusionOk="0" h="80" w="466">
                    <a:moveTo>
                      <a:pt x="97" y="0"/>
                    </a:moveTo>
                    <a:cubicBezTo>
                      <a:pt x="95" y="0"/>
                      <a:pt x="94" y="0"/>
                      <a:pt x="94" y="0"/>
                    </a:cubicBezTo>
                    <a:cubicBezTo>
                      <a:pt x="0" y="52"/>
                      <a:pt x="173" y="80"/>
                      <a:pt x="307" y="80"/>
                    </a:cubicBezTo>
                    <a:cubicBezTo>
                      <a:pt x="395" y="80"/>
                      <a:pt x="466" y="68"/>
                      <a:pt x="434" y="43"/>
                    </a:cubicBezTo>
                    <a:cubicBezTo>
                      <a:pt x="385" y="1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3" name="Google Shape;16283;p97"/>
              <p:cNvSpPr/>
              <p:nvPr/>
            </p:nvSpPr>
            <p:spPr>
              <a:xfrm>
                <a:off x="4173837" y="3461023"/>
                <a:ext cx="14424" cy="2531"/>
              </a:xfrm>
              <a:custGeom>
                <a:rect b="b" l="l" r="r" t="t"/>
                <a:pathLst>
                  <a:path extrusionOk="0" h="80" w="456">
                    <a:moveTo>
                      <a:pt x="297" y="0"/>
                    </a:moveTo>
                    <a:cubicBezTo>
                      <a:pt x="192" y="0"/>
                      <a:pt x="56" y="20"/>
                      <a:pt x="56" y="20"/>
                    </a:cubicBezTo>
                    <a:cubicBezTo>
                      <a:pt x="0" y="63"/>
                      <a:pt x="64" y="79"/>
                      <a:pt x="152" y="79"/>
                    </a:cubicBezTo>
                    <a:cubicBezTo>
                      <a:pt x="279" y="79"/>
                      <a:pt x="456" y="46"/>
                      <a:pt x="404" y="15"/>
                    </a:cubicBezTo>
                    <a:cubicBezTo>
                      <a:pt x="385" y="4"/>
                      <a:pt x="344" y="0"/>
                      <a:pt x="29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4" name="Google Shape;16284;p97"/>
              <p:cNvSpPr/>
              <p:nvPr/>
            </p:nvSpPr>
            <p:spPr>
              <a:xfrm>
                <a:off x="4181682" y="3443308"/>
                <a:ext cx="14424" cy="2467"/>
              </a:xfrm>
              <a:custGeom>
                <a:rect b="b" l="l" r="r" t="t"/>
                <a:pathLst>
                  <a:path extrusionOk="0" h="78" w="456">
                    <a:moveTo>
                      <a:pt x="296" y="1"/>
                    </a:moveTo>
                    <a:cubicBezTo>
                      <a:pt x="192" y="1"/>
                      <a:pt x="56" y="20"/>
                      <a:pt x="56" y="20"/>
                    </a:cubicBezTo>
                    <a:cubicBezTo>
                      <a:pt x="0" y="62"/>
                      <a:pt x="64" y="78"/>
                      <a:pt x="152" y="78"/>
                    </a:cubicBezTo>
                    <a:cubicBezTo>
                      <a:pt x="279" y="78"/>
                      <a:pt x="456" y="46"/>
                      <a:pt x="403" y="15"/>
                    </a:cubicBezTo>
                    <a:cubicBezTo>
                      <a:pt x="383" y="4"/>
                      <a:pt x="343" y="1"/>
                      <a:pt x="29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5" name="Google Shape;16285;p97"/>
              <p:cNvSpPr/>
              <p:nvPr/>
            </p:nvSpPr>
            <p:spPr>
              <a:xfrm>
                <a:off x="4194873" y="3461592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1" y="63"/>
                      <a:pt x="65" y="78"/>
                      <a:pt x="154" y="78"/>
                    </a:cubicBezTo>
                    <a:cubicBezTo>
                      <a:pt x="280" y="78"/>
                      <a:pt x="456" y="46"/>
                      <a:pt x="404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6" name="Google Shape;16286;p97"/>
              <p:cNvSpPr/>
              <p:nvPr/>
            </p:nvSpPr>
            <p:spPr>
              <a:xfrm>
                <a:off x="4224512" y="3454569"/>
                <a:ext cx="14424" cy="2499"/>
              </a:xfrm>
              <a:custGeom>
                <a:rect b="b" l="l" r="r" t="t"/>
                <a:pathLst>
                  <a:path extrusionOk="0" h="79" w="456">
                    <a:moveTo>
                      <a:pt x="294" y="1"/>
                    </a:moveTo>
                    <a:cubicBezTo>
                      <a:pt x="190" y="1"/>
                      <a:pt x="57" y="19"/>
                      <a:pt x="57" y="19"/>
                    </a:cubicBezTo>
                    <a:cubicBezTo>
                      <a:pt x="0" y="63"/>
                      <a:pt x="65" y="78"/>
                      <a:pt x="153" y="78"/>
                    </a:cubicBezTo>
                    <a:cubicBezTo>
                      <a:pt x="280" y="78"/>
                      <a:pt x="455" y="46"/>
                      <a:pt x="403" y="16"/>
                    </a:cubicBezTo>
                    <a:cubicBezTo>
                      <a:pt x="384" y="5"/>
                      <a:pt x="342" y="1"/>
                      <a:pt x="2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7" name="Google Shape;16287;p97"/>
              <p:cNvSpPr/>
              <p:nvPr/>
            </p:nvSpPr>
            <p:spPr>
              <a:xfrm>
                <a:off x="4207051" y="3446029"/>
                <a:ext cx="14330" cy="2752"/>
              </a:xfrm>
              <a:custGeom>
                <a:rect b="b" l="l" r="r" t="t"/>
                <a:pathLst>
                  <a:path extrusionOk="0" h="87" w="453">
                    <a:moveTo>
                      <a:pt x="316" y="0"/>
                    </a:moveTo>
                    <a:cubicBezTo>
                      <a:pt x="210" y="0"/>
                      <a:pt x="46" y="31"/>
                      <a:pt x="46" y="31"/>
                    </a:cubicBezTo>
                    <a:cubicBezTo>
                      <a:pt x="0" y="72"/>
                      <a:pt x="46" y="86"/>
                      <a:pt x="118" y="86"/>
                    </a:cubicBezTo>
                    <a:cubicBezTo>
                      <a:pt x="244" y="86"/>
                      <a:pt x="453" y="41"/>
                      <a:pt x="392" y="11"/>
                    </a:cubicBezTo>
                    <a:cubicBezTo>
                      <a:pt x="377" y="3"/>
                      <a:pt x="350" y="0"/>
                      <a:pt x="31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8" name="Google Shape;16288;p97"/>
              <p:cNvSpPr/>
              <p:nvPr/>
            </p:nvSpPr>
            <p:spPr>
              <a:xfrm>
                <a:off x="4191266" y="3452134"/>
                <a:ext cx="14709" cy="2372"/>
              </a:xfrm>
              <a:custGeom>
                <a:rect b="b" l="l" r="r" t="t"/>
                <a:pathLst>
                  <a:path extrusionOk="0" h="75" w="465">
                    <a:moveTo>
                      <a:pt x="156" y="0"/>
                    </a:moveTo>
                    <a:cubicBezTo>
                      <a:pt x="114" y="0"/>
                      <a:pt x="85" y="1"/>
                      <a:pt x="85" y="1"/>
                    </a:cubicBezTo>
                    <a:cubicBezTo>
                      <a:pt x="1" y="52"/>
                      <a:pt x="144" y="75"/>
                      <a:pt x="272" y="75"/>
                    </a:cubicBezTo>
                    <a:cubicBezTo>
                      <a:pt x="373" y="75"/>
                      <a:pt x="464" y="61"/>
                      <a:pt x="429" y="34"/>
                    </a:cubicBezTo>
                    <a:cubicBezTo>
                      <a:pt x="391" y="5"/>
                      <a:pt x="245" y="0"/>
                      <a:pt x="15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289" name="Google Shape;16289;p97"/>
            <p:cNvSpPr/>
            <p:nvPr/>
          </p:nvSpPr>
          <p:spPr>
            <a:xfrm>
              <a:off x="1690675" y="-184000"/>
              <a:ext cx="2414500" cy="653875"/>
            </a:xfrm>
            <a:custGeom>
              <a:rect b="b" l="l" r="r" t="t"/>
              <a:pathLst>
                <a:path extrusionOk="0" h="26155" w="96580">
                  <a:moveTo>
                    <a:pt x="0" y="0"/>
                  </a:moveTo>
                  <a:cubicBezTo>
                    <a:pt x="4877" y="4877"/>
                    <a:pt x="4430" y="14237"/>
                    <a:pt x="10214" y="17996"/>
                  </a:cubicBezTo>
                  <a:cubicBezTo>
                    <a:pt x="15165" y="21213"/>
                    <a:pt x="21996" y="22104"/>
                    <a:pt x="27724" y="20671"/>
                  </a:cubicBezTo>
                  <a:cubicBezTo>
                    <a:pt x="33156" y="19312"/>
                    <a:pt x="37695" y="14082"/>
                    <a:pt x="43288" y="14348"/>
                  </a:cubicBezTo>
                  <a:cubicBezTo>
                    <a:pt x="47580" y="14552"/>
                    <a:pt x="50633" y="18810"/>
                    <a:pt x="54232" y="21157"/>
                  </a:cubicBezTo>
                  <a:cubicBezTo>
                    <a:pt x="58850" y="24168"/>
                    <a:pt x="64538" y="25666"/>
                    <a:pt x="70039" y="26021"/>
                  </a:cubicBezTo>
                  <a:cubicBezTo>
                    <a:pt x="78346" y="26557"/>
                    <a:pt x="88148" y="23197"/>
                    <a:pt x="93142" y="16537"/>
                  </a:cubicBezTo>
                  <a:cubicBezTo>
                    <a:pt x="96500" y="12059"/>
                    <a:pt x="97158" y="5489"/>
                    <a:pt x="96061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290" name="Google Shape;16290;p97"/>
            <p:cNvSpPr/>
            <p:nvPr/>
          </p:nvSpPr>
          <p:spPr>
            <a:xfrm>
              <a:off x="7723434" y="-75800"/>
              <a:ext cx="1609050" cy="2079300"/>
            </a:xfrm>
            <a:custGeom>
              <a:rect b="b" l="l" r="r" t="t"/>
              <a:pathLst>
                <a:path extrusionOk="0" h="83172" w="64362">
                  <a:moveTo>
                    <a:pt x="403" y="0"/>
                  </a:moveTo>
                  <a:cubicBezTo>
                    <a:pt x="403" y="3904"/>
                    <a:pt x="-934" y="8524"/>
                    <a:pt x="1375" y="11673"/>
                  </a:cubicBezTo>
                  <a:cubicBezTo>
                    <a:pt x="3242" y="14219"/>
                    <a:pt x="6537" y="15729"/>
                    <a:pt x="9644" y="16294"/>
                  </a:cubicBezTo>
                  <a:cubicBezTo>
                    <a:pt x="22752" y="18678"/>
                    <a:pt x="41944" y="12895"/>
                    <a:pt x="48798" y="24319"/>
                  </a:cubicBezTo>
                  <a:cubicBezTo>
                    <a:pt x="54281" y="33458"/>
                    <a:pt x="38251" y="44793"/>
                    <a:pt x="40529" y="55205"/>
                  </a:cubicBezTo>
                  <a:cubicBezTo>
                    <a:pt x="43147" y="67170"/>
                    <a:pt x="52741" y="79304"/>
                    <a:pt x="64362" y="8317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291" name="Google Shape;16291;p97"/>
            <p:cNvSpPr/>
            <p:nvPr/>
          </p:nvSpPr>
          <p:spPr>
            <a:xfrm>
              <a:off x="-212800" y="2003500"/>
              <a:ext cx="1592900" cy="3204050"/>
            </a:xfrm>
            <a:custGeom>
              <a:rect b="b" l="l" r="r" t="t"/>
              <a:pathLst>
                <a:path extrusionOk="0" h="128162" w="63716">
                  <a:moveTo>
                    <a:pt x="0" y="0"/>
                  </a:moveTo>
                  <a:cubicBezTo>
                    <a:pt x="10318" y="0"/>
                    <a:pt x="21491" y="11578"/>
                    <a:pt x="21887" y="21888"/>
                  </a:cubicBezTo>
                  <a:cubicBezTo>
                    <a:pt x="22075" y="26772"/>
                    <a:pt x="22495" y="32049"/>
                    <a:pt x="20428" y="36479"/>
                  </a:cubicBezTo>
                  <a:cubicBezTo>
                    <a:pt x="17729" y="42264"/>
                    <a:pt x="12465" y="48699"/>
                    <a:pt x="14591" y="54718"/>
                  </a:cubicBezTo>
                  <a:cubicBezTo>
                    <a:pt x="16710" y="60718"/>
                    <a:pt x="24716" y="64189"/>
                    <a:pt x="25292" y="70526"/>
                  </a:cubicBezTo>
                  <a:cubicBezTo>
                    <a:pt x="26082" y="79220"/>
                    <a:pt x="16766" y="88496"/>
                    <a:pt x="20671" y="96304"/>
                  </a:cubicBezTo>
                  <a:cubicBezTo>
                    <a:pt x="22320" y="99602"/>
                    <a:pt x="23976" y="103117"/>
                    <a:pt x="26751" y="105545"/>
                  </a:cubicBezTo>
                  <a:cubicBezTo>
                    <a:pt x="33833" y="111743"/>
                    <a:pt x="44934" y="110510"/>
                    <a:pt x="53745" y="113814"/>
                  </a:cubicBezTo>
                  <a:cubicBezTo>
                    <a:pt x="59198" y="115859"/>
                    <a:pt x="63716" y="122338"/>
                    <a:pt x="63716" y="12816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292" name="Google Shape;16292;p97"/>
            <p:cNvSpPr/>
            <p:nvPr/>
          </p:nvSpPr>
          <p:spPr>
            <a:xfrm>
              <a:off x="7818600" y="4385807"/>
              <a:ext cx="1538200" cy="809575"/>
            </a:xfrm>
            <a:custGeom>
              <a:rect b="b" l="l" r="r" t="t"/>
              <a:pathLst>
                <a:path extrusionOk="0" h="32383" w="61528">
                  <a:moveTo>
                    <a:pt x="61528" y="5146"/>
                  </a:moveTo>
                  <a:cubicBezTo>
                    <a:pt x="56052" y="-330"/>
                    <a:pt x="44687" y="-1841"/>
                    <a:pt x="38425" y="2714"/>
                  </a:cubicBezTo>
                  <a:cubicBezTo>
                    <a:pt x="32961" y="6689"/>
                    <a:pt x="34253" y="17201"/>
                    <a:pt x="28210" y="20224"/>
                  </a:cubicBezTo>
                  <a:cubicBezTo>
                    <a:pt x="21464" y="23599"/>
                    <a:pt x="13015" y="18146"/>
                    <a:pt x="5594" y="19494"/>
                  </a:cubicBezTo>
                  <a:cubicBezTo>
                    <a:pt x="986" y="20331"/>
                    <a:pt x="1481" y="27940"/>
                    <a:pt x="0" y="3238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grpSp>
          <p:nvGrpSpPr>
            <p:cNvPr id="16293" name="Google Shape;16293;p97"/>
            <p:cNvGrpSpPr/>
            <p:nvPr/>
          </p:nvGrpSpPr>
          <p:grpSpPr>
            <a:xfrm>
              <a:off x="-60426" y="3333331"/>
              <a:ext cx="854393" cy="1810000"/>
              <a:chOff x="2516072" y="2505974"/>
              <a:chExt cx="542782" cy="1149937"/>
            </a:xfrm>
          </p:grpSpPr>
          <p:sp>
            <p:nvSpPr>
              <p:cNvPr id="16294" name="Google Shape;16294;p97"/>
              <p:cNvSpPr/>
              <p:nvPr/>
            </p:nvSpPr>
            <p:spPr>
              <a:xfrm>
                <a:off x="2693594" y="2505974"/>
                <a:ext cx="187359" cy="252807"/>
              </a:xfrm>
              <a:custGeom>
                <a:rect b="b" l="l" r="r" t="t"/>
                <a:pathLst>
                  <a:path extrusionOk="0" h="7992" w="5923">
                    <a:moveTo>
                      <a:pt x="2840" y="1"/>
                    </a:moveTo>
                    <a:lnTo>
                      <a:pt x="0" y="4837"/>
                    </a:lnTo>
                    <a:lnTo>
                      <a:pt x="0" y="7992"/>
                    </a:lnTo>
                    <a:lnTo>
                      <a:pt x="5922" y="7992"/>
                    </a:lnTo>
                    <a:lnTo>
                      <a:pt x="5922" y="4346"/>
                    </a:lnTo>
                    <a:lnTo>
                      <a:pt x="28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5" name="Google Shape;16295;p97"/>
              <p:cNvSpPr/>
              <p:nvPr/>
            </p:nvSpPr>
            <p:spPr>
              <a:xfrm>
                <a:off x="2516072" y="3445491"/>
                <a:ext cx="542782" cy="210419"/>
              </a:xfrm>
              <a:custGeom>
                <a:rect b="b" l="l" r="r" t="t"/>
                <a:pathLst>
                  <a:path extrusionOk="0" h="6652" w="17159">
                    <a:moveTo>
                      <a:pt x="9211" y="0"/>
                    </a:moveTo>
                    <a:cubicBezTo>
                      <a:pt x="9097" y="0"/>
                      <a:pt x="8981" y="3"/>
                      <a:pt x="8864" y="9"/>
                    </a:cubicBezTo>
                    <a:cubicBezTo>
                      <a:pt x="3298" y="306"/>
                      <a:pt x="1" y="6652"/>
                      <a:pt x="1" y="6652"/>
                    </a:cubicBezTo>
                    <a:lnTo>
                      <a:pt x="17159" y="6652"/>
                    </a:lnTo>
                    <a:cubicBezTo>
                      <a:pt x="17159" y="6652"/>
                      <a:pt x="14543" y="0"/>
                      <a:pt x="9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6" name="Google Shape;16296;p97"/>
              <p:cNvSpPr/>
              <p:nvPr/>
            </p:nvSpPr>
            <p:spPr>
              <a:xfrm>
                <a:off x="2650732" y="2737682"/>
                <a:ext cx="273463" cy="824533"/>
              </a:xfrm>
              <a:custGeom>
                <a:rect b="b" l="l" r="r" t="t"/>
                <a:pathLst>
                  <a:path extrusionOk="0" h="26066" w="8645">
                    <a:moveTo>
                      <a:pt x="7448" y="1"/>
                    </a:moveTo>
                    <a:lnTo>
                      <a:pt x="1198" y="95"/>
                    </a:lnTo>
                    <a:lnTo>
                      <a:pt x="1" y="25843"/>
                    </a:lnTo>
                    <a:lnTo>
                      <a:pt x="8645" y="26065"/>
                    </a:lnTo>
                    <a:lnTo>
                      <a:pt x="744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7" name="Google Shape;16297;p97"/>
              <p:cNvSpPr/>
              <p:nvPr/>
            </p:nvSpPr>
            <p:spPr>
              <a:xfrm>
                <a:off x="2668731" y="2731956"/>
                <a:ext cx="237086" cy="128301"/>
              </a:xfrm>
              <a:custGeom>
                <a:rect b="b" l="l" r="r" t="t"/>
                <a:pathLst>
                  <a:path extrusionOk="0" h="4056" w="7495">
                    <a:moveTo>
                      <a:pt x="0" y="0"/>
                    </a:moveTo>
                    <a:lnTo>
                      <a:pt x="0" y="4055"/>
                    </a:lnTo>
                    <a:lnTo>
                      <a:pt x="7495" y="4055"/>
                    </a:lnTo>
                    <a:lnTo>
                      <a:pt x="7495" y="0"/>
                    </a:lnTo>
                    <a:close/>
                  </a:path>
                </a:pathLst>
              </a:custGeom>
              <a:solidFill>
                <a:srgbClr val="F057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8" name="Google Shape;16298;p97"/>
              <p:cNvSpPr/>
              <p:nvPr/>
            </p:nvSpPr>
            <p:spPr>
              <a:xfrm>
                <a:off x="2675690" y="2908403"/>
                <a:ext cx="223547" cy="109543"/>
              </a:xfrm>
              <a:custGeom>
                <a:rect b="b" l="l" r="r" t="t"/>
                <a:pathLst>
                  <a:path extrusionOk="0" h="3463" w="7067">
                    <a:moveTo>
                      <a:pt x="162" y="1"/>
                    </a:moveTo>
                    <a:lnTo>
                      <a:pt x="1" y="3463"/>
                    </a:lnTo>
                    <a:lnTo>
                      <a:pt x="7067" y="3463"/>
                    </a:lnTo>
                    <a:lnTo>
                      <a:pt x="69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9" name="Google Shape;16299;p97"/>
              <p:cNvSpPr/>
              <p:nvPr/>
            </p:nvSpPr>
            <p:spPr>
              <a:xfrm>
                <a:off x="2668731" y="3095193"/>
                <a:ext cx="239078" cy="109512"/>
              </a:xfrm>
              <a:custGeom>
                <a:rect b="b" l="l" r="r" t="t"/>
                <a:pathLst>
                  <a:path extrusionOk="0" h="3462" w="7558">
                    <a:moveTo>
                      <a:pt x="106" y="1"/>
                    </a:moveTo>
                    <a:lnTo>
                      <a:pt x="0" y="3462"/>
                    </a:lnTo>
                    <a:lnTo>
                      <a:pt x="7558" y="3462"/>
                    </a:lnTo>
                    <a:lnTo>
                      <a:pt x="73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0" name="Google Shape;16300;p97"/>
              <p:cNvSpPr/>
              <p:nvPr/>
            </p:nvSpPr>
            <p:spPr>
              <a:xfrm>
                <a:off x="2650732" y="3452672"/>
                <a:ext cx="273463" cy="109543"/>
              </a:xfrm>
              <a:custGeom>
                <a:rect b="b" l="l" r="r" t="t"/>
                <a:pathLst>
                  <a:path extrusionOk="0" h="3463" w="8645">
                    <a:moveTo>
                      <a:pt x="8486" y="0"/>
                    </a:moveTo>
                    <a:lnTo>
                      <a:pt x="150" y="34"/>
                    </a:lnTo>
                    <a:lnTo>
                      <a:pt x="1" y="3462"/>
                    </a:lnTo>
                    <a:lnTo>
                      <a:pt x="8645" y="3462"/>
                    </a:lnTo>
                    <a:lnTo>
                      <a:pt x="848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1" name="Google Shape;16301;p97"/>
              <p:cNvSpPr/>
              <p:nvPr/>
            </p:nvSpPr>
            <p:spPr>
              <a:xfrm>
                <a:off x="2659114" y="3265091"/>
                <a:ext cx="256476" cy="109543"/>
              </a:xfrm>
              <a:custGeom>
                <a:rect b="b" l="l" r="r" t="t"/>
                <a:pathLst>
                  <a:path extrusionOk="0" h="3463" w="8108">
                    <a:moveTo>
                      <a:pt x="161" y="1"/>
                    </a:moveTo>
                    <a:lnTo>
                      <a:pt x="1" y="3463"/>
                    </a:lnTo>
                    <a:lnTo>
                      <a:pt x="8108" y="3463"/>
                    </a:lnTo>
                    <a:lnTo>
                      <a:pt x="794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2" name="Google Shape;16302;p97"/>
              <p:cNvSpPr/>
              <p:nvPr/>
            </p:nvSpPr>
            <p:spPr>
              <a:xfrm>
                <a:off x="2720007" y="3386718"/>
                <a:ext cx="119729" cy="175497"/>
              </a:xfrm>
              <a:custGeom>
                <a:rect b="b" l="l" r="r" t="t"/>
                <a:pathLst>
                  <a:path extrusionOk="0" h="5548" w="3785">
                    <a:moveTo>
                      <a:pt x="2139" y="0"/>
                    </a:moveTo>
                    <a:cubicBezTo>
                      <a:pt x="2137" y="0"/>
                      <a:pt x="2134" y="0"/>
                      <a:pt x="2132" y="0"/>
                    </a:cubicBezTo>
                    <a:cubicBezTo>
                      <a:pt x="306" y="22"/>
                      <a:pt x="0" y="5547"/>
                      <a:pt x="0" y="5547"/>
                    </a:cubicBezTo>
                    <a:lnTo>
                      <a:pt x="3784" y="5547"/>
                    </a:lnTo>
                    <a:cubicBezTo>
                      <a:pt x="3784" y="5547"/>
                      <a:pt x="3627" y="0"/>
                      <a:pt x="2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3" name="Google Shape;16303;p97"/>
              <p:cNvSpPr/>
              <p:nvPr/>
            </p:nvSpPr>
            <p:spPr>
              <a:xfrm>
                <a:off x="2704444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4" name="Google Shape;16304;p97"/>
              <p:cNvSpPr/>
              <p:nvPr/>
            </p:nvSpPr>
            <p:spPr>
              <a:xfrm>
                <a:off x="272918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5" name="Google Shape;16305;p97"/>
              <p:cNvSpPr/>
              <p:nvPr/>
            </p:nvSpPr>
            <p:spPr>
              <a:xfrm>
                <a:off x="275290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6" name="Google Shape;16306;p97"/>
              <p:cNvSpPr/>
              <p:nvPr/>
            </p:nvSpPr>
            <p:spPr>
              <a:xfrm>
                <a:off x="277761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0" y="1"/>
                    </a:moveTo>
                    <a:lnTo>
                      <a:pt x="0" y="2189"/>
                    </a:lnTo>
                    <a:lnTo>
                      <a:pt x="481" y="2189"/>
                    </a:lnTo>
                    <a:lnTo>
                      <a:pt x="4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7" name="Google Shape;16307;p97"/>
              <p:cNvSpPr/>
              <p:nvPr/>
            </p:nvSpPr>
            <p:spPr>
              <a:xfrm>
                <a:off x="2803295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0" y="1"/>
                    </a:moveTo>
                    <a:lnTo>
                      <a:pt x="0" y="2189"/>
                    </a:lnTo>
                    <a:lnTo>
                      <a:pt x="483" y="2189"/>
                    </a:lnTo>
                    <a:lnTo>
                      <a:pt x="48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8" name="Google Shape;16308;p97"/>
              <p:cNvSpPr/>
              <p:nvPr/>
            </p:nvSpPr>
            <p:spPr>
              <a:xfrm>
                <a:off x="2827020" y="2662681"/>
                <a:ext cx="15247" cy="69244"/>
              </a:xfrm>
              <a:custGeom>
                <a:rect b="b" l="l" r="r" t="t"/>
                <a:pathLst>
                  <a:path extrusionOk="0" h="2189" w="482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9" name="Google Shape;16309;p97"/>
              <p:cNvSpPr/>
              <p:nvPr/>
            </p:nvSpPr>
            <p:spPr>
              <a:xfrm>
                <a:off x="2851693" y="2662681"/>
                <a:ext cx="15278" cy="69244"/>
              </a:xfrm>
              <a:custGeom>
                <a:rect b="b" l="l" r="r" t="t"/>
                <a:pathLst>
                  <a:path extrusionOk="0" h="2189" w="483">
                    <a:moveTo>
                      <a:pt x="1" y="1"/>
                    </a:moveTo>
                    <a:lnTo>
                      <a:pt x="1" y="2189"/>
                    </a:lnTo>
                    <a:lnTo>
                      <a:pt x="482" y="2189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0" name="Google Shape;16310;p97"/>
              <p:cNvSpPr/>
              <p:nvPr/>
            </p:nvSpPr>
            <p:spPr>
              <a:xfrm>
                <a:off x="2700743" y="298087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1"/>
                      <a:pt x="36" y="601"/>
                    </a:cubicBezTo>
                    <a:cubicBezTo>
                      <a:pt x="58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1" name="Google Shape;16311;p97"/>
              <p:cNvSpPr/>
              <p:nvPr/>
            </p:nvSpPr>
            <p:spPr>
              <a:xfrm>
                <a:off x="2685622" y="2966796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2" name="Google Shape;16312;p97"/>
              <p:cNvSpPr/>
              <p:nvPr/>
            </p:nvSpPr>
            <p:spPr>
              <a:xfrm>
                <a:off x="2718077" y="2966796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3" name="Google Shape;16313;p97"/>
              <p:cNvSpPr/>
              <p:nvPr/>
            </p:nvSpPr>
            <p:spPr>
              <a:xfrm>
                <a:off x="2708429" y="2915615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4" name="Google Shape;16314;p97"/>
              <p:cNvSpPr/>
              <p:nvPr/>
            </p:nvSpPr>
            <p:spPr>
              <a:xfrm>
                <a:off x="2691285" y="2927572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1"/>
                    </a:moveTo>
                    <a:cubicBezTo>
                      <a:pt x="98" y="1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1"/>
                      <a:pt x="10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5" name="Google Shape;16315;p97"/>
              <p:cNvSpPr/>
              <p:nvPr/>
            </p:nvSpPr>
            <p:spPr>
              <a:xfrm>
                <a:off x="2703463" y="2948987"/>
                <a:ext cx="7655" cy="20087"/>
              </a:xfrm>
              <a:custGeom>
                <a:rect b="b" l="l" r="r" t="t"/>
                <a:pathLst>
                  <a:path extrusionOk="0" h="635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20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6" name="Google Shape;16316;p97"/>
              <p:cNvSpPr/>
              <p:nvPr/>
            </p:nvSpPr>
            <p:spPr>
              <a:xfrm>
                <a:off x="2748444" y="2603750"/>
                <a:ext cx="14614" cy="17588"/>
              </a:xfrm>
              <a:custGeom>
                <a:rect b="b" l="l" r="r" t="t"/>
                <a:pathLst>
                  <a:path extrusionOk="0" h="556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2" y="47"/>
                      <a:pt x="0" y="486"/>
                      <a:pt x="0" y="486"/>
                    </a:cubicBezTo>
                    <a:cubicBezTo>
                      <a:pt x="8" y="535"/>
                      <a:pt x="25" y="555"/>
                      <a:pt x="49" y="555"/>
                    </a:cubicBezTo>
                    <a:cubicBezTo>
                      <a:pt x="172" y="555"/>
                      <a:pt x="462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7" name="Google Shape;16317;p97"/>
              <p:cNvSpPr/>
              <p:nvPr/>
            </p:nvSpPr>
            <p:spPr>
              <a:xfrm>
                <a:off x="2742308" y="2584011"/>
                <a:ext cx="14677" cy="17524"/>
              </a:xfrm>
              <a:custGeom>
                <a:rect b="b" l="l" r="r" t="t"/>
                <a:pathLst>
                  <a:path extrusionOk="0" h="554" w="464">
                    <a:moveTo>
                      <a:pt x="354" y="0"/>
                    </a:moveTo>
                    <a:cubicBezTo>
                      <a:pt x="349" y="0"/>
                      <a:pt x="344" y="1"/>
                      <a:pt x="337" y="3"/>
                    </a:cubicBezTo>
                    <a:cubicBezTo>
                      <a:pt x="213" y="46"/>
                      <a:pt x="1" y="485"/>
                      <a:pt x="1" y="485"/>
                    </a:cubicBezTo>
                    <a:cubicBezTo>
                      <a:pt x="8" y="533"/>
                      <a:pt x="26" y="554"/>
                      <a:pt x="50" y="554"/>
                    </a:cubicBezTo>
                    <a:cubicBezTo>
                      <a:pt x="174" y="554"/>
                      <a:pt x="463" y="0"/>
                      <a:pt x="3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8" name="Google Shape;16318;p97"/>
              <p:cNvSpPr/>
              <p:nvPr/>
            </p:nvSpPr>
            <p:spPr>
              <a:xfrm>
                <a:off x="2770524" y="2600207"/>
                <a:ext cx="14677" cy="17556"/>
              </a:xfrm>
              <a:custGeom>
                <a:rect b="b" l="l" r="r" t="t"/>
                <a:pathLst>
                  <a:path extrusionOk="0" h="555" w="464">
                    <a:moveTo>
                      <a:pt x="354" y="1"/>
                    </a:moveTo>
                    <a:cubicBezTo>
                      <a:pt x="349" y="1"/>
                      <a:pt x="344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6" y="554"/>
                      <a:pt x="49" y="554"/>
                    </a:cubicBezTo>
                    <a:cubicBezTo>
                      <a:pt x="172" y="554"/>
                      <a:pt x="463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9" name="Google Shape;16319;p97"/>
              <p:cNvSpPr/>
              <p:nvPr/>
            </p:nvSpPr>
            <p:spPr>
              <a:xfrm>
                <a:off x="2787700" y="2550987"/>
                <a:ext cx="14614" cy="17556"/>
              </a:xfrm>
              <a:custGeom>
                <a:rect b="b" l="l" r="r" t="t"/>
                <a:pathLst>
                  <a:path extrusionOk="0" h="555" w="462">
                    <a:moveTo>
                      <a:pt x="353" y="1"/>
                    </a:moveTo>
                    <a:cubicBezTo>
                      <a:pt x="348" y="1"/>
                      <a:pt x="343" y="2"/>
                      <a:pt x="337" y="4"/>
                    </a:cubicBezTo>
                    <a:cubicBezTo>
                      <a:pt x="211" y="47"/>
                      <a:pt x="1" y="485"/>
                      <a:pt x="1" y="485"/>
                    </a:cubicBezTo>
                    <a:cubicBezTo>
                      <a:pt x="8" y="534"/>
                      <a:pt x="25" y="554"/>
                      <a:pt x="49" y="554"/>
                    </a:cubicBezTo>
                    <a:cubicBezTo>
                      <a:pt x="171" y="554"/>
                      <a:pt x="461" y="1"/>
                      <a:pt x="35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0" name="Google Shape;16320;p97"/>
              <p:cNvSpPr/>
              <p:nvPr/>
            </p:nvSpPr>
            <p:spPr>
              <a:xfrm>
                <a:off x="2767551" y="2552727"/>
                <a:ext cx="13665" cy="18094"/>
              </a:xfrm>
              <a:custGeom>
                <a:rect b="b" l="l" r="r" t="t"/>
                <a:pathLst>
                  <a:path extrusionOk="0" h="572" w="432">
                    <a:moveTo>
                      <a:pt x="325" y="0"/>
                    </a:moveTo>
                    <a:cubicBezTo>
                      <a:pt x="320" y="0"/>
                      <a:pt x="314" y="2"/>
                      <a:pt x="307" y="4"/>
                    </a:cubicBezTo>
                    <a:cubicBezTo>
                      <a:pt x="184" y="55"/>
                      <a:pt x="0" y="506"/>
                      <a:pt x="0" y="506"/>
                    </a:cubicBezTo>
                    <a:cubicBezTo>
                      <a:pt x="10" y="552"/>
                      <a:pt x="28" y="572"/>
                      <a:pt x="51" y="572"/>
                    </a:cubicBezTo>
                    <a:cubicBezTo>
                      <a:pt x="172" y="572"/>
                      <a:pt x="431" y="0"/>
                      <a:pt x="3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1" name="Google Shape;16321;p97"/>
              <p:cNvSpPr/>
              <p:nvPr/>
            </p:nvSpPr>
            <p:spPr>
              <a:xfrm>
                <a:off x="2765906" y="2578096"/>
                <a:ext cx="16765" cy="16133"/>
              </a:xfrm>
              <a:custGeom>
                <a:rect b="b" l="l" r="r" t="t"/>
                <a:pathLst>
                  <a:path extrusionOk="0" h="510" w="530">
                    <a:moveTo>
                      <a:pt x="410" y="0"/>
                    </a:moveTo>
                    <a:cubicBezTo>
                      <a:pt x="406" y="0"/>
                      <a:pt x="402" y="1"/>
                      <a:pt x="398" y="1"/>
                    </a:cubicBezTo>
                    <a:cubicBezTo>
                      <a:pt x="269" y="27"/>
                      <a:pt x="1" y="435"/>
                      <a:pt x="1" y="435"/>
                    </a:cubicBezTo>
                    <a:cubicBezTo>
                      <a:pt x="2" y="488"/>
                      <a:pt x="19" y="510"/>
                      <a:pt x="45" y="510"/>
                    </a:cubicBezTo>
                    <a:cubicBezTo>
                      <a:pt x="174" y="510"/>
                      <a:pt x="530" y="0"/>
                      <a:pt x="41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2" name="Google Shape;16322;p97"/>
              <p:cNvSpPr/>
              <p:nvPr/>
            </p:nvSpPr>
            <p:spPr>
              <a:xfrm>
                <a:off x="2700743" y="3172471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8" y="628"/>
                      <a:pt x="78" y="641"/>
                      <a:pt x="95" y="641"/>
                    </a:cubicBezTo>
                    <a:cubicBezTo>
                      <a:pt x="216" y="641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3" name="Google Shape;16323;p97"/>
              <p:cNvSpPr/>
              <p:nvPr/>
            </p:nvSpPr>
            <p:spPr>
              <a:xfrm>
                <a:off x="2685622" y="3158331"/>
                <a:ext cx="6864" cy="20245"/>
              </a:xfrm>
              <a:custGeom>
                <a:rect b="b" l="l" r="r" t="t"/>
                <a:pathLst>
                  <a:path extrusionOk="0" h="640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8" y="627"/>
                      <a:pt x="78" y="640"/>
                      <a:pt x="95" y="640"/>
                    </a:cubicBezTo>
                    <a:cubicBezTo>
                      <a:pt x="216" y="640"/>
                      <a:pt x="201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4" name="Google Shape;16324;p97"/>
              <p:cNvSpPr/>
              <p:nvPr/>
            </p:nvSpPr>
            <p:spPr>
              <a:xfrm>
                <a:off x="2718077" y="3158331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5" name="Google Shape;16325;p97"/>
              <p:cNvSpPr/>
              <p:nvPr/>
            </p:nvSpPr>
            <p:spPr>
              <a:xfrm>
                <a:off x="2708429" y="3107150"/>
                <a:ext cx="6896" cy="20245"/>
              </a:xfrm>
              <a:custGeom>
                <a:rect b="b" l="l" r="r" t="t"/>
                <a:pathLst>
                  <a:path extrusionOk="0" h="640" w="218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2"/>
                      <a:pt x="37" y="599"/>
                      <a:pt x="37" y="599"/>
                    </a:cubicBezTo>
                    <a:cubicBezTo>
                      <a:pt x="59" y="627"/>
                      <a:pt x="79" y="640"/>
                      <a:pt x="96" y="640"/>
                    </a:cubicBezTo>
                    <a:cubicBezTo>
                      <a:pt x="218" y="640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6" name="Google Shape;16326;p97"/>
              <p:cNvSpPr/>
              <p:nvPr/>
            </p:nvSpPr>
            <p:spPr>
              <a:xfrm>
                <a:off x="2691285" y="3119170"/>
                <a:ext cx="7845" cy="20245"/>
              </a:xfrm>
              <a:custGeom>
                <a:rect b="b" l="l" r="r" t="t"/>
                <a:pathLst>
                  <a:path extrusionOk="0" h="640" w="248">
                    <a:moveTo>
                      <a:pt x="107" y="0"/>
                    </a:moveTo>
                    <a:cubicBezTo>
                      <a:pt x="99" y="0"/>
                      <a:pt x="90" y="5"/>
                      <a:pt x="82" y="16"/>
                    </a:cubicBezTo>
                    <a:cubicBezTo>
                      <a:pt x="0" y="119"/>
                      <a:pt x="65" y="603"/>
                      <a:pt x="65" y="603"/>
                    </a:cubicBezTo>
                    <a:cubicBezTo>
                      <a:pt x="87" y="629"/>
                      <a:pt x="107" y="640"/>
                      <a:pt x="123" y="640"/>
                    </a:cubicBezTo>
                    <a:cubicBezTo>
                      <a:pt x="247" y="640"/>
                      <a:pt x="19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7" name="Google Shape;16327;p97"/>
              <p:cNvSpPr/>
              <p:nvPr/>
            </p:nvSpPr>
            <p:spPr>
              <a:xfrm>
                <a:off x="2703463" y="3140554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0"/>
                    </a:moveTo>
                    <a:cubicBezTo>
                      <a:pt x="143" y="0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8" name="Google Shape;16328;p97"/>
              <p:cNvSpPr/>
              <p:nvPr/>
            </p:nvSpPr>
            <p:spPr>
              <a:xfrm>
                <a:off x="2700743" y="3342369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4" y="1"/>
                      <a:pt x="96" y="5"/>
                      <a:pt x="88" y="15"/>
                    </a:cubicBezTo>
                    <a:cubicBezTo>
                      <a:pt x="0" y="114"/>
                      <a:pt x="36" y="600"/>
                      <a:pt x="36" y="600"/>
                    </a:cubicBezTo>
                    <a:cubicBezTo>
                      <a:pt x="59" y="629"/>
                      <a:pt x="78" y="641"/>
                      <a:pt x="95" y="641"/>
                    </a:cubicBezTo>
                    <a:cubicBezTo>
                      <a:pt x="216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9" name="Google Shape;16329;p97"/>
              <p:cNvSpPr/>
              <p:nvPr/>
            </p:nvSpPr>
            <p:spPr>
              <a:xfrm>
                <a:off x="2685622" y="3328293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0"/>
                    </a:moveTo>
                    <a:cubicBezTo>
                      <a:pt x="104" y="0"/>
                      <a:pt x="96" y="5"/>
                      <a:pt x="88" y="14"/>
                    </a:cubicBezTo>
                    <a:cubicBezTo>
                      <a:pt x="0" y="113"/>
                      <a:pt x="36" y="600"/>
                      <a:pt x="36" y="600"/>
                    </a:cubicBezTo>
                    <a:cubicBezTo>
                      <a:pt x="58" y="628"/>
                      <a:pt x="78" y="640"/>
                      <a:pt x="94" y="640"/>
                    </a:cubicBezTo>
                    <a:cubicBezTo>
                      <a:pt x="216" y="640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0" name="Google Shape;16330;p97"/>
              <p:cNvSpPr/>
              <p:nvPr/>
            </p:nvSpPr>
            <p:spPr>
              <a:xfrm>
                <a:off x="2718077" y="3328293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1" name="Google Shape;16331;p97"/>
              <p:cNvSpPr/>
              <p:nvPr/>
            </p:nvSpPr>
            <p:spPr>
              <a:xfrm>
                <a:off x="2708429" y="3277111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5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2" name="Google Shape;16332;p97"/>
              <p:cNvSpPr/>
              <p:nvPr/>
            </p:nvSpPr>
            <p:spPr>
              <a:xfrm>
                <a:off x="2691285" y="3289068"/>
                <a:ext cx="7845" cy="20276"/>
              </a:xfrm>
              <a:custGeom>
                <a:rect b="b" l="l" r="r" t="t"/>
                <a:pathLst>
                  <a:path extrusionOk="0" h="641" w="248">
                    <a:moveTo>
                      <a:pt x="106" y="0"/>
                    </a:moveTo>
                    <a:cubicBezTo>
                      <a:pt x="98" y="0"/>
                      <a:pt x="90" y="5"/>
                      <a:pt x="82" y="16"/>
                    </a:cubicBezTo>
                    <a:cubicBezTo>
                      <a:pt x="0" y="120"/>
                      <a:pt x="65" y="603"/>
                      <a:pt x="65" y="603"/>
                    </a:cubicBezTo>
                    <a:cubicBezTo>
                      <a:pt x="88" y="629"/>
                      <a:pt x="107" y="640"/>
                      <a:pt x="124" y="640"/>
                    </a:cubicBezTo>
                    <a:cubicBezTo>
                      <a:pt x="247" y="640"/>
                      <a:pt x="197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3" name="Google Shape;16333;p97"/>
              <p:cNvSpPr/>
              <p:nvPr/>
            </p:nvSpPr>
            <p:spPr>
              <a:xfrm>
                <a:off x="2703463" y="3310483"/>
                <a:ext cx="7655" cy="20055"/>
              </a:xfrm>
              <a:custGeom>
                <a:rect b="b" l="l" r="r" t="t"/>
                <a:pathLst>
                  <a:path extrusionOk="0" h="634" w="242">
                    <a:moveTo>
                      <a:pt x="150" y="1"/>
                    </a:moveTo>
                    <a:cubicBezTo>
                      <a:pt x="143" y="1"/>
                      <a:pt x="135" y="4"/>
                      <a:pt x="126" y="12"/>
                    </a:cubicBezTo>
                    <a:cubicBezTo>
                      <a:pt x="26" y="99"/>
                      <a:pt x="0" y="586"/>
                      <a:pt x="0" y="586"/>
                    </a:cubicBezTo>
                    <a:cubicBezTo>
                      <a:pt x="21" y="619"/>
                      <a:pt x="40" y="634"/>
                      <a:pt x="58" y="634"/>
                    </a:cubicBezTo>
                    <a:cubicBezTo>
                      <a:pt x="178" y="634"/>
                      <a:pt x="24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4" name="Google Shape;16334;p97"/>
              <p:cNvSpPr/>
              <p:nvPr/>
            </p:nvSpPr>
            <p:spPr>
              <a:xfrm>
                <a:off x="2682048" y="3529981"/>
                <a:ext cx="6928" cy="20245"/>
              </a:xfrm>
              <a:custGeom>
                <a:rect b="b" l="l" r="r" t="t"/>
                <a:pathLst>
                  <a:path extrusionOk="0" h="640" w="219">
                    <a:moveTo>
                      <a:pt x="112" y="0"/>
                    </a:moveTo>
                    <a:cubicBezTo>
                      <a:pt x="104" y="0"/>
                      <a:pt x="96" y="5"/>
                      <a:pt x="87" y="15"/>
                    </a:cubicBezTo>
                    <a:cubicBezTo>
                      <a:pt x="0" y="112"/>
                      <a:pt x="36" y="599"/>
                      <a:pt x="36" y="599"/>
                    </a:cubicBezTo>
                    <a:cubicBezTo>
                      <a:pt x="59" y="627"/>
                      <a:pt x="78" y="639"/>
                      <a:pt x="95" y="639"/>
                    </a:cubicBezTo>
                    <a:cubicBezTo>
                      <a:pt x="218" y="639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5" name="Google Shape;16335;p97"/>
              <p:cNvSpPr/>
              <p:nvPr/>
            </p:nvSpPr>
            <p:spPr>
              <a:xfrm>
                <a:off x="2666896" y="3515810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6" name="Google Shape;16336;p97"/>
              <p:cNvSpPr/>
              <p:nvPr/>
            </p:nvSpPr>
            <p:spPr>
              <a:xfrm>
                <a:off x="2699414" y="3515810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3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7" y="641"/>
                      <a:pt x="203" y="0"/>
                      <a:pt x="1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7" name="Google Shape;16337;p97"/>
              <p:cNvSpPr/>
              <p:nvPr/>
            </p:nvSpPr>
            <p:spPr>
              <a:xfrm>
                <a:off x="2689766" y="3464629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8" y="640"/>
                      <a:pt x="202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8" name="Google Shape;16338;p97"/>
              <p:cNvSpPr/>
              <p:nvPr/>
            </p:nvSpPr>
            <p:spPr>
              <a:xfrm>
                <a:off x="2672558" y="3476617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0"/>
                    </a:moveTo>
                    <a:cubicBezTo>
                      <a:pt x="100" y="0"/>
                      <a:pt x="92" y="5"/>
                      <a:pt x="84" y="16"/>
                    </a:cubicBezTo>
                    <a:cubicBezTo>
                      <a:pt x="1" y="121"/>
                      <a:pt x="65" y="603"/>
                      <a:pt x="65" y="603"/>
                    </a:cubicBezTo>
                    <a:cubicBezTo>
                      <a:pt x="88" y="629"/>
                      <a:pt x="108" y="640"/>
                      <a:pt x="125" y="640"/>
                    </a:cubicBezTo>
                    <a:cubicBezTo>
                      <a:pt x="250" y="640"/>
                      <a:pt x="198" y="0"/>
                      <a:pt x="10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9" name="Google Shape;16339;p97"/>
              <p:cNvSpPr/>
              <p:nvPr/>
            </p:nvSpPr>
            <p:spPr>
              <a:xfrm>
                <a:off x="2684737" y="349800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1"/>
                    </a:moveTo>
                    <a:cubicBezTo>
                      <a:pt x="145" y="1"/>
                      <a:pt x="137" y="4"/>
                      <a:pt x="128" y="12"/>
                    </a:cubicBezTo>
                    <a:cubicBezTo>
                      <a:pt x="28" y="99"/>
                      <a:pt x="1" y="586"/>
                      <a:pt x="1" y="586"/>
                    </a:cubicBezTo>
                    <a:cubicBezTo>
                      <a:pt x="21" y="619"/>
                      <a:pt x="41" y="634"/>
                      <a:pt x="59" y="634"/>
                    </a:cubicBezTo>
                    <a:cubicBezTo>
                      <a:pt x="179" y="634"/>
                      <a:pt x="245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0" name="Google Shape;16340;p97"/>
              <p:cNvSpPr/>
              <p:nvPr/>
            </p:nvSpPr>
            <p:spPr>
              <a:xfrm>
                <a:off x="2705076" y="2818566"/>
                <a:ext cx="6959" cy="20276"/>
              </a:xfrm>
              <a:custGeom>
                <a:rect b="b" l="l" r="r" t="t"/>
                <a:pathLst>
                  <a:path extrusionOk="0" h="641" w="220">
                    <a:moveTo>
                      <a:pt x="112" y="0"/>
                    </a:moveTo>
                    <a:cubicBezTo>
                      <a:pt x="105" y="0"/>
                      <a:pt x="97" y="5"/>
                      <a:pt x="88" y="14"/>
                    </a:cubicBezTo>
                    <a:cubicBezTo>
                      <a:pt x="1" y="113"/>
                      <a:pt x="37" y="600"/>
                      <a:pt x="37" y="600"/>
                    </a:cubicBezTo>
                    <a:cubicBezTo>
                      <a:pt x="59" y="628"/>
                      <a:pt x="79" y="640"/>
                      <a:pt x="96" y="640"/>
                    </a:cubicBezTo>
                    <a:cubicBezTo>
                      <a:pt x="219" y="640"/>
                      <a:pt x="203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1" name="Google Shape;16341;p97"/>
              <p:cNvSpPr/>
              <p:nvPr/>
            </p:nvSpPr>
            <p:spPr>
              <a:xfrm>
                <a:off x="2689956" y="2804458"/>
                <a:ext cx="6928" cy="20276"/>
              </a:xfrm>
              <a:custGeom>
                <a:rect b="b" l="l" r="r" t="t"/>
                <a:pathLst>
                  <a:path extrusionOk="0" h="641" w="219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6" y="601"/>
                      <a:pt x="36" y="601"/>
                    </a:cubicBezTo>
                    <a:cubicBezTo>
                      <a:pt x="59" y="628"/>
                      <a:pt x="79" y="641"/>
                      <a:pt x="96" y="641"/>
                    </a:cubicBezTo>
                    <a:cubicBezTo>
                      <a:pt x="219" y="641"/>
                      <a:pt x="203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2" name="Google Shape;16342;p97"/>
              <p:cNvSpPr/>
              <p:nvPr/>
            </p:nvSpPr>
            <p:spPr>
              <a:xfrm>
                <a:off x="2722474" y="2804458"/>
                <a:ext cx="6864" cy="20276"/>
              </a:xfrm>
              <a:custGeom>
                <a:rect b="b" l="l" r="r" t="t"/>
                <a:pathLst>
                  <a:path extrusionOk="0" h="641" w="217">
                    <a:moveTo>
                      <a:pt x="112" y="1"/>
                    </a:moveTo>
                    <a:cubicBezTo>
                      <a:pt x="105" y="1"/>
                      <a:pt x="97" y="5"/>
                      <a:pt x="88" y="15"/>
                    </a:cubicBezTo>
                    <a:cubicBezTo>
                      <a:pt x="1" y="114"/>
                      <a:pt x="37" y="601"/>
                      <a:pt x="37" y="601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2" y="1"/>
                      <a:pt x="1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3" name="Google Shape;16343;p97"/>
              <p:cNvSpPr/>
              <p:nvPr/>
            </p:nvSpPr>
            <p:spPr>
              <a:xfrm>
                <a:off x="2712826" y="2753277"/>
                <a:ext cx="6896" cy="20276"/>
              </a:xfrm>
              <a:custGeom>
                <a:rect b="b" l="l" r="r" t="t"/>
                <a:pathLst>
                  <a:path extrusionOk="0" h="641" w="218">
                    <a:moveTo>
                      <a:pt x="112" y="0"/>
                    </a:moveTo>
                    <a:cubicBezTo>
                      <a:pt x="105" y="0"/>
                      <a:pt x="97" y="5"/>
                      <a:pt x="88" y="15"/>
                    </a:cubicBezTo>
                    <a:cubicBezTo>
                      <a:pt x="1" y="114"/>
                      <a:pt x="37" y="600"/>
                      <a:pt x="37" y="600"/>
                    </a:cubicBezTo>
                    <a:cubicBezTo>
                      <a:pt x="59" y="628"/>
                      <a:pt x="78" y="641"/>
                      <a:pt x="95" y="641"/>
                    </a:cubicBezTo>
                    <a:cubicBezTo>
                      <a:pt x="217" y="641"/>
                      <a:pt x="201" y="0"/>
                      <a:pt x="11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4" name="Google Shape;16344;p97"/>
              <p:cNvSpPr/>
              <p:nvPr/>
            </p:nvSpPr>
            <p:spPr>
              <a:xfrm>
                <a:off x="2695618" y="2765234"/>
                <a:ext cx="7908" cy="20276"/>
              </a:xfrm>
              <a:custGeom>
                <a:rect b="b" l="l" r="r" t="t"/>
                <a:pathLst>
                  <a:path extrusionOk="0" h="641" w="250">
                    <a:moveTo>
                      <a:pt x="108" y="1"/>
                    </a:moveTo>
                    <a:cubicBezTo>
                      <a:pt x="100" y="1"/>
                      <a:pt x="92" y="6"/>
                      <a:pt x="84" y="16"/>
                    </a:cubicBezTo>
                    <a:cubicBezTo>
                      <a:pt x="1" y="119"/>
                      <a:pt x="65" y="603"/>
                      <a:pt x="65" y="603"/>
                    </a:cubicBezTo>
                    <a:cubicBezTo>
                      <a:pt x="88" y="629"/>
                      <a:pt x="108" y="641"/>
                      <a:pt x="125" y="641"/>
                    </a:cubicBezTo>
                    <a:cubicBezTo>
                      <a:pt x="250" y="641"/>
                      <a:pt x="198" y="1"/>
                      <a:pt x="1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5" name="Google Shape;16345;p97"/>
              <p:cNvSpPr/>
              <p:nvPr/>
            </p:nvSpPr>
            <p:spPr>
              <a:xfrm>
                <a:off x="2707797" y="2786681"/>
                <a:ext cx="7750" cy="20055"/>
              </a:xfrm>
              <a:custGeom>
                <a:rect b="b" l="l" r="r" t="t"/>
                <a:pathLst>
                  <a:path extrusionOk="0" h="634" w="245">
                    <a:moveTo>
                      <a:pt x="152" y="0"/>
                    </a:moveTo>
                    <a:cubicBezTo>
                      <a:pt x="145" y="0"/>
                      <a:pt x="137" y="4"/>
                      <a:pt x="128" y="11"/>
                    </a:cubicBezTo>
                    <a:cubicBezTo>
                      <a:pt x="28" y="99"/>
                      <a:pt x="1" y="585"/>
                      <a:pt x="1" y="585"/>
                    </a:cubicBezTo>
                    <a:cubicBezTo>
                      <a:pt x="21" y="619"/>
                      <a:pt x="41" y="633"/>
                      <a:pt x="59" y="633"/>
                    </a:cubicBezTo>
                    <a:cubicBezTo>
                      <a:pt x="179" y="633"/>
                      <a:pt x="244" y="0"/>
                      <a:pt x="15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346" name="Google Shape;16346;p97"/>
            <p:cNvGrpSpPr/>
            <p:nvPr/>
          </p:nvGrpSpPr>
          <p:grpSpPr>
            <a:xfrm>
              <a:off x="8398299" y="3945575"/>
              <a:ext cx="1155776" cy="1197935"/>
              <a:chOff x="1855649" y="4139983"/>
              <a:chExt cx="417549" cy="432764"/>
            </a:xfrm>
          </p:grpSpPr>
          <p:sp>
            <p:nvSpPr>
              <p:cNvPr id="16347" name="Google Shape;16347;p97"/>
              <p:cNvSpPr/>
              <p:nvPr/>
            </p:nvSpPr>
            <p:spPr>
              <a:xfrm>
                <a:off x="2093114" y="4267272"/>
                <a:ext cx="61778" cy="235725"/>
              </a:xfrm>
              <a:custGeom>
                <a:rect b="b" l="l" r="r" t="t"/>
                <a:pathLst>
                  <a:path extrusionOk="0" h="7452" w="1953">
                    <a:moveTo>
                      <a:pt x="1685" y="0"/>
                    </a:moveTo>
                    <a:cubicBezTo>
                      <a:pt x="452" y="1809"/>
                      <a:pt x="1" y="7241"/>
                      <a:pt x="1" y="7241"/>
                    </a:cubicBezTo>
                    <a:lnTo>
                      <a:pt x="1499" y="7452"/>
                    </a:lnTo>
                    <a:cubicBezTo>
                      <a:pt x="1169" y="5232"/>
                      <a:pt x="1952" y="298"/>
                      <a:pt x="1952" y="298"/>
                    </a:cubicBezTo>
                    <a:lnTo>
                      <a:pt x="168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8" name="Google Shape;16348;p97"/>
              <p:cNvSpPr/>
              <p:nvPr/>
            </p:nvSpPr>
            <p:spPr>
              <a:xfrm>
                <a:off x="1956430" y="4213497"/>
                <a:ext cx="146458" cy="289501"/>
              </a:xfrm>
              <a:custGeom>
                <a:rect b="b" l="l" r="r" t="t"/>
                <a:pathLst>
                  <a:path extrusionOk="0" h="9152" w="4630">
                    <a:moveTo>
                      <a:pt x="156" y="1"/>
                    </a:moveTo>
                    <a:lnTo>
                      <a:pt x="0" y="422"/>
                    </a:lnTo>
                    <a:cubicBezTo>
                      <a:pt x="0" y="422"/>
                      <a:pt x="3348" y="6932"/>
                      <a:pt x="3020" y="9152"/>
                    </a:cubicBezTo>
                    <a:lnTo>
                      <a:pt x="4630" y="8880"/>
                    </a:lnTo>
                    <a:cubicBezTo>
                      <a:pt x="4630" y="8880"/>
                      <a:pt x="4081" y="4102"/>
                      <a:pt x="1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9" name="Google Shape;16349;p97"/>
              <p:cNvSpPr/>
              <p:nvPr/>
            </p:nvSpPr>
            <p:spPr>
              <a:xfrm>
                <a:off x="1981008" y="4463393"/>
                <a:ext cx="223673" cy="88571"/>
              </a:xfrm>
              <a:custGeom>
                <a:rect b="b" l="l" r="r" t="t"/>
                <a:pathLst>
                  <a:path extrusionOk="0" h="2800" w="7071">
                    <a:moveTo>
                      <a:pt x="3750" y="1"/>
                    </a:moveTo>
                    <a:cubicBezTo>
                      <a:pt x="3680" y="1"/>
                      <a:pt x="3608" y="3"/>
                      <a:pt x="3535" y="7"/>
                    </a:cubicBezTo>
                    <a:cubicBezTo>
                      <a:pt x="1988" y="105"/>
                      <a:pt x="1" y="2800"/>
                      <a:pt x="1" y="2800"/>
                    </a:cubicBezTo>
                    <a:lnTo>
                      <a:pt x="7070" y="2800"/>
                    </a:lnTo>
                    <a:cubicBezTo>
                      <a:pt x="7070" y="2800"/>
                      <a:pt x="6257" y="1"/>
                      <a:pt x="37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0" name="Google Shape;16350;p97"/>
              <p:cNvSpPr/>
              <p:nvPr/>
            </p:nvSpPr>
            <p:spPr>
              <a:xfrm>
                <a:off x="1918597" y="4209163"/>
                <a:ext cx="67251" cy="165944"/>
              </a:xfrm>
              <a:custGeom>
                <a:rect b="b" l="l" r="r" t="t"/>
                <a:pathLst>
                  <a:path extrusionOk="0" h="5246" w="2126">
                    <a:moveTo>
                      <a:pt x="1196" y="0"/>
                    </a:moveTo>
                    <a:cubicBezTo>
                      <a:pt x="1196" y="0"/>
                      <a:pt x="1" y="1943"/>
                      <a:pt x="332" y="2737"/>
                    </a:cubicBezTo>
                    <a:cubicBezTo>
                      <a:pt x="665" y="3531"/>
                      <a:pt x="1968" y="5245"/>
                      <a:pt x="1968" y="5245"/>
                    </a:cubicBezTo>
                    <a:cubicBezTo>
                      <a:pt x="1968" y="5245"/>
                      <a:pt x="2078" y="4415"/>
                      <a:pt x="2103" y="3504"/>
                    </a:cubicBezTo>
                    <a:cubicBezTo>
                      <a:pt x="2126" y="2593"/>
                      <a:pt x="2000" y="2167"/>
                      <a:pt x="2000" y="2167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1" name="Google Shape;16351;p97"/>
              <p:cNvSpPr/>
              <p:nvPr/>
            </p:nvSpPr>
            <p:spPr>
              <a:xfrm>
                <a:off x="1952349" y="4200148"/>
                <a:ext cx="172207" cy="53301"/>
              </a:xfrm>
              <a:custGeom>
                <a:rect b="b" l="l" r="r" t="t"/>
                <a:pathLst>
                  <a:path extrusionOk="0" h="1685" w="5444">
                    <a:moveTo>
                      <a:pt x="2059" y="0"/>
                    </a:moveTo>
                    <a:cubicBezTo>
                      <a:pt x="968" y="0"/>
                      <a:pt x="1" y="503"/>
                      <a:pt x="1" y="503"/>
                    </a:cubicBezTo>
                    <a:cubicBezTo>
                      <a:pt x="1" y="503"/>
                      <a:pt x="2163" y="1684"/>
                      <a:pt x="3182" y="1684"/>
                    </a:cubicBezTo>
                    <a:cubicBezTo>
                      <a:pt x="3222" y="1684"/>
                      <a:pt x="3260" y="1682"/>
                      <a:pt x="3297" y="1678"/>
                    </a:cubicBezTo>
                    <a:cubicBezTo>
                      <a:pt x="4259" y="1578"/>
                      <a:pt x="5443" y="1176"/>
                      <a:pt x="5443" y="1176"/>
                    </a:cubicBezTo>
                    <a:lnTo>
                      <a:pt x="3897" y="378"/>
                    </a:lnTo>
                    <a:cubicBezTo>
                      <a:pt x="3897" y="378"/>
                      <a:pt x="3460" y="85"/>
                      <a:pt x="2282" y="7"/>
                    </a:cubicBezTo>
                    <a:cubicBezTo>
                      <a:pt x="2207" y="3"/>
                      <a:pt x="2133" y="0"/>
                      <a:pt x="20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2" name="Google Shape;16352;p97"/>
              <p:cNvSpPr/>
              <p:nvPr/>
            </p:nvSpPr>
            <p:spPr>
              <a:xfrm>
                <a:off x="1952349" y="4139983"/>
                <a:ext cx="119666" cy="76076"/>
              </a:xfrm>
              <a:custGeom>
                <a:rect b="b" l="l" r="r" t="t"/>
                <a:pathLst>
                  <a:path extrusionOk="0" h="2405" w="3783">
                    <a:moveTo>
                      <a:pt x="3550" y="0"/>
                    </a:moveTo>
                    <a:cubicBezTo>
                      <a:pt x="3127" y="0"/>
                      <a:pt x="2206" y="42"/>
                      <a:pt x="1462" y="370"/>
                    </a:cubicBezTo>
                    <a:cubicBezTo>
                      <a:pt x="464" y="810"/>
                      <a:pt x="1" y="2405"/>
                      <a:pt x="1" y="2405"/>
                    </a:cubicBezTo>
                    <a:cubicBezTo>
                      <a:pt x="1" y="2405"/>
                      <a:pt x="2539" y="1801"/>
                      <a:pt x="3782" y="5"/>
                    </a:cubicBezTo>
                    <a:cubicBezTo>
                      <a:pt x="3782" y="5"/>
                      <a:pt x="3696" y="0"/>
                      <a:pt x="3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3" name="Google Shape;16353;p97"/>
              <p:cNvSpPr/>
              <p:nvPr/>
            </p:nvSpPr>
            <p:spPr>
              <a:xfrm>
                <a:off x="1855649" y="4209163"/>
                <a:ext cx="100813" cy="122639"/>
              </a:xfrm>
              <a:custGeom>
                <a:rect b="b" l="l" r="r" t="t"/>
                <a:pathLst>
                  <a:path extrusionOk="0" h="3877" w="3187">
                    <a:moveTo>
                      <a:pt x="3161" y="0"/>
                    </a:moveTo>
                    <a:cubicBezTo>
                      <a:pt x="1333" y="0"/>
                      <a:pt x="600" y="1557"/>
                      <a:pt x="600" y="1557"/>
                    </a:cubicBezTo>
                    <a:cubicBezTo>
                      <a:pt x="0" y="2550"/>
                      <a:pt x="775" y="3875"/>
                      <a:pt x="778" y="3876"/>
                    </a:cubicBezTo>
                    <a:cubicBezTo>
                      <a:pt x="1703" y="2059"/>
                      <a:pt x="3186" y="0"/>
                      <a:pt x="3186" y="0"/>
                    </a:cubicBezTo>
                    <a:cubicBezTo>
                      <a:pt x="3178" y="0"/>
                      <a:pt x="3170" y="0"/>
                      <a:pt x="316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4" name="Google Shape;16354;p97"/>
              <p:cNvSpPr/>
              <p:nvPr/>
            </p:nvSpPr>
            <p:spPr>
              <a:xfrm>
                <a:off x="2068440" y="4267272"/>
                <a:ext cx="77974" cy="99611"/>
              </a:xfrm>
              <a:custGeom>
                <a:rect b="b" l="l" r="r" t="t"/>
                <a:pathLst>
                  <a:path extrusionOk="0" h="3149" w="2465">
                    <a:moveTo>
                      <a:pt x="2465" y="0"/>
                    </a:moveTo>
                    <a:cubicBezTo>
                      <a:pt x="2465" y="0"/>
                      <a:pt x="782" y="357"/>
                      <a:pt x="520" y="951"/>
                    </a:cubicBezTo>
                    <a:cubicBezTo>
                      <a:pt x="260" y="1545"/>
                      <a:pt x="0" y="3149"/>
                      <a:pt x="0" y="3149"/>
                    </a:cubicBezTo>
                    <a:cubicBezTo>
                      <a:pt x="0" y="3149"/>
                      <a:pt x="512" y="2778"/>
                      <a:pt x="1021" y="2317"/>
                    </a:cubicBezTo>
                    <a:cubicBezTo>
                      <a:pt x="1533" y="1855"/>
                      <a:pt x="1699" y="1567"/>
                      <a:pt x="1699" y="1567"/>
                    </a:cubicBezTo>
                    <a:lnTo>
                      <a:pt x="24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5" name="Google Shape;16355;p97"/>
              <p:cNvSpPr/>
              <p:nvPr/>
            </p:nvSpPr>
            <p:spPr>
              <a:xfrm>
                <a:off x="2140499" y="4268632"/>
                <a:ext cx="77879" cy="105146"/>
              </a:xfrm>
              <a:custGeom>
                <a:rect b="b" l="l" r="r" t="t"/>
                <a:pathLst>
                  <a:path extrusionOk="0" h="3324" w="2462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516" y="1940"/>
                      <a:pt x="1070" y="2413"/>
                    </a:cubicBezTo>
                    <a:cubicBezTo>
                      <a:pt x="1626" y="2885"/>
                      <a:pt x="2462" y="3324"/>
                      <a:pt x="2462" y="3324"/>
                    </a:cubicBezTo>
                    <a:lnTo>
                      <a:pt x="2093" y="2065"/>
                    </a:lnTo>
                    <a:cubicBezTo>
                      <a:pt x="2093" y="2065"/>
                      <a:pt x="2027" y="1674"/>
                      <a:pt x="1455" y="988"/>
                    </a:cubicBezTo>
                    <a:cubicBezTo>
                      <a:pt x="887" y="3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6" name="Google Shape;16356;p97"/>
              <p:cNvSpPr/>
              <p:nvPr/>
            </p:nvSpPr>
            <p:spPr>
              <a:xfrm>
                <a:off x="2140499" y="4257529"/>
                <a:ext cx="103628" cy="38339"/>
              </a:xfrm>
              <a:custGeom>
                <a:rect b="b" l="l" r="r" t="t"/>
                <a:pathLst>
                  <a:path extrusionOk="0" h="1212" w="3276">
                    <a:moveTo>
                      <a:pt x="1345" y="1"/>
                    </a:moveTo>
                    <a:cubicBezTo>
                      <a:pt x="684" y="1"/>
                      <a:pt x="1" y="354"/>
                      <a:pt x="1" y="354"/>
                    </a:cubicBezTo>
                    <a:cubicBezTo>
                      <a:pt x="1" y="354"/>
                      <a:pt x="1320" y="1212"/>
                      <a:pt x="2763" y="1212"/>
                    </a:cubicBezTo>
                    <a:cubicBezTo>
                      <a:pt x="2933" y="1212"/>
                      <a:pt x="3104" y="1200"/>
                      <a:pt x="3275" y="1173"/>
                    </a:cubicBezTo>
                    <a:cubicBezTo>
                      <a:pt x="3275" y="1173"/>
                      <a:pt x="2631" y="413"/>
                      <a:pt x="1872" y="96"/>
                    </a:cubicBezTo>
                    <a:cubicBezTo>
                      <a:pt x="1708" y="28"/>
                      <a:pt x="1527" y="1"/>
                      <a:pt x="1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7" name="Google Shape;16357;p97"/>
              <p:cNvSpPr/>
              <p:nvPr/>
            </p:nvSpPr>
            <p:spPr>
              <a:xfrm>
                <a:off x="2039781" y="4245572"/>
                <a:ext cx="106633" cy="43843"/>
              </a:xfrm>
              <a:custGeom>
                <a:rect b="b" l="l" r="r" t="t"/>
                <a:pathLst>
                  <a:path extrusionOk="0" h="1386" w="3371">
                    <a:moveTo>
                      <a:pt x="1788" y="0"/>
                    </a:moveTo>
                    <a:cubicBezTo>
                      <a:pt x="1426" y="0"/>
                      <a:pt x="1176" y="83"/>
                      <a:pt x="1176" y="83"/>
                    </a:cubicBezTo>
                    <a:cubicBezTo>
                      <a:pt x="322" y="274"/>
                      <a:pt x="1" y="1385"/>
                      <a:pt x="0" y="1385"/>
                    </a:cubicBezTo>
                    <a:cubicBezTo>
                      <a:pt x="1475" y="947"/>
                      <a:pt x="3371" y="686"/>
                      <a:pt x="3371" y="686"/>
                    </a:cubicBezTo>
                    <a:cubicBezTo>
                      <a:pt x="2846" y="126"/>
                      <a:pt x="2233" y="0"/>
                      <a:pt x="17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8" name="Google Shape;16358;p97"/>
              <p:cNvSpPr/>
              <p:nvPr/>
            </p:nvSpPr>
            <p:spPr>
              <a:xfrm>
                <a:off x="1913093" y="4516378"/>
                <a:ext cx="360104" cy="56369"/>
              </a:xfrm>
              <a:custGeom>
                <a:rect b="b" l="l" r="r" t="t"/>
                <a:pathLst>
                  <a:path extrusionOk="0" h="1782" w="11384">
                    <a:moveTo>
                      <a:pt x="9913" y="1"/>
                    </a:moveTo>
                    <a:cubicBezTo>
                      <a:pt x="9913" y="1"/>
                      <a:pt x="8643" y="1002"/>
                      <a:pt x="7616" y="1002"/>
                    </a:cubicBezTo>
                    <a:cubicBezTo>
                      <a:pt x="7392" y="1002"/>
                      <a:pt x="7180" y="954"/>
                      <a:pt x="6995" y="838"/>
                    </a:cubicBezTo>
                    <a:cubicBezTo>
                      <a:pt x="5960" y="191"/>
                      <a:pt x="5975" y="1"/>
                      <a:pt x="5975" y="1"/>
                    </a:cubicBezTo>
                    <a:lnTo>
                      <a:pt x="5975" y="1"/>
                    </a:lnTo>
                    <a:cubicBezTo>
                      <a:pt x="5975" y="1"/>
                      <a:pt x="5410" y="856"/>
                      <a:pt x="4242" y="856"/>
                    </a:cubicBezTo>
                    <a:cubicBezTo>
                      <a:pt x="4147" y="856"/>
                      <a:pt x="4049" y="850"/>
                      <a:pt x="3946" y="838"/>
                    </a:cubicBezTo>
                    <a:cubicBezTo>
                      <a:pt x="2577" y="678"/>
                      <a:pt x="2191" y="207"/>
                      <a:pt x="2191" y="207"/>
                    </a:cubicBezTo>
                    <a:cubicBezTo>
                      <a:pt x="2191" y="207"/>
                      <a:pt x="853" y="1672"/>
                      <a:pt x="0" y="1782"/>
                    </a:cubicBezTo>
                    <a:lnTo>
                      <a:pt x="11384" y="1782"/>
                    </a:lnTo>
                    <a:lnTo>
                      <a:pt x="991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359" name="Google Shape;16359;p97"/>
          <p:cNvGrpSpPr/>
          <p:nvPr/>
        </p:nvGrpSpPr>
        <p:grpSpPr>
          <a:xfrm>
            <a:off x="8669502" y="2571756"/>
            <a:ext cx="147945" cy="134470"/>
            <a:chOff x="3477352" y="993181"/>
            <a:chExt cx="147945" cy="134470"/>
          </a:xfrm>
        </p:grpSpPr>
        <p:sp>
          <p:nvSpPr>
            <p:cNvPr id="16360" name="Google Shape;16360;p97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97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2" name="Google Shape;16362;p97"/>
          <p:cNvGrpSpPr/>
          <p:nvPr/>
        </p:nvGrpSpPr>
        <p:grpSpPr>
          <a:xfrm>
            <a:off x="8817453" y="2358181"/>
            <a:ext cx="83763" cy="83541"/>
            <a:chOff x="3317703" y="1099656"/>
            <a:chExt cx="83763" cy="83541"/>
          </a:xfrm>
        </p:grpSpPr>
        <p:sp>
          <p:nvSpPr>
            <p:cNvPr id="16363" name="Google Shape;16363;p97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97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5" name="Google Shape;16365;p97"/>
          <p:cNvGrpSpPr/>
          <p:nvPr/>
        </p:nvGrpSpPr>
        <p:grpSpPr>
          <a:xfrm>
            <a:off x="194677" y="1291481"/>
            <a:ext cx="147945" cy="134470"/>
            <a:chOff x="3477352" y="993181"/>
            <a:chExt cx="147945" cy="134470"/>
          </a:xfrm>
        </p:grpSpPr>
        <p:sp>
          <p:nvSpPr>
            <p:cNvPr id="16366" name="Google Shape;16366;p97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97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68" name="Google Shape;16368;p97"/>
          <p:cNvGrpSpPr/>
          <p:nvPr/>
        </p:nvGrpSpPr>
        <p:grpSpPr>
          <a:xfrm>
            <a:off x="375503" y="1099656"/>
            <a:ext cx="83763" cy="83541"/>
            <a:chOff x="3317703" y="1099656"/>
            <a:chExt cx="83763" cy="83541"/>
          </a:xfrm>
        </p:grpSpPr>
        <p:sp>
          <p:nvSpPr>
            <p:cNvPr id="16369" name="Google Shape;16369;p97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97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MAIN_POINT_1">
    <p:spTree>
      <p:nvGrpSpPr>
        <p:cNvPr id="16371" name="Shape 16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72" name="Google Shape;16372;p98"/>
          <p:cNvGrpSpPr/>
          <p:nvPr/>
        </p:nvGrpSpPr>
        <p:grpSpPr>
          <a:xfrm>
            <a:off x="-302625" y="-59091"/>
            <a:ext cx="9591648" cy="5277272"/>
            <a:chOff x="-302625" y="-70000"/>
            <a:chExt cx="9591648" cy="5277272"/>
          </a:xfrm>
        </p:grpSpPr>
        <p:grpSp>
          <p:nvGrpSpPr>
            <p:cNvPr id="16373" name="Google Shape;16373;p98"/>
            <p:cNvGrpSpPr/>
            <p:nvPr/>
          </p:nvGrpSpPr>
          <p:grpSpPr>
            <a:xfrm>
              <a:off x="7302792" y="3401365"/>
              <a:ext cx="400341" cy="492138"/>
              <a:chOff x="8582017" y="3605615"/>
              <a:chExt cx="400341" cy="492138"/>
            </a:xfrm>
          </p:grpSpPr>
          <p:sp>
            <p:nvSpPr>
              <p:cNvPr id="16374" name="Google Shape;16374;p98"/>
              <p:cNvSpPr/>
              <p:nvPr/>
            </p:nvSpPr>
            <p:spPr>
              <a:xfrm>
                <a:off x="8582017" y="3610708"/>
                <a:ext cx="399012" cy="487046"/>
              </a:xfrm>
              <a:custGeom>
                <a:rect b="b" l="l" r="r" t="t"/>
                <a:pathLst>
                  <a:path extrusionOk="0" h="15397" w="12614">
                    <a:moveTo>
                      <a:pt x="8613" y="3222"/>
                    </a:moveTo>
                    <a:lnTo>
                      <a:pt x="8613" y="3223"/>
                    </a:lnTo>
                    <a:cubicBezTo>
                      <a:pt x="8613" y="3223"/>
                      <a:pt x="8613" y="3222"/>
                      <a:pt x="8613" y="3222"/>
                    </a:cubicBezTo>
                    <a:close/>
                    <a:moveTo>
                      <a:pt x="8300" y="1"/>
                    </a:moveTo>
                    <a:cubicBezTo>
                      <a:pt x="8293" y="1"/>
                      <a:pt x="8285" y="3"/>
                      <a:pt x="8278" y="7"/>
                    </a:cubicBezTo>
                    <a:cubicBezTo>
                      <a:pt x="7655" y="422"/>
                      <a:pt x="7133" y="966"/>
                      <a:pt x="6666" y="1545"/>
                    </a:cubicBezTo>
                    <a:cubicBezTo>
                      <a:pt x="4644" y="4032"/>
                      <a:pt x="1442" y="10558"/>
                      <a:pt x="1400" y="10643"/>
                    </a:cubicBezTo>
                    <a:lnTo>
                      <a:pt x="1400" y="10643"/>
                    </a:lnTo>
                    <a:cubicBezTo>
                      <a:pt x="1400" y="10642"/>
                      <a:pt x="1401" y="10641"/>
                      <a:pt x="1401" y="10640"/>
                    </a:cubicBezTo>
                    <a:lnTo>
                      <a:pt x="1401" y="10640"/>
                    </a:lnTo>
                    <a:cubicBezTo>
                      <a:pt x="1400" y="10643"/>
                      <a:pt x="1399" y="10644"/>
                      <a:pt x="1399" y="10644"/>
                    </a:cubicBezTo>
                    <a:cubicBezTo>
                      <a:pt x="1399" y="10644"/>
                      <a:pt x="1399" y="10644"/>
                      <a:pt x="1400" y="10643"/>
                    </a:cubicBezTo>
                    <a:lnTo>
                      <a:pt x="1400" y="10643"/>
                    </a:lnTo>
                    <a:cubicBezTo>
                      <a:pt x="1246" y="10969"/>
                      <a:pt x="1187" y="11083"/>
                      <a:pt x="1062" y="11320"/>
                    </a:cubicBezTo>
                    <a:cubicBezTo>
                      <a:pt x="886" y="11654"/>
                      <a:pt x="695" y="11986"/>
                      <a:pt x="535" y="12284"/>
                    </a:cubicBezTo>
                    <a:cubicBezTo>
                      <a:pt x="366" y="12592"/>
                      <a:pt x="150" y="13007"/>
                      <a:pt x="34" y="13338"/>
                    </a:cubicBezTo>
                    <a:cubicBezTo>
                      <a:pt x="1" y="13429"/>
                      <a:pt x="77" y="13523"/>
                      <a:pt x="171" y="13523"/>
                    </a:cubicBezTo>
                    <a:cubicBezTo>
                      <a:pt x="188" y="13523"/>
                      <a:pt x="205" y="13520"/>
                      <a:pt x="223" y="13514"/>
                    </a:cubicBezTo>
                    <a:cubicBezTo>
                      <a:pt x="492" y="13895"/>
                      <a:pt x="1202" y="14546"/>
                      <a:pt x="1345" y="14671"/>
                    </a:cubicBezTo>
                    <a:cubicBezTo>
                      <a:pt x="1406" y="14726"/>
                      <a:pt x="1466" y="14749"/>
                      <a:pt x="1517" y="14749"/>
                    </a:cubicBezTo>
                    <a:cubicBezTo>
                      <a:pt x="1620" y="14749"/>
                      <a:pt x="1686" y="14654"/>
                      <a:pt x="1647" y="14548"/>
                    </a:cubicBezTo>
                    <a:cubicBezTo>
                      <a:pt x="1660" y="14545"/>
                      <a:pt x="1677" y="14533"/>
                      <a:pt x="1685" y="14518"/>
                    </a:cubicBezTo>
                    <a:cubicBezTo>
                      <a:pt x="1772" y="14321"/>
                      <a:pt x="1848" y="14211"/>
                      <a:pt x="1848" y="14211"/>
                    </a:cubicBezTo>
                    <a:lnTo>
                      <a:pt x="1848" y="14211"/>
                    </a:lnTo>
                    <a:cubicBezTo>
                      <a:pt x="1848" y="14211"/>
                      <a:pt x="1848" y="14211"/>
                      <a:pt x="1848" y="14211"/>
                    </a:cubicBezTo>
                    <a:cubicBezTo>
                      <a:pt x="1866" y="14181"/>
                      <a:pt x="1873" y="14163"/>
                      <a:pt x="1883" y="14163"/>
                    </a:cubicBezTo>
                    <a:cubicBezTo>
                      <a:pt x="1903" y="14163"/>
                      <a:pt x="1938" y="14230"/>
                      <a:pt x="2103" y="14405"/>
                    </a:cubicBezTo>
                    <a:cubicBezTo>
                      <a:pt x="2794" y="15138"/>
                      <a:pt x="3684" y="15397"/>
                      <a:pt x="4097" y="15397"/>
                    </a:cubicBezTo>
                    <a:cubicBezTo>
                      <a:pt x="4212" y="15397"/>
                      <a:pt x="4290" y="15377"/>
                      <a:pt x="4316" y="15341"/>
                    </a:cubicBezTo>
                    <a:cubicBezTo>
                      <a:pt x="4439" y="15379"/>
                      <a:pt x="4524" y="15392"/>
                      <a:pt x="4592" y="15392"/>
                    </a:cubicBezTo>
                    <a:cubicBezTo>
                      <a:pt x="4639" y="15392"/>
                      <a:pt x="4678" y="15386"/>
                      <a:pt x="4716" y="15378"/>
                    </a:cubicBezTo>
                    <a:lnTo>
                      <a:pt x="4734" y="15384"/>
                    </a:lnTo>
                    <a:lnTo>
                      <a:pt x="4734" y="15385"/>
                    </a:lnTo>
                    <a:cubicBezTo>
                      <a:pt x="4754" y="15391"/>
                      <a:pt x="4773" y="15394"/>
                      <a:pt x="4790" y="15394"/>
                    </a:cubicBezTo>
                    <a:cubicBezTo>
                      <a:pt x="5097" y="15394"/>
                      <a:pt x="5141" y="14508"/>
                      <a:pt x="6030" y="12459"/>
                    </a:cubicBezTo>
                    <a:cubicBezTo>
                      <a:pt x="7183" y="9865"/>
                      <a:pt x="8131" y="8464"/>
                      <a:pt x="9727" y="6293"/>
                    </a:cubicBezTo>
                    <a:cubicBezTo>
                      <a:pt x="10014" y="5905"/>
                      <a:pt x="10324" y="5524"/>
                      <a:pt x="10667" y="5175"/>
                    </a:cubicBezTo>
                    <a:cubicBezTo>
                      <a:pt x="10873" y="4963"/>
                      <a:pt x="11319" y="4626"/>
                      <a:pt x="11321" y="4626"/>
                    </a:cubicBezTo>
                    <a:lnTo>
                      <a:pt x="11321" y="4626"/>
                    </a:lnTo>
                    <a:cubicBezTo>
                      <a:pt x="11321" y="4626"/>
                      <a:pt x="11319" y="4628"/>
                      <a:pt x="11314" y="4632"/>
                    </a:cubicBezTo>
                    <a:cubicBezTo>
                      <a:pt x="11715" y="4323"/>
                      <a:pt x="12098" y="4003"/>
                      <a:pt x="12295" y="3552"/>
                    </a:cubicBezTo>
                    <a:lnTo>
                      <a:pt x="12295" y="3552"/>
                    </a:lnTo>
                    <a:cubicBezTo>
                      <a:pt x="12526" y="3796"/>
                      <a:pt x="12613" y="3888"/>
                      <a:pt x="12613" y="3888"/>
                    </a:cubicBezTo>
                    <a:cubicBezTo>
                      <a:pt x="12613" y="3888"/>
                      <a:pt x="12462" y="3728"/>
                      <a:pt x="12295" y="3551"/>
                    </a:cubicBezTo>
                    <a:lnTo>
                      <a:pt x="12295" y="3551"/>
                    </a:lnTo>
                    <a:cubicBezTo>
                      <a:pt x="12351" y="3423"/>
                      <a:pt x="12392" y="3285"/>
                      <a:pt x="12414" y="3134"/>
                    </a:cubicBezTo>
                    <a:lnTo>
                      <a:pt x="12414" y="3134"/>
                    </a:lnTo>
                    <a:cubicBezTo>
                      <a:pt x="12372" y="3261"/>
                      <a:pt x="12312" y="3386"/>
                      <a:pt x="12238" y="3490"/>
                    </a:cubicBezTo>
                    <a:lnTo>
                      <a:pt x="12238" y="3490"/>
                    </a:lnTo>
                    <a:cubicBezTo>
                      <a:pt x="12050" y="3292"/>
                      <a:pt x="11863" y="3093"/>
                      <a:pt x="11863" y="3093"/>
                    </a:cubicBezTo>
                    <a:lnTo>
                      <a:pt x="11863" y="3093"/>
                    </a:lnTo>
                    <a:cubicBezTo>
                      <a:pt x="11863" y="3093"/>
                      <a:pt x="11963" y="3200"/>
                      <a:pt x="12237" y="3491"/>
                    </a:cubicBezTo>
                    <a:cubicBezTo>
                      <a:pt x="12143" y="3624"/>
                      <a:pt x="12047" y="3728"/>
                      <a:pt x="11892" y="3836"/>
                    </a:cubicBezTo>
                    <a:cubicBezTo>
                      <a:pt x="11660" y="3997"/>
                      <a:pt x="11388" y="4090"/>
                      <a:pt x="11088" y="4090"/>
                    </a:cubicBezTo>
                    <a:cubicBezTo>
                      <a:pt x="10721" y="4090"/>
                      <a:pt x="10314" y="3950"/>
                      <a:pt x="9889" y="3624"/>
                    </a:cubicBezTo>
                    <a:cubicBezTo>
                      <a:pt x="9292" y="3163"/>
                      <a:pt x="8297" y="2189"/>
                      <a:pt x="8427" y="1443"/>
                    </a:cubicBezTo>
                    <a:lnTo>
                      <a:pt x="8427" y="1443"/>
                    </a:lnTo>
                    <a:cubicBezTo>
                      <a:pt x="8318" y="1553"/>
                      <a:pt x="8211" y="1675"/>
                      <a:pt x="8095" y="1830"/>
                    </a:cubicBezTo>
                    <a:cubicBezTo>
                      <a:pt x="7952" y="2017"/>
                      <a:pt x="7952" y="1947"/>
                      <a:pt x="8021" y="2149"/>
                    </a:cubicBezTo>
                    <a:cubicBezTo>
                      <a:pt x="8021" y="2142"/>
                      <a:pt x="8019" y="2136"/>
                      <a:pt x="8019" y="2136"/>
                    </a:cubicBezTo>
                    <a:lnTo>
                      <a:pt x="8019" y="2136"/>
                    </a:lnTo>
                    <a:cubicBezTo>
                      <a:pt x="8019" y="2136"/>
                      <a:pt x="8019" y="2137"/>
                      <a:pt x="8021" y="2141"/>
                    </a:cubicBezTo>
                    <a:lnTo>
                      <a:pt x="8021" y="2135"/>
                    </a:lnTo>
                    <a:cubicBezTo>
                      <a:pt x="8157" y="2496"/>
                      <a:pt x="8350" y="2849"/>
                      <a:pt x="8612" y="3223"/>
                    </a:cubicBezTo>
                    <a:lnTo>
                      <a:pt x="8610" y="3219"/>
                    </a:lnTo>
                    <a:lnTo>
                      <a:pt x="8610" y="3219"/>
                    </a:lnTo>
                    <a:cubicBezTo>
                      <a:pt x="8612" y="3220"/>
                      <a:pt x="8613" y="3221"/>
                      <a:pt x="8613" y="3222"/>
                    </a:cubicBezTo>
                    <a:lnTo>
                      <a:pt x="8613" y="3222"/>
                    </a:lnTo>
                    <a:lnTo>
                      <a:pt x="8612" y="3216"/>
                    </a:lnTo>
                    <a:lnTo>
                      <a:pt x="8612" y="3216"/>
                    </a:lnTo>
                    <a:cubicBezTo>
                      <a:pt x="9981" y="5125"/>
                      <a:pt x="10029" y="2855"/>
                      <a:pt x="5813" y="8066"/>
                    </a:cubicBezTo>
                    <a:cubicBezTo>
                      <a:pt x="3463" y="10998"/>
                      <a:pt x="1985" y="13938"/>
                      <a:pt x="1695" y="14394"/>
                    </a:cubicBezTo>
                    <a:cubicBezTo>
                      <a:pt x="1684" y="14410"/>
                      <a:pt x="1669" y="14418"/>
                      <a:pt x="1650" y="14418"/>
                    </a:cubicBezTo>
                    <a:cubicBezTo>
                      <a:pt x="1637" y="14418"/>
                      <a:pt x="1622" y="14414"/>
                      <a:pt x="1606" y="14405"/>
                    </a:cubicBezTo>
                    <a:cubicBezTo>
                      <a:pt x="1523" y="14316"/>
                      <a:pt x="2168" y="13139"/>
                      <a:pt x="2227" y="13030"/>
                    </a:cubicBezTo>
                    <a:cubicBezTo>
                      <a:pt x="3838" y="10142"/>
                      <a:pt x="5519" y="7501"/>
                      <a:pt x="9295" y="4204"/>
                    </a:cubicBezTo>
                    <a:cubicBezTo>
                      <a:pt x="8012" y="3041"/>
                      <a:pt x="6987" y="989"/>
                      <a:pt x="8198" y="90"/>
                    </a:cubicBezTo>
                    <a:cubicBezTo>
                      <a:pt x="8240" y="59"/>
                      <a:pt x="8283" y="30"/>
                      <a:pt x="8324" y="7"/>
                    </a:cubicBezTo>
                    <a:cubicBezTo>
                      <a:pt x="8316" y="3"/>
                      <a:pt x="8308" y="1"/>
                      <a:pt x="8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5" name="Google Shape;16375;p98"/>
              <p:cNvSpPr/>
              <p:nvPr/>
            </p:nvSpPr>
            <p:spPr>
              <a:xfrm>
                <a:off x="8631806" y="3605615"/>
                <a:ext cx="350551" cy="461233"/>
              </a:xfrm>
              <a:custGeom>
                <a:rect b="b" l="l" r="r" t="t"/>
                <a:pathLst>
                  <a:path extrusionOk="0" h="14581" w="11082">
                    <a:moveTo>
                      <a:pt x="7524" y="1169"/>
                    </a:moveTo>
                    <a:cubicBezTo>
                      <a:pt x="7532" y="1169"/>
                      <a:pt x="7540" y="1169"/>
                      <a:pt x="7548" y="1169"/>
                    </a:cubicBezTo>
                    <a:cubicBezTo>
                      <a:pt x="8090" y="1178"/>
                      <a:pt x="8786" y="1722"/>
                      <a:pt x="8960" y="1906"/>
                    </a:cubicBezTo>
                    <a:cubicBezTo>
                      <a:pt x="9302" y="2267"/>
                      <a:pt x="9222" y="2578"/>
                      <a:pt x="8934" y="2929"/>
                    </a:cubicBezTo>
                    <a:cubicBezTo>
                      <a:pt x="8928" y="2936"/>
                      <a:pt x="8377" y="3560"/>
                      <a:pt x="8377" y="3560"/>
                    </a:cubicBezTo>
                    <a:cubicBezTo>
                      <a:pt x="8366" y="3572"/>
                      <a:pt x="8352" y="3576"/>
                      <a:pt x="8342" y="3576"/>
                    </a:cubicBezTo>
                    <a:cubicBezTo>
                      <a:pt x="8338" y="3576"/>
                      <a:pt x="8335" y="3575"/>
                      <a:pt x="8332" y="3574"/>
                    </a:cubicBezTo>
                    <a:lnTo>
                      <a:pt x="8332" y="3574"/>
                    </a:lnTo>
                    <a:cubicBezTo>
                      <a:pt x="8657" y="3804"/>
                      <a:pt x="9087" y="4024"/>
                      <a:pt x="9486" y="4033"/>
                    </a:cubicBezTo>
                    <a:cubicBezTo>
                      <a:pt x="9550" y="4034"/>
                      <a:pt x="9549" y="4131"/>
                      <a:pt x="9484" y="4131"/>
                    </a:cubicBezTo>
                    <a:cubicBezTo>
                      <a:pt x="9483" y="4131"/>
                      <a:pt x="9483" y="4131"/>
                      <a:pt x="9482" y="4131"/>
                    </a:cubicBezTo>
                    <a:cubicBezTo>
                      <a:pt x="8801" y="4117"/>
                      <a:pt x="7929" y="3487"/>
                      <a:pt x="7478" y="2967"/>
                    </a:cubicBezTo>
                    <a:cubicBezTo>
                      <a:pt x="6529" y="1871"/>
                      <a:pt x="6927" y="1169"/>
                      <a:pt x="7524" y="1169"/>
                    </a:cubicBezTo>
                    <a:close/>
                    <a:moveTo>
                      <a:pt x="7418" y="1"/>
                    </a:moveTo>
                    <a:cubicBezTo>
                      <a:pt x="7269" y="1"/>
                      <a:pt x="7125" y="20"/>
                      <a:pt x="6988" y="62"/>
                    </a:cubicBezTo>
                    <a:cubicBezTo>
                      <a:pt x="5811" y="420"/>
                      <a:pt x="5557" y="2406"/>
                      <a:pt x="7718" y="4365"/>
                    </a:cubicBezTo>
                    <a:cubicBezTo>
                      <a:pt x="4224" y="7415"/>
                      <a:pt x="2477" y="9912"/>
                      <a:pt x="650" y="13191"/>
                    </a:cubicBezTo>
                    <a:cubicBezTo>
                      <a:pt x="458" y="13535"/>
                      <a:pt x="132" y="14149"/>
                      <a:pt x="15" y="14510"/>
                    </a:cubicBezTo>
                    <a:cubicBezTo>
                      <a:pt x="0" y="14551"/>
                      <a:pt x="35" y="14580"/>
                      <a:pt x="70" y="14580"/>
                    </a:cubicBezTo>
                    <a:cubicBezTo>
                      <a:pt x="87" y="14580"/>
                      <a:pt x="104" y="14573"/>
                      <a:pt x="115" y="14555"/>
                    </a:cubicBezTo>
                    <a:cubicBezTo>
                      <a:pt x="600" y="13798"/>
                      <a:pt x="3077" y="8616"/>
                      <a:pt x="7840" y="4439"/>
                    </a:cubicBezTo>
                    <a:cubicBezTo>
                      <a:pt x="7861" y="4419"/>
                      <a:pt x="7867" y="4383"/>
                      <a:pt x="7854" y="4358"/>
                    </a:cubicBezTo>
                    <a:cubicBezTo>
                      <a:pt x="7863" y="4335"/>
                      <a:pt x="7858" y="4308"/>
                      <a:pt x="7843" y="4290"/>
                    </a:cubicBezTo>
                    <a:cubicBezTo>
                      <a:pt x="7572" y="4048"/>
                      <a:pt x="7311" y="3763"/>
                      <a:pt x="7034" y="3377"/>
                    </a:cubicBezTo>
                    <a:lnTo>
                      <a:pt x="7034" y="3377"/>
                    </a:lnTo>
                    <a:lnTo>
                      <a:pt x="7038" y="3390"/>
                    </a:lnTo>
                    <a:cubicBezTo>
                      <a:pt x="6774" y="3015"/>
                      <a:pt x="6580" y="2658"/>
                      <a:pt x="6442" y="2296"/>
                    </a:cubicBezTo>
                    <a:lnTo>
                      <a:pt x="6442" y="2296"/>
                    </a:lnTo>
                    <a:lnTo>
                      <a:pt x="6444" y="2316"/>
                    </a:lnTo>
                    <a:cubicBezTo>
                      <a:pt x="6378" y="2090"/>
                      <a:pt x="6365" y="2191"/>
                      <a:pt x="6517" y="1991"/>
                    </a:cubicBezTo>
                    <a:cubicBezTo>
                      <a:pt x="6630" y="1842"/>
                      <a:pt x="6704" y="1752"/>
                      <a:pt x="6852" y="1601"/>
                    </a:cubicBezTo>
                    <a:lnTo>
                      <a:pt x="6852" y="1601"/>
                    </a:lnTo>
                    <a:cubicBezTo>
                      <a:pt x="6657" y="2416"/>
                      <a:pt x="8185" y="3826"/>
                      <a:pt x="8809" y="4104"/>
                    </a:cubicBezTo>
                    <a:cubicBezTo>
                      <a:pt x="8958" y="4170"/>
                      <a:pt x="9124" y="4213"/>
                      <a:pt x="9323" y="4236"/>
                    </a:cubicBezTo>
                    <a:cubicBezTo>
                      <a:pt x="9380" y="4242"/>
                      <a:pt x="9437" y="4246"/>
                      <a:pt x="9494" y="4246"/>
                    </a:cubicBezTo>
                    <a:cubicBezTo>
                      <a:pt x="9949" y="4246"/>
                      <a:pt x="10390" y="4043"/>
                      <a:pt x="10662" y="3652"/>
                    </a:cubicBezTo>
                    <a:cubicBezTo>
                      <a:pt x="10748" y="3532"/>
                      <a:pt x="10817" y="3383"/>
                      <a:pt x="10860" y="3222"/>
                    </a:cubicBezTo>
                    <a:cubicBezTo>
                      <a:pt x="11082" y="2415"/>
                      <a:pt x="10559" y="1735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lnTo>
                      <a:pt x="9950" y="1206"/>
                    </a:lnTo>
                    <a:cubicBezTo>
                      <a:pt x="9950" y="1206"/>
                      <a:pt x="9950" y="1206"/>
                      <a:pt x="9950" y="1206"/>
                    </a:cubicBezTo>
                    <a:cubicBezTo>
                      <a:pt x="9315" y="657"/>
                      <a:pt x="8288" y="1"/>
                      <a:pt x="74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6" name="Google Shape;16376;p98"/>
              <p:cNvSpPr/>
              <p:nvPr/>
            </p:nvSpPr>
            <p:spPr>
              <a:xfrm>
                <a:off x="8826157" y="3642530"/>
                <a:ext cx="107740" cy="93664"/>
              </a:xfrm>
              <a:custGeom>
                <a:rect b="b" l="l" r="r" t="t"/>
                <a:pathLst>
                  <a:path extrusionOk="0" h="2961" w="3406">
                    <a:moveTo>
                      <a:pt x="1391" y="1"/>
                    </a:moveTo>
                    <a:cubicBezTo>
                      <a:pt x="1269" y="1"/>
                      <a:pt x="1153" y="26"/>
                      <a:pt x="1047" y="86"/>
                    </a:cubicBezTo>
                    <a:cubicBezTo>
                      <a:pt x="0" y="685"/>
                      <a:pt x="1975" y="2936"/>
                      <a:pt x="3338" y="2960"/>
                    </a:cubicBezTo>
                    <a:cubicBezTo>
                      <a:pt x="3339" y="2960"/>
                      <a:pt x="3339" y="2960"/>
                      <a:pt x="3340" y="2960"/>
                    </a:cubicBezTo>
                    <a:cubicBezTo>
                      <a:pt x="3405" y="2960"/>
                      <a:pt x="3405" y="2861"/>
                      <a:pt x="3342" y="2861"/>
                    </a:cubicBezTo>
                    <a:cubicBezTo>
                      <a:pt x="3073" y="2857"/>
                      <a:pt x="2672" y="2745"/>
                      <a:pt x="2188" y="2403"/>
                    </a:cubicBezTo>
                    <a:lnTo>
                      <a:pt x="2188" y="2403"/>
                    </a:lnTo>
                    <a:cubicBezTo>
                      <a:pt x="2189" y="2403"/>
                      <a:pt x="2190" y="2404"/>
                      <a:pt x="2191" y="2404"/>
                    </a:cubicBezTo>
                    <a:cubicBezTo>
                      <a:pt x="2236" y="2404"/>
                      <a:pt x="2522" y="2059"/>
                      <a:pt x="2551" y="2028"/>
                    </a:cubicBezTo>
                    <a:cubicBezTo>
                      <a:pt x="2897" y="1649"/>
                      <a:pt x="3305" y="1256"/>
                      <a:pt x="2816" y="739"/>
                    </a:cubicBezTo>
                    <a:cubicBezTo>
                      <a:pt x="2706" y="621"/>
                      <a:pt x="1990" y="1"/>
                      <a:pt x="13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7" name="Google Shape;16377;p98"/>
              <p:cNvSpPr/>
              <p:nvPr/>
            </p:nvSpPr>
            <p:spPr>
              <a:xfrm>
                <a:off x="8594796" y="3650786"/>
                <a:ext cx="249644" cy="376711"/>
              </a:xfrm>
              <a:custGeom>
                <a:rect b="b" l="l" r="r" t="t"/>
                <a:pathLst>
                  <a:path extrusionOk="0" h="11909" w="7892">
                    <a:moveTo>
                      <a:pt x="13" y="11249"/>
                    </a:moveTo>
                    <a:cubicBezTo>
                      <a:pt x="13" y="11249"/>
                      <a:pt x="13" y="11249"/>
                      <a:pt x="13" y="11249"/>
                    </a:cubicBezTo>
                    <a:lnTo>
                      <a:pt x="13" y="11249"/>
                    </a:lnTo>
                    <a:cubicBezTo>
                      <a:pt x="13" y="11249"/>
                      <a:pt x="13" y="11249"/>
                      <a:pt x="13" y="11249"/>
                    </a:cubicBezTo>
                    <a:close/>
                    <a:moveTo>
                      <a:pt x="13" y="11249"/>
                    </a:moveTo>
                    <a:cubicBezTo>
                      <a:pt x="9" y="11258"/>
                      <a:pt x="6" y="11263"/>
                      <a:pt x="7" y="11263"/>
                    </a:cubicBezTo>
                    <a:cubicBezTo>
                      <a:pt x="7" y="11263"/>
                      <a:pt x="8" y="11261"/>
                      <a:pt x="9" y="11258"/>
                    </a:cubicBezTo>
                    <a:lnTo>
                      <a:pt x="9" y="11258"/>
                    </a:lnTo>
                    <a:cubicBezTo>
                      <a:pt x="11" y="11255"/>
                      <a:pt x="12" y="11252"/>
                      <a:pt x="13" y="11249"/>
                    </a:cubicBezTo>
                    <a:close/>
                    <a:moveTo>
                      <a:pt x="6512" y="1"/>
                    </a:moveTo>
                    <a:cubicBezTo>
                      <a:pt x="6500" y="1"/>
                      <a:pt x="6487" y="6"/>
                      <a:pt x="6477" y="17"/>
                    </a:cubicBezTo>
                    <a:cubicBezTo>
                      <a:pt x="6474" y="17"/>
                      <a:pt x="6472" y="17"/>
                      <a:pt x="6469" y="17"/>
                    </a:cubicBezTo>
                    <a:cubicBezTo>
                      <a:pt x="6457" y="17"/>
                      <a:pt x="6443" y="20"/>
                      <a:pt x="6431" y="34"/>
                    </a:cubicBezTo>
                    <a:cubicBezTo>
                      <a:pt x="5716" y="826"/>
                      <a:pt x="5051" y="1753"/>
                      <a:pt x="4395" y="2864"/>
                    </a:cubicBezTo>
                    <a:cubicBezTo>
                      <a:pt x="4044" y="3460"/>
                      <a:pt x="131" y="11035"/>
                      <a:pt x="9" y="11258"/>
                    </a:cubicBezTo>
                    <a:lnTo>
                      <a:pt x="9" y="11258"/>
                    </a:lnTo>
                    <a:cubicBezTo>
                      <a:pt x="0" y="11284"/>
                      <a:pt x="5" y="11313"/>
                      <a:pt x="23" y="11332"/>
                    </a:cubicBezTo>
                    <a:cubicBezTo>
                      <a:pt x="23" y="11349"/>
                      <a:pt x="16" y="11362"/>
                      <a:pt x="13" y="11375"/>
                    </a:cubicBezTo>
                    <a:cubicBezTo>
                      <a:pt x="5" y="11404"/>
                      <a:pt x="13" y="11436"/>
                      <a:pt x="35" y="11461"/>
                    </a:cubicBezTo>
                    <a:cubicBezTo>
                      <a:pt x="59" y="11485"/>
                      <a:pt x="92" y="11485"/>
                      <a:pt x="131" y="11499"/>
                    </a:cubicBezTo>
                    <a:cubicBezTo>
                      <a:pt x="395" y="11627"/>
                      <a:pt x="644" y="11909"/>
                      <a:pt x="872" y="11909"/>
                    </a:cubicBezTo>
                    <a:cubicBezTo>
                      <a:pt x="973" y="11909"/>
                      <a:pt x="1069" y="11854"/>
                      <a:pt x="1162" y="11706"/>
                    </a:cubicBezTo>
                    <a:cubicBezTo>
                      <a:pt x="1457" y="11242"/>
                      <a:pt x="1064" y="11607"/>
                      <a:pt x="2097" y="10146"/>
                    </a:cubicBezTo>
                    <a:cubicBezTo>
                      <a:pt x="2208" y="9989"/>
                      <a:pt x="2383" y="9743"/>
                      <a:pt x="2565" y="9483"/>
                    </a:cubicBezTo>
                    <a:cubicBezTo>
                      <a:pt x="2717" y="9264"/>
                      <a:pt x="2866" y="9044"/>
                      <a:pt x="3013" y="8823"/>
                    </a:cubicBezTo>
                    <a:lnTo>
                      <a:pt x="3242" y="8484"/>
                    </a:lnTo>
                    <a:cubicBezTo>
                      <a:pt x="4413" y="6750"/>
                      <a:pt x="4834" y="6270"/>
                      <a:pt x="4834" y="6270"/>
                    </a:cubicBezTo>
                    <a:lnTo>
                      <a:pt x="4832" y="6267"/>
                    </a:lnTo>
                    <a:cubicBezTo>
                      <a:pt x="6047" y="4843"/>
                      <a:pt x="6868" y="4253"/>
                      <a:pt x="7753" y="2981"/>
                    </a:cubicBezTo>
                    <a:cubicBezTo>
                      <a:pt x="7761" y="2984"/>
                      <a:pt x="7769" y="2985"/>
                      <a:pt x="7777" y="2985"/>
                    </a:cubicBezTo>
                    <a:cubicBezTo>
                      <a:pt x="7841" y="2985"/>
                      <a:pt x="7891" y="2905"/>
                      <a:pt x="7856" y="2844"/>
                    </a:cubicBezTo>
                    <a:cubicBezTo>
                      <a:pt x="7827" y="2794"/>
                      <a:pt x="7433" y="2275"/>
                      <a:pt x="7393" y="2219"/>
                    </a:cubicBezTo>
                    <a:lnTo>
                      <a:pt x="7393" y="2219"/>
                    </a:lnTo>
                    <a:lnTo>
                      <a:pt x="7408" y="2247"/>
                    </a:lnTo>
                    <a:cubicBezTo>
                      <a:pt x="6941" y="1577"/>
                      <a:pt x="6527" y="871"/>
                      <a:pt x="6563" y="52"/>
                    </a:cubicBezTo>
                    <a:cubicBezTo>
                      <a:pt x="6567" y="23"/>
                      <a:pt x="6540" y="1"/>
                      <a:pt x="65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8" name="Google Shape;16378;p98"/>
              <p:cNvSpPr/>
              <p:nvPr/>
            </p:nvSpPr>
            <p:spPr>
              <a:xfrm>
                <a:off x="8654266" y="3747866"/>
                <a:ext cx="269762" cy="314996"/>
              </a:xfrm>
              <a:custGeom>
                <a:rect b="b" l="l" r="r" t="t"/>
                <a:pathLst>
                  <a:path extrusionOk="0" h="9958" w="8528">
                    <a:moveTo>
                      <a:pt x="6934" y="1"/>
                    </a:moveTo>
                    <a:cubicBezTo>
                      <a:pt x="6923" y="1"/>
                      <a:pt x="6913" y="5"/>
                      <a:pt x="6904" y="14"/>
                    </a:cubicBezTo>
                    <a:cubicBezTo>
                      <a:pt x="6883" y="33"/>
                      <a:pt x="6882" y="65"/>
                      <a:pt x="6901" y="86"/>
                    </a:cubicBezTo>
                    <a:cubicBezTo>
                      <a:pt x="6378" y="547"/>
                      <a:pt x="6253" y="617"/>
                      <a:pt x="5361" y="1596"/>
                    </a:cubicBezTo>
                    <a:cubicBezTo>
                      <a:pt x="5330" y="1629"/>
                      <a:pt x="5168" y="1798"/>
                      <a:pt x="5164" y="1842"/>
                    </a:cubicBezTo>
                    <a:cubicBezTo>
                      <a:pt x="3156" y="3568"/>
                      <a:pt x="49" y="8608"/>
                      <a:pt x="118" y="8737"/>
                    </a:cubicBezTo>
                    <a:cubicBezTo>
                      <a:pt x="108" y="8738"/>
                      <a:pt x="96" y="8745"/>
                      <a:pt x="88" y="8755"/>
                    </a:cubicBezTo>
                    <a:cubicBezTo>
                      <a:pt x="0" y="8837"/>
                      <a:pt x="96" y="8927"/>
                      <a:pt x="179" y="9015"/>
                    </a:cubicBezTo>
                    <a:cubicBezTo>
                      <a:pt x="860" y="9736"/>
                      <a:pt x="1940" y="9957"/>
                      <a:pt x="2532" y="9957"/>
                    </a:cubicBezTo>
                    <a:cubicBezTo>
                      <a:pt x="2768" y="9957"/>
                      <a:pt x="2927" y="9922"/>
                      <a:pt x="2952" y="9869"/>
                    </a:cubicBezTo>
                    <a:cubicBezTo>
                      <a:pt x="2969" y="9882"/>
                      <a:pt x="2982" y="9892"/>
                      <a:pt x="2996" y="9892"/>
                    </a:cubicBezTo>
                    <a:cubicBezTo>
                      <a:pt x="3069" y="9892"/>
                      <a:pt x="3152" y="9616"/>
                      <a:pt x="3838" y="8061"/>
                    </a:cubicBezTo>
                    <a:lnTo>
                      <a:pt x="3838" y="8061"/>
                    </a:lnTo>
                    <a:lnTo>
                      <a:pt x="3836" y="8064"/>
                    </a:lnTo>
                    <a:cubicBezTo>
                      <a:pt x="5068" y="5286"/>
                      <a:pt x="5772" y="4142"/>
                      <a:pt x="8506" y="695"/>
                    </a:cubicBezTo>
                    <a:cubicBezTo>
                      <a:pt x="8527" y="667"/>
                      <a:pt x="8517" y="627"/>
                      <a:pt x="8496" y="605"/>
                    </a:cubicBezTo>
                    <a:cubicBezTo>
                      <a:pt x="8483" y="591"/>
                      <a:pt x="8464" y="584"/>
                      <a:pt x="8449" y="584"/>
                    </a:cubicBezTo>
                    <a:cubicBezTo>
                      <a:pt x="8424" y="558"/>
                      <a:pt x="8115" y="527"/>
                      <a:pt x="8078" y="522"/>
                    </a:cubicBezTo>
                    <a:cubicBezTo>
                      <a:pt x="7707" y="462"/>
                      <a:pt x="7369" y="343"/>
                      <a:pt x="7081" y="111"/>
                    </a:cubicBezTo>
                    <a:cubicBezTo>
                      <a:pt x="7035" y="73"/>
                      <a:pt x="6980" y="1"/>
                      <a:pt x="69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9" name="Google Shape;16379;p98"/>
              <p:cNvSpPr/>
              <p:nvPr/>
            </p:nvSpPr>
            <p:spPr>
              <a:xfrm>
                <a:off x="8704941" y="3818185"/>
                <a:ext cx="176320" cy="213266"/>
              </a:xfrm>
              <a:custGeom>
                <a:rect b="b" l="l" r="r" t="t"/>
                <a:pathLst>
                  <a:path extrusionOk="0" h="6742" w="5574">
                    <a:moveTo>
                      <a:pt x="4464" y="1"/>
                    </a:moveTo>
                    <a:cubicBezTo>
                      <a:pt x="4310" y="1"/>
                      <a:pt x="4151" y="14"/>
                      <a:pt x="3997" y="58"/>
                    </a:cubicBezTo>
                    <a:cubicBezTo>
                      <a:pt x="3891" y="89"/>
                      <a:pt x="3791" y="139"/>
                      <a:pt x="3698" y="206"/>
                    </a:cubicBezTo>
                    <a:cubicBezTo>
                      <a:pt x="3606" y="275"/>
                      <a:pt x="3525" y="377"/>
                      <a:pt x="3457" y="509"/>
                    </a:cubicBezTo>
                    <a:cubicBezTo>
                      <a:pt x="3399" y="620"/>
                      <a:pt x="3369" y="739"/>
                      <a:pt x="3343" y="851"/>
                    </a:cubicBezTo>
                    <a:cubicBezTo>
                      <a:pt x="3318" y="958"/>
                      <a:pt x="3294" y="1070"/>
                      <a:pt x="3248" y="1177"/>
                    </a:cubicBezTo>
                    <a:cubicBezTo>
                      <a:pt x="3220" y="1237"/>
                      <a:pt x="3182" y="1296"/>
                      <a:pt x="3137" y="1356"/>
                    </a:cubicBezTo>
                    <a:cubicBezTo>
                      <a:pt x="3069" y="1432"/>
                      <a:pt x="2993" y="1502"/>
                      <a:pt x="2900" y="1571"/>
                    </a:cubicBezTo>
                    <a:cubicBezTo>
                      <a:pt x="2800" y="1640"/>
                      <a:pt x="2696" y="1704"/>
                      <a:pt x="2592" y="1769"/>
                    </a:cubicBezTo>
                    <a:cubicBezTo>
                      <a:pt x="2518" y="1814"/>
                      <a:pt x="2446" y="1859"/>
                      <a:pt x="2375" y="1905"/>
                    </a:cubicBezTo>
                    <a:cubicBezTo>
                      <a:pt x="2292" y="1961"/>
                      <a:pt x="2210" y="2022"/>
                      <a:pt x="2136" y="2084"/>
                    </a:cubicBezTo>
                    <a:cubicBezTo>
                      <a:pt x="2065" y="2144"/>
                      <a:pt x="2001" y="2213"/>
                      <a:pt x="1937" y="2296"/>
                    </a:cubicBezTo>
                    <a:cubicBezTo>
                      <a:pt x="1884" y="2366"/>
                      <a:pt x="1838" y="2452"/>
                      <a:pt x="1805" y="2548"/>
                    </a:cubicBezTo>
                    <a:cubicBezTo>
                      <a:pt x="1773" y="2632"/>
                      <a:pt x="1771" y="2725"/>
                      <a:pt x="1769" y="2798"/>
                    </a:cubicBezTo>
                    <a:cubicBezTo>
                      <a:pt x="1766" y="2871"/>
                      <a:pt x="1773" y="2943"/>
                      <a:pt x="1779" y="3017"/>
                    </a:cubicBezTo>
                    <a:lnTo>
                      <a:pt x="1783" y="3064"/>
                    </a:lnTo>
                    <a:cubicBezTo>
                      <a:pt x="1791" y="3150"/>
                      <a:pt x="1793" y="3253"/>
                      <a:pt x="1781" y="3354"/>
                    </a:cubicBezTo>
                    <a:cubicBezTo>
                      <a:pt x="1769" y="3420"/>
                      <a:pt x="1749" y="3484"/>
                      <a:pt x="1716" y="3561"/>
                    </a:cubicBezTo>
                    <a:cubicBezTo>
                      <a:pt x="1673" y="3652"/>
                      <a:pt x="1619" y="3740"/>
                      <a:pt x="1549" y="3831"/>
                    </a:cubicBezTo>
                    <a:cubicBezTo>
                      <a:pt x="1430" y="3972"/>
                      <a:pt x="1294" y="4098"/>
                      <a:pt x="1162" y="4221"/>
                    </a:cubicBezTo>
                    <a:lnTo>
                      <a:pt x="1130" y="4250"/>
                    </a:lnTo>
                    <a:cubicBezTo>
                      <a:pt x="1040" y="4335"/>
                      <a:pt x="949" y="4420"/>
                      <a:pt x="861" y="4506"/>
                    </a:cubicBezTo>
                    <a:cubicBezTo>
                      <a:pt x="596" y="4767"/>
                      <a:pt x="405" y="4993"/>
                      <a:pt x="257" y="5218"/>
                    </a:cubicBezTo>
                    <a:cubicBezTo>
                      <a:pt x="173" y="5347"/>
                      <a:pt x="107" y="5476"/>
                      <a:pt x="61" y="5602"/>
                    </a:cubicBezTo>
                    <a:cubicBezTo>
                      <a:pt x="15" y="5732"/>
                      <a:pt x="1" y="5862"/>
                      <a:pt x="18" y="5986"/>
                    </a:cubicBezTo>
                    <a:cubicBezTo>
                      <a:pt x="32" y="6093"/>
                      <a:pt x="87" y="6197"/>
                      <a:pt x="171" y="6286"/>
                    </a:cubicBezTo>
                    <a:lnTo>
                      <a:pt x="203" y="6319"/>
                    </a:lnTo>
                    <a:cubicBezTo>
                      <a:pt x="243" y="6355"/>
                      <a:pt x="281" y="6382"/>
                      <a:pt x="323" y="6398"/>
                    </a:cubicBezTo>
                    <a:cubicBezTo>
                      <a:pt x="357" y="6412"/>
                      <a:pt x="396" y="6419"/>
                      <a:pt x="440" y="6422"/>
                    </a:cubicBezTo>
                    <a:cubicBezTo>
                      <a:pt x="447" y="6423"/>
                      <a:pt x="454" y="6423"/>
                      <a:pt x="461" y="6423"/>
                    </a:cubicBezTo>
                    <a:cubicBezTo>
                      <a:pt x="493" y="6423"/>
                      <a:pt x="524" y="6418"/>
                      <a:pt x="555" y="6411"/>
                    </a:cubicBezTo>
                    <a:lnTo>
                      <a:pt x="594" y="6404"/>
                    </a:lnTo>
                    <a:cubicBezTo>
                      <a:pt x="619" y="6398"/>
                      <a:pt x="647" y="6392"/>
                      <a:pt x="674" y="6389"/>
                    </a:cubicBezTo>
                    <a:cubicBezTo>
                      <a:pt x="681" y="6388"/>
                      <a:pt x="688" y="6388"/>
                      <a:pt x="695" y="6388"/>
                    </a:cubicBezTo>
                    <a:cubicBezTo>
                      <a:pt x="711" y="6388"/>
                      <a:pt x="727" y="6390"/>
                      <a:pt x="744" y="6391"/>
                    </a:cubicBezTo>
                    <a:cubicBezTo>
                      <a:pt x="770" y="6398"/>
                      <a:pt x="797" y="6405"/>
                      <a:pt x="823" y="6415"/>
                    </a:cubicBezTo>
                    <a:cubicBezTo>
                      <a:pt x="880" y="6447"/>
                      <a:pt x="933" y="6484"/>
                      <a:pt x="983" y="6520"/>
                    </a:cubicBezTo>
                    <a:lnTo>
                      <a:pt x="1013" y="6541"/>
                    </a:lnTo>
                    <a:cubicBezTo>
                      <a:pt x="1046" y="6564"/>
                      <a:pt x="1078" y="6583"/>
                      <a:pt x="1112" y="6598"/>
                    </a:cubicBezTo>
                    <a:cubicBezTo>
                      <a:pt x="1138" y="6608"/>
                      <a:pt x="1161" y="6620"/>
                      <a:pt x="1185" y="6628"/>
                    </a:cubicBezTo>
                    <a:lnTo>
                      <a:pt x="1248" y="6657"/>
                    </a:lnTo>
                    <a:cubicBezTo>
                      <a:pt x="1298" y="6683"/>
                      <a:pt x="1350" y="6707"/>
                      <a:pt x="1404" y="6723"/>
                    </a:cubicBezTo>
                    <a:cubicBezTo>
                      <a:pt x="1441" y="6736"/>
                      <a:pt x="1484" y="6740"/>
                      <a:pt x="1520" y="6742"/>
                    </a:cubicBezTo>
                    <a:cubicBezTo>
                      <a:pt x="1523" y="6742"/>
                      <a:pt x="1526" y="6742"/>
                      <a:pt x="1529" y="6742"/>
                    </a:cubicBezTo>
                    <a:cubicBezTo>
                      <a:pt x="1575" y="6742"/>
                      <a:pt x="1620" y="6732"/>
                      <a:pt x="1662" y="6720"/>
                    </a:cubicBezTo>
                    <a:cubicBezTo>
                      <a:pt x="1705" y="6709"/>
                      <a:pt x="1729" y="6693"/>
                      <a:pt x="1746" y="6670"/>
                    </a:cubicBezTo>
                    <a:cubicBezTo>
                      <a:pt x="1786" y="6661"/>
                      <a:pt x="1808" y="6641"/>
                      <a:pt x="1832" y="6613"/>
                    </a:cubicBezTo>
                    <a:cubicBezTo>
                      <a:pt x="1928" y="6490"/>
                      <a:pt x="2011" y="6376"/>
                      <a:pt x="2083" y="6269"/>
                    </a:cubicBezTo>
                    <a:cubicBezTo>
                      <a:pt x="2159" y="6154"/>
                      <a:pt x="2236" y="6027"/>
                      <a:pt x="2326" y="5871"/>
                    </a:cubicBezTo>
                    <a:cubicBezTo>
                      <a:pt x="2471" y="5613"/>
                      <a:pt x="2601" y="5344"/>
                      <a:pt x="2731" y="5066"/>
                    </a:cubicBezTo>
                    <a:cubicBezTo>
                      <a:pt x="2786" y="4953"/>
                      <a:pt x="2837" y="4840"/>
                      <a:pt x="2889" y="4728"/>
                    </a:cubicBezTo>
                    <a:cubicBezTo>
                      <a:pt x="2963" y="4571"/>
                      <a:pt x="3035" y="4413"/>
                      <a:pt x="3109" y="4257"/>
                    </a:cubicBezTo>
                    <a:cubicBezTo>
                      <a:pt x="3238" y="3987"/>
                      <a:pt x="3369" y="3719"/>
                      <a:pt x="3503" y="3451"/>
                    </a:cubicBezTo>
                    <a:cubicBezTo>
                      <a:pt x="3651" y="3160"/>
                      <a:pt x="3787" y="2897"/>
                      <a:pt x="3923" y="2646"/>
                    </a:cubicBezTo>
                    <a:cubicBezTo>
                      <a:pt x="4060" y="2390"/>
                      <a:pt x="4212" y="2124"/>
                      <a:pt x="4374" y="1853"/>
                    </a:cubicBezTo>
                    <a:cubicBezTo>
                      <a:pt x="4732" y="1252"/>
                      <a:pt x="5050" y="776"/>
                      <a:pt x="5373" y="355"/>
                    </a:cubicBezTo>
                    <a:cubicBezTo>
                      <a:pt x="5416" y="300"/>
                      <a:pt x="5462" y="244"/>
                      <a:pt x="5506" y="189"/>
                    </a:cubicBezTo>
                    <a:cubicBezTo>
                      <a:pt x="5544" y="171"/>
                      <a:pt x="5565" y="148"/>
                      <a:pt x="5565" y="119"/>
                    </a:cubicBezTo>
                    <a:cubicBezTo>
                      <a:pt x="5574" y="99"/>
                      <a:pt x="5566" y="83"/>
                      <a:pt x="5555" y="70"/>
                    </a:cubicBezTo>
                    <a:cubicBezTo>
                      <a:pt x="5544" y="59"/>
                      <a:pt x="5532" y="53"/>
                      <a:pt x="5520" y="53"/>
                    </a:cubicBezTo>
                    <a:cubicBezTo>
                      <a:pt x="5518" y="53"/>
                      <a:pt x="5516" y="53"/>
                      <a:pt x="5513" y="53"/>
                    </a:cubicBezTo>
                    <a:cubicBezTo>
                      <a:pt x="5474" y="56"/>
                      <a:pt x="5434" y="57"/>
                      <a:pt x="5396" y="57"/>
                    </a:cubicBezTo>
                    <a:cubicBezTo>
                      <a:pt x="5318" y="57"/>
                      <a:pt x="5244" y="53"/>
                      <a:pt x="5178" y="49"/>
                    </a:cubicBezTo>
                    <a:cubicBezTo>
                      <a:pt x="5108" y="43"/>
                      <a:pt x="5037" y="39"/>
                      <a:pt x="4968" y="32"/>
                    </a:cubicBezTo>
                    <a:lnTo>
                      <a:pt x="4779" y="15"/>
                    </a:lnTo>
                    <a:cubicBezTo>
                      <a:pt x="4679" y="7"/>
                      <a:pt x="4573" y="1"/>
                      <a:pt x="44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0" name="Google Shape;16380;p98"/>
              <p:cNvSpPr/>
              <p:nvPr/>
            </p:nvSpPr>
            <p:spPr>
              <a:xfrm>
                <a:off x="8739863" y="3698045"/>
                <a:ext cx="81612" cy="110461"/>
              </a:xfrm>
              <a:custGeom>
                <a:rect b="b" l="l" r="r" t="t"/>
                <a:pathLst>
                  <a:path extrusionOk="0" h="3492" w="2580">
                    <a:moveTo>
                      <a:pt x="1634" y="1"/>
                    </a:moveTo>
                    <a:cubicBezTo>
                      <a:pt x="1613" y="1"/>
                      <a:pt x="1592" y="8"/>
                      <a:pt x="1570" y="15"/>
                    </a:cubicBezTo>
                    <a:cubicBezTo>
                      <a:pt x="1523" y="35"/>
                      <a:pt x="1477" y="64"/>
                      <a:pt x="1441" y="88"/>
                    </a:cubicBezTo>
                    <a:cubicBezTo>
                      <a:pt x="1382" y="128"/>
                      <a:pt x="1325" y="173"/>
                      <a:pt x="1268" y="217"/>
                    </a:cubicBezTo>
                    <a:cubicBezTo>
                      <a:pt x="1156" y="307"/>
                      <a:pt x="1049" y="402"/>
                      <a:pt x="953" y="491"/>
                    </a:cubicBezTo>
                    <a:cubicBezTo>
                      <a:pt x="910" y="531"/>
                      <a:pt x="867" y="569"/>
                      <a:pt x="824" y="611"/>
                    </a:cubicBezTo>
                    <a:cubicBezTo>
                      <a:pt x="760" y="674"/>
                      <a:pt x="701" y="747"/>
                      <a:pt x="641" y="834"/>
                    </a:cubicBezTo>
                    <a:cubicBezTo>
                      <a:pt x="558" y="959"/>
                      <a:pt x="490" y="1111"/>
                      <a:pt x="436" y="1297"/>
                    </a:cubicBezTo>
                    <a:cubicBezTo>
                      <a:pt x="400" y="1420"/>
                      <a:pt x="373" y="1547"/>
                      <a:pt x="347" y="1671"/>
                    </a:cubicBezTo>
                    <a:lnTo>
                      <a:pt x="319" y="1808"/>
                    </a:lnTo>
                    <a:cubicBezTo>
                      <a:pt x="280" y="1984"/>
                      <a:pt x="240" y="2127"/>
                      <a:pt x="193" y="2258"/>
                    </a:cubicBezTo>
                    <a:cubicBezTo>
                      <a:pt x="175" y="2265"/>
                      <a:pt x="160" y="2279"/>
                      <a:pt x="152" y="2293"/>
                    </a:cubicBezTo>
                    <a:cubicBezTo>
                      <a:pt x="110" y="2384"/>
                      <a:pt x="74" y="2481"/>
                      <a:pt x="47" y="2584"/>
                    </a:cubicBezTo>
                    <a:cubicBezTo>
                      <a:pt x="16" y="2700"/>
                      <a:pt x="1" y="2815"/>
                      <a:pt x="1" y="2925"/>
                    </a:cubicBezTo>
                    <a:cubicBezTo>
                      <a:pt x="1" y="3042"/>
                      <a:pt x="25" y="3150"/>
                      <a:pt x="74" y="3243"/>
                    </a:cubicBezTo>
                    <a:cubicBezTo>
                      <a:pt x="85" y="3264"/>
                      <a:pt x="100" y="3281"/>
                      <a:pt x="114" y="3301"/>
                    </a:cubicBezTo>
                    <a:cubicBezTo>
                      <a:pt x="124" y="3316"/>
                      <a:pt x="135" y="3329"/>
                      <a:pt x="147" y="3340"/>
                    </a:cubicBezTo>
                    <a:cubicBezTo>
                      <a:pt x="154" y="3350"/>
                      <a:pt x="164" y="3357"/>
                      <a:pt x="173" y="3366"/>
                    </a:cubicBezTo>
                    <a:cubicBezTo>
                      <a:pt x="218" y="3409"/>
                      <a:pt x="276" y="3443"/>
                      <a:pt x="333" y="3465"/>
                    </a:cubicBezTo>
                    <a:cubicBezTo>
                      <a:pt x="374" y="3480"/>
                      <a:pt x="419" y="3489"/>
                      <a:pt x="466" y="3490"/>
                    </a:cubicBezTo>
                    <a:cubicBezTo>
                      <a:pt x="471" y="3491"/>
                      <a:pt x="476" y="3492"/>
                      <a:pt x="481" y="3492"/>
                    </a:cubicBezTo>
                    <a:cubicBezTo>
                      <a:pt x="493" y="3492"/>
                      <a:pt x="508" y="3490"/>
                      <a:pt x="525" y="3488"/>
                    </a:cubicBezTo>
                    <a:cubicBezTo>
                      <a:pt x="548" y="3483"/>
                      <a:pt x="568" y="3479"/>
                      <a:pt x="589" y="3472"/>
                    </a:cubicBezTo>
                    <a:cubicBezTo>
                      <a:pt x="665" y="3446"/>
                      <a:pt x="732" y="3397"/>
                      <a:pt x="805" y="3321"/>
                    </a:cubicBezTo>
                    <a:cubicBezTo>
                      <a:pt x="870" y="3253"/>
                      <a:pt x="926" y="3173"/>
                      <a:pt x="980" y="3092"/>
                    </a:cubicBezTo>
                    <a:lnTo>
                      <a:pt x="1017" y="3032"/>
                    </a:lnTo>
                    <a:lnTo>
                      <a:pt x="1055" y="2974"/>
                    </a:lnTo>
                    <a:cubicBezTo>
                      <a:pt x="1090" y="2921"/>
                      <a:pt x="1128" y="2868"/>
                      <a:pt x="1169" y="2817"/>
                    </a:cubicBezTo>
                    <a:cubicBezTo>
                      <a:pt x="1249" y="2722"/>
                      <a:pt x="1328" y="2643"/>
                      <a:pt x="1410" y="2581"/>
                    </a:cubicBezTo>
                    <a:cubicBezTo>
                      <a:pt x="1486" y="2528"/>
                      <a:pt x="1557" y="2488"/>
                      <a:pt x="1655" y="2444"/>
                    </a:cubicBezTo>
                    <a:cubicBezTo>
                      <a:pt x="1706" y="2419"/>
                      <a:pt x="1760" y="2398"/>
                      <a:pt x="1813" y="2374"/>
                    </a:cubicBezTo>
                    <a:cubicBezTo>
                      <a:pt x="1872" y="2349"/>
                      <a:pt x="1932" y="2323"/>
                      <a:pt x="1991" y="2295"/>
                    </a:cubicBezTo>
                    <a:cubicBezTo>
                      <a:pt x="2100" y="2243"/>
                      <a:pt x="2194" y="2185"/>
                      <a:pt x="2283" y="2114"/>
                    </a:cubicBezTo>
                    <a:cubicBezTo>
                      <a:pt x="2362" y="2050"/>
                      <a:pt x="2429" y="1968"/>
                      <a:pt x="2484" y="1878"/>
                    </a:cubicBezTo>
                    <a:cubicBezTo>
                      <a:pt x="2505" y="1842"/>
                      <a:pt x="2521" y="1804"/>
                      <a:pt x="2535" y="1764"/>
                    </a:cubicBezTo>
                    <a:cubicBezTo>
                      <a:pt x="2552" y="1715"/>
                      <a:pt x="2559" y="1668"/>
                      <a:pt x="2567" y="1620"/>
                    </a:cubicBezTo>
                    <a:cubicBezTo>
                      <a:pt x="2580" y="1526"/>
                      <a:pt x="2567" y="1417"/>
                      <a:pt x="2528" y="1305"/>
                    </a:cubicBezTo>
                    <a:cubicBezTo>
                      <a:pt x="2506" y="1242"/>
                      <a:pt x="2476" y="1185"/>
                      <a:pt x="2452" y="1142"/>
                    </a:cubicBezTo>
                    <a:cubicBezTo>
                      <a:pt x="2429" y="1104"/>
                      <a:pt x="2399" y="1063"/>
                      <a:pt x="2359" y="1020"/>
                    </a:cubicBezTo>
                    <a:lnTo>
                      <a:pt x="2322" y="983"/>
                    </a:lnTo>
                    <a:cubicBezTo>
                      <a:pt x="2286" y="947"/>
                      <a:pt x="2247" y="916"/>
                      <a:pt x="2207" y="883"/>
                    </a:cubicBezTo>
                    <a:lnTo>
                      <a:pt x="2149" y="833"/>
                    </a:lnTo>
                    <a:cubicBezTo>
                      <a:pt x="2116" y="806"/>
                      <a:pt x="2086" y="776"/>
                      <a:pt x="2055" y="746"/>
                    </a:cubicBezTo>
                    <a:cubicBezTo>
                      <a:pt x="2034" y="723"/>
                      <a:pt x="2012" y="697"/>
                      <a:pt x="1992" y="670"/>
                    </a:cubicBezTo>
                    <a:cubicBezTo>
                      <a:pt x="1975" y="645"/>
                      <a:pt x="1961" y="620"/>
                      <a:pt x="1951" y="595"/>
                    </a:cubicBezTo>
                    <a:cubicBezTo>
                      <a:pt x="1932" y="538"/>
                      <a:pt x="1921" y="475"/>
                      <a:pt x="1911" y="416"/>
                    </a:cubicBezTo>
                    <a:lnTo>
                      <a:pt x="1905" y="388"/>
                    </a:lnTo>
                    <a:cubicBezTo>
                      <a:pt x="1892" y="315"/>
                      <a:pt x="1875" y="230"/>
                      <a:pt x="1835" y="147"/>
                    </a:cubicBezTo>
                    <a:cubicBezTo>
                      <a:pt x="1826" y="124"/>
                      <a:pt x="1809" y="100"/>
                      <a:pt x="1789" y="78"/>
                    </a:cubicBezTo>
                    <a:cubicBezTo>
                      <a:pt x="1763" y="53"/>
                      <a:pt x="1735" y="31"/>
                      <a:pt x="1705" y="18"/>
                    </a:cubicBezTo>
                    <a:cubicBezTo>
                      <a:pt x="1683" y="10"/>
                      <a:pt x="1660" y="1"/>
                      <a:pt x="16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1" name="Google Shape;16381;p98"/>
              <p:cNvSpPr/>
              <p:nvPr/>
            </p:nvSpPr>
            <p:spPr>
              <a:xfrm>
                <a:off x="8668247" y="3826979"/>
                <a:ext cx="62411" cy="77784"/>
              </a:xfrm>
              <a:custGeom>
                <a:rect b="b" l="l" r="r" t="t"/>
                <a:pathLst>
                  <a:path extrusionOk="0" h="2459" w="1973">
                    <a:moveTo>
                      <a:pt x="1659" y="0"/>
                    </a:moveTo>
                    <a:cubicBezTo>
                      <a:pt x="1620" y="0"/>
                      <a:pt x="1580" y="7"/>
                      <a:pt x="1543" y="19"/>
                    </a:cubicBezTo>
                    <a:cubicBezTo>
                      <a:pt x="1513" y="27"/>
                      <a:pt x="1480" y="40"/>
                      <a:pt x="1443" y="57"/>
                    </a:cubicBezTo>
                    <a:cubicBezTo>
                      <a:pt x="1439" y="55"/>
                      <a:pt x="1434" y="54"/>
                      <a:pt x="1428" y="54"/>
                    </a:cubicBezTo>
                    <a:cubicBezTo>
                      <a:pt x="1420" y="54"/>
                      <a:pt x="1411" y="56"/>
                      <a:pt x="1404" y="59"/>
                    </a:cubicBezTo>
                    <a:cubicBezTo>
                      <a:pt x="1212" y="142"/>
                      <a:pt x="1032" y="266"/>
                      <a:pt x="847" y="438"/>
                    </a:cubicBezTo>
                    <a:cubicBezTo>
                      <a:pt x="675" y="601"/>
                      <a:pt x="518" y="802"/>
                      <a:pt x="376" y="1035"/>
                    </a:cubicBezTo>
                    <a:cubicBezTo>
                      <a:pt x="249" y="1246"/>
                      <a:pt x="151" y="1472"/>
                      <a:pt x="83" y="1705"/>
                    </a:cubicBezTo>
                    <a:cubicBezTo>
                      <a:pt x="52" y="1813"/>
                      <a:pt x="30" y="1930"/>
                      <a:pt x="15" y="2053"/>
                    </a:cubicBezTo>
                    <a:cubicBezTo>
                      <a:pt x="2" y="2155"/>
                      <a:pt x="1" y="2264"/>
                      <a:pt x="8" y="2396"/>
                    </a:cubicBezTo>
                    <a:cubicBezTo>
                      <a:pt x="10" y="2413"/>
                      <a:pt x="12" y="2426"/>
                      <a:pt x="25" y="2439"/>
                    </a:cubicBezTo>
                    <a:cubicBezTo>
                      <a:pt x="35" y="2450"/>
                      <a:pt x="53" y="2458"/>
                      <a:pt x="70" y="2458"/>
                    </a:cubicBezTo>
                    <a:cubicBezTo>
                      <a:pt x="75" y="2458"/>
                      <a:pt x="79" y="2457"/>
                      <a:pt x="84" y="2456"/>
                    </a:cubicBezTo>
                    <a:cubicBezTo>
                      <a:pt x="226" y="2413"/>
                      <a:pt x="349" y="2331"/>
                      <a:pt x="452" y="2257"/>
                    </a:cubicBezTo>
                    <a:cubicBezTo>
                      <a:pt x="597" y="2152"/>
                      <a:pt x="728" y="2025"/>
                      <a:pt x="841" y="1914"/>
                    </a:cubicBezTo>
                    <a:cubicBezTo>
                      <a:pt x="1005" y="1756"/>
                      <a:pt x="1158" y="1584"/>
                      <a:pt x="1307" y="1416"/>
                    </a:cubicBezTo>
                    <a:cubicBezTo>
                      <a:pt x="1393" y="1319"/>
                      <a:pt x="1480" y="1223"/>
                      <a:pt x="1570" y="1126"/>
                    </a:cubicBezTo>
                    <a:lnTo>
                      <a:pt x="1616" y="1078"/>
                    </a:lnTo>
                    <a:cubicBezTo>
                      <a:pt x="1648" y="1045"/>
                      <a:pt x="1678" y="1015"/>
                      <a:pt x="1708" y="981"/>
                    </a:cubicBezTo>
                    <a:cubicBezTo>
                      <a:pt x="1749" y="935"/>
                      <a:pt x="1786" y="879"/>
                      <a:pt x="1822" y="813"/>
                    </a:cubicBezTo>
                    <a:cubicBezTo>
                      <a:pt x="1855" y="758"/>
                      <a:pt x="1884" y="693"/>
                      <a:pt x="1914" y="614"/>
                    </a:cubicBezTo>
                    <a:cubicBezTo>
                      <a:pt x="1938" y="548"/>
                      <a:pt x="1955" y="474"/>
                      <a:pt x="1965" y="391"/>
                    </a:cubicBezTo>
                    <a:cubicBezTo>
                      <a:pt x="1973" y="329"/>
                      <a:pt x="1968" y="266"/>
                      <a:pt x="1951" y="212"/>
                    </a:cubicBezTo>
                    <a:cubicBezTo>
                      <a:pt x="1937" y="163"/>
                      <a:pt x="1912" y="122"/>
                      <a:pt x="1880" y="87"/>
                    </a:cubicBezTo>
                    <a:cubicBezTo>
                      <a:pt x="1867" y="76"/>
                      <a:pt x="1855" y="65"/>
                      <a:pt x="1841" y="54"/>
                    </a:cubicBezTo>
                    <a:cubicBezTo>
                      <a:pt x="1792" y="20"/>
                      <a:pt x="1729" y="2"/>
                      <a:pt x="165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cap="flat" cmpd="sng" w="9525">
                <a:solidFill>
                  <a:schemeClr val="accent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2" name="Google Shape;16382;p98"/>
              <p:cNvSpPr/>
              <p:nvPr/>
            </p:nvSpPr>
            <p:spPr>
              <a:xfrm>
                <a:off x="8854183" y="3777980"/>
                <a:ext cx="39983" cy="19644"/>
              </a:xfrm>
              <a:custGeom>
                <a:rect b="b" l="l" r="r" t="t"/>
                <a:pathLst>
                  <a:path extrusionOk="0" h="621" w="1264">
                    <a:moveTo>
                      <a:pt x="52" y="1"/>
                    </a:moveTo>
                    <a:cubicBezTo>
                      <a:pt x="35" y="1"/>
                      <a:pt x="18" y="11"/>
                      <a:pt x="9" y="24"/>
                    </a:cubicBezTo>
                    <a:cubicBezTo>
                      <a:pt x="4" y="36"/>
                      <a:pt x="1" y="47"/>
                      <a:pt x="4" y="60"/>
                    </a:cubicBezTo>
                    <a:cubicBezTo>
                      <a:pt x="8" y="74"/>
                      <a:pt x="15" y="81"/>
                      <a:pt x="25" y="90"/>
                    </a:cubicBezTo>
                    <a:cubicBezTo>
                      <a:pt x="108" y="152"/>
                      <a:pt x="194" y="207"/>
                      <a:pt x="283" y="259"/>
                    </a:cubicBezTo>
                    <a:cubicBezTo>
                      <a:pt x="379" y="312"/>
                      <a:pt x="476" y="359"/>
                      <a:pt x="576" y="402"/>
                    </a:cubicBezTo>
                    <a:cubicBezTo>
                      <a:pt x="777" y="489"/>
                      <a:pt x="989" y="558"/>
                      <a:pt x="1199" y="618"/>
                    </a:cubicBezTo>
                    <a:cubicBezTo>
                      <a:pt x="1204" y="620"/>
                      <a:pt x="1208" y="620"/>
                      <a:pt x="1213" y="620"/>
                    </a:cubicBezTo>
                    <a:cubicBezTo>
                      <a:pt x="1233" y="620"/>
                      <a:pt x="1251" y="607"/>
                      <a:pt x="1259" y="587"/>
                    </a:cubicBezTo>
                    <a:cubicBezTo>
                      <a:pt x="1264" y="570"/>
                      <a:pt x="1259" y="552"/>
                      <a:pt x="1248" y="540"/>
                    </a:cubicBezTo>
                    <a:cubicBezTo>
                      <a:pt x="1241" y="534"/>
                      <a:pt x="1234" y="531"/>
                      <a:pt x="1225" y="527"/>
                    </a:cubicBezTo>
                    <a:cubicBezTo>
                      <a:pt x="1003" y="462"/>
                      <a:pt x="783" y="389"/>
                      <a:pt x="569" y="296"/>
                    </a:cubicBezTo>
                    <a:lnTo>
                      <a:pt x="569" y="296"/>
                    </a:lnTo>
                    <a:lnTo>
                      <a:pt x="581" y="302"/>
                    </a:lnTo>
                    <a:cubicBezTo>
                      <a:pt x="495" y="262"/>
                      <a:pt x="412" y="222"/>
                      <a:pt x="330" y="176"/>
                    </a:cubicBezTo>
                    <a:cubicBezTo>
                      <a:pt x="240" y="129"/>
                      <a:pt x="154" y="71"/>
                      <a:pt x="74" y="8"/>
                    </a:cubicBezTo>
                    <a:cubicBezTo>
                      <a:pt x="67" y="3"/>
                      <a:pt x="60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3" name="Google Shape;16383;p98"/>
              <p:cNvSpPr/>
              <p:nvPr/>
            </p:nvSpPr>
            <p:spPr>
              <a:xfrm>
                <a:off x="8821570" y="3809233"/>
                <a:ext cx="44380" cy="25116"/>
              </a:xfrm>
              <a:custGeom>
                <a:rect b="b" l="l" r="r" t="t"/>
                <a:pathLst>
                  <a:path extrusionOk="0" h="794" w="1403">
                    <a:moveTo>
                      <a:pt x="53" y="0"/>
                    </a:moveTo>
                    <a:cubicBezTo>
                      <a:pt x="42" y="0"/>
                      <a:pt x="32" y="4"/>
                      <a:pt x="22" y="13"/>
                    </a:cubicBezTo>
                    <a:cubicBezTo>
                      <a:pt x="4" y="30"/>
                      <a:pt x="1" y="63"/>
                      <a:pt x="21" y="80"/>
                    </a:cubicBezTo>
                    <a:cubicBezTo>
                      <a:pt x="107" y="156"/>
                      <a:pt x="197" y="230"/>
                      <a:pt x="294" y="295"/>
                    </a:cubicBezTo>
                    <a:cubicBezTo>
                      <a:pt x="402" y="368"/>
                      <a:pt x="516" y="432"/>
                      <a:pt x="632" y="489"/>
                    </a:cubicBezTo>
                    <a:cubicBezTo>
                      <a:pt x="861" y="604"/>
                      <a:pt x="1102" y="696"/>
                      <a:pt x="1340" y="792"/>
                    </a:cubicBezTo>
                    <a:cubicBezTo>
                      <a:pt x="1344" y="793"/>
                      <a:pt x="1348" y="794"/>
                      <a:pt x="1353" y="794"/>
                    </a:cubicBezTo>
                    <a:cubicBezTo>
                      <a:pt x="1373" y="794"/>
                      <a:pt x="1392" y="779"/>
                      <a:pt x="1398" y="760"/>
                    </a:cubicBezTo>
                    <a:cubicBezTo>
                      <a:pt x="1403" y="749"/>
                      <a:pt x="1400" y="734"/>
                      <a:pt x="1394" y="724"/>
                    </a:cubicBezTo>
                    <a:cubicBezTo>
                      <a:pt x="1393" y="720"/>
                      <a:pt x="1391" y="717"/>
                      <a:pt x="1387" y="714"/>
                    </a:cubicBezTo>
                    <a:cubicBezTo>
                      <a:pt x="1378" y="711"/>
                      <a:pt x="1371" y="709"/>
                      <a:pt x="1364" y="704"/>
                    </a:cubicBezTo>
                    <a:cubicBezTo>
                      <a:pt x="1202" y="638"/>
                      <a:pt x="1037" y="574"/>
                      <a:pt x="876" y="502"/>
                    </a:cubicBezTo>
                    <a:lnTo>
                      <a:pt x="876" y="502"/>
                    </a:lnTo>
                    <a:lnTo>
                      <a:pt x="887" y="508"/>
                    </a:lnTo>
                    <a:cubicBezTo>
                      <a:pt x="767" y="454"/>
                      <a:pt x="651" y="398"/>
                      <a:pt x="536" y="336"/>
                    </a:cubicBezTo>
                    <a:cubicBezTo>
                      <a:pt x="410" y="266"/>
                      <a:pt x="293" y="187"/>
                      <a:pt x="181" y="97"/>
                    </a:cubicBezTo>
                    <a:lnTo>
                      <a:pt x="181" y="97"/>
                    </a:lnTo>
                    <a:cubicBezTo>
                      <a:pt x="186" y="100"/>
                      <a:pt x="188" y="103"/>
                      <a:pt x="193" y="104"/>
                    </a:cubicBezTo>
                    <a:cubicBezTo>
                      <a:pt x="157" y="76"/>
                      <a:pt x="123" y="46"/>
                      <a:pt x="88" y="16"/>
                    </a:cubicBezTo>
                    <a:cubicBezTo>
                      <a:pt x="77" y="6"/>
                      <a:pt x="65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4" name="Google Shape;16384;p98"/>
              <p:cNvSpPr/>
              <p:nvPr/>
            </p:nvSpPr>
            <p:spPr>
              <a:xfrm>
                <a:off x="8784876" y="3844820"/>
                <a:ext cx="56432" cy="32392"/>
              </a:xfrm>
              <a:custGeom>
                <a:rect b="b" l="l" r="r" t="t"/>
                <a:pathLst>
                  <a:path extrusionOk="0" h="1024" w="1784">
                    <a:moveTo>
                      <a:pt x="325" y="242"/>
                    </a:moveTo>
                    <a:cubicBezTo>
                      <a:pt x="326" y="244"/>
                      <a:pt x="329" y="245"/>
                      <a:pt x="332" y="247"/>
                    </a:cubicBezTo>
                    <a:cubicBezTo>
                      <a:pt x="330" y="245"/>
                      <a:pt x="329" y="244"/>
                      <a:pt x="325" y="242"/>
                    </a:cubicBezTo>
                    <a:close/>
                    <a:moveTo>
                      <a:pt x="53" y="1"/>
                    </a:moveTo>
                    <a:cubicBezTo>
                      <a:pt x="41" y="1"/>
                      <a:pt x="29" y="5"/>
                      <a:pt x="21" y="15"/>
                    </a:cubicBezTo>
                    <a:cubicBezTo>
                      <a:pt x="1" y="32"/>
                      <a:pt x="1" y="63"/>
                      <a:pt x="18" y="80"/>
                    </a:cubicBezTo>
                    <a:cubicBezTo>
                      <a:pt x="73" y="139"/>
                      <a:pt x="128" y="195"/>
                      <a:pt x="184" y="249"/>
                    </a:cubicBezTo>
                    <a:cubicBezTo>
                      <a:pt x="239" y="297"/>
                      <a:pt x="295" y="342"/>
                      <a:pt x="352" y="387"/>
                    </a:cubicBezTo>
                    <a:cubicBezTo>
                      <a:pt x="488" y="490"/>
                      <a:pt x="634" y="577"/>
                      <a:pt x="786" y="657"/>
                    </a:cubicBezTo>
                    <a:cubicBezTo>
                      <a:pt x="933" y="732"/>
                      <a:pt x="1085" y="796"/>
                      <a:pt x="1237" y="858"/>
                    </a:cubicBezTo>
                    <a:cubicBezTo>
                      <a:pt x="1394" y="918"/>
                      <a:pt x="1556" y="971"/>
                      <a:pt x="1719" y="1023"/>
                    </a:cubicBezTo>
                    <a:cubicBezTo>
                      <a:pt x="1723" y="1023"/>
                      <a:pt x="1727" y="1024"/>
                      <a:pt x="1731" y="1024"/>
                    </a:cubicBezTo>
                    <a:cubicBezTo>
                      <a:pt x="1751" y="1024"/>
                      <a:pt x="1771" y="1011"/>
                      <a:pt x="1778" y="990"/>
                    </a:cubicBezTo>
                    <a:cubicBezTo>
                      <a:pt x="1784" y="974"/>
                      <a:pt x="1778" y="955"/>
                      <a:pt x="1767" y="942"/>
                    </a:cubicBezTo>
                    <a:cubicBezTo>
                      <a:pt x="1764" y="937"/>
                      <a:pt x="1756" y="931"/>
                      <a:pt x="1748" y="930"/>
                    </a:cubicBezTo>
                    <a:cubicBezTo>
                      <a:pt x="1510" y="854"/>
                      <a:pt x="1274" y="772"/>
                      <a:pt x="1045" y="672"/>
                    </a:cubicBezTo>
                    <a:lnTo>
                      <a:pt x="1045" y="672"/>
                    </a:lnTo>
                    <a:lnTo>
                      <a:pt x="1055" y="676"/>
                    </a:lnTo>
                    <a:cubicBezTo>
                      <a:pt x="930" y="622"/>
                      <a:pt x="806" y="560"/>
                      <a:pt x="687" y="490"/>
                    </a:cubicBezTo>
                    <a:cubicBezTo>
                      <a:pt x="561" y="418"/>
                      <a:pt x="443" y="337"/>
                      <a:pt x="330" y="247"/>
                    </a:cubicBezTo>
                    <a:lnTo>
                      <a:pt x="330" y="247"/>
                    </a:lnTo>
                    <a:lnTo>
                      <a:pt x="332" y="249"/>
                    </a:lnTo>
                    <a:cubicBezTo>
                      <a:pt x="329" y="247"/>
                      <a:pt x="326" y="244"/>
                      <a:pt x="323" y="242"/>
                    </a:cubicBezTo>
                    <a:lnTo>
                      <a:pt x="322" y="242"/>
                    </a:lnTo>
                    <a:cubicBezTo>
                      <a:pt x="282" y="208"/>
                      <a:pt x="243" y="173"/>
                      <a:pt x="204" y="138"/>
                    </a:cubicBezTo>
                    <a:cubicBezTo>
                      <a:pt x="164" y="100"/>
                      <a:pt x="124" y="58"/>
                      <a:pt x="87" y="16"/>
                    </a:cubicBezTo>
                    <a:cubicBezTo>
                      <a:pt x="77" y="6"/>
                      <a:pt x="65" y="1"/>
                      <a:pt x="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5" name="Google Shape;16385;p98"/>
              <p:cNvSpPr/>
              <p:nvPr/>
            </p:nvSpPr>
            <p:spPr>
              <a:xfrm>
                <a:off x="8751567" y="3890624"/>
                <a:ext cx="59216" cy="27773"/>
              </a:xfrm>
              <a:custGeom>
                <a:rect b="b" l="l" r="r" t="t"/>
                <a:pathLst>
                  <a:path extrusionOk="0" h="878" w="1872">
                    <a:moveTo>
                      <a:pt x="54" y="0"/>
                    </a:moveTo>
                    <a:cubicBezTo>
                      <a:pt x="41" y="0"/>
                      <a:pt x="28" y="5"/>
                      <a:pt x="19" y="13"/>
                    </a:cubicBezTo>
                    <a:cubicBezTo>
                      <a:pt x="0" y="30"/>
                      <a:pt x="2" y="59"/>
                      <a:pt x="17" y="79"/>
                    </a:cubicBezTo>
                    <a:cubicBezTo>
                      <a:pt x="66" y="137"/>
                      <a:pt x="119" y="190"/>
                      <a:pt x="176" y="240"/>
                    </a:cubicBezTo>
                    <a:cubicBezTo>
                      <a:pt x="234" y="291"/>
                      <a:pt x="297" y="333"/>
                      <a:pt x="361" y="376"/>
                    </a:cubicBezTo>
                    <a:cubicBezTo>
                      <a:pt x="510" y="472"/>
                      <a:pt x="672" y="550"/>
                      <a:pt x="838" y="616"/>
                    </a:cubicBezTo>
                    <a:cubicBezTo>
                      <a:pt x="1002" y="681"/>
                      <a:pt x="1171" y="736"/>
                      <a:pt x="1342" y="780"/>
                    </a:cubicBezTo>
                    <a:cubicBezTo>
                      <a:pt x="1499" y="822"/>
                      <a:pt x="1661" y="853"/>
                      <a:pt x="1823" y="878"/>
                    </a:cubicBezTo>
                    <a:cubicBezTo>
                      <a:pt x="1824" y="878"/>
                      <a:pt x="1825" y="878"/>
                      <a:pt x="1826" y="878"/>
                    </a:cubicBezTo>
                    <a:cubicBezTo>
                      <a:pt x="1838" y="878"/>
                      <a:pt x="1849" y="871"/>
                      <a:pt x="1857" y="865"/>
                    </a:cubicBezTo>
                    <a:cubicBezTo>
                      <a:pt x="1866" y="856"/>
                      <a:pt x="1872" y="843"/>
                      <a:pt x="1872" y="830"/>
                    </a:cubicBezTo>
                    <a:cubicBezTo>
                      <a:pt x="1872" y="817"/>
                      <a:pt x="1866" y="806"/>
                      <a:pt x="1859" y="796"/>
                    </a:cubicBezTo>
                    <a:cubicBezTo>
                      <a:pt x="1849" y="789"/>
                      <a:pt x="1837" y="786"/>
                      <a:pt x="1826" y="785"/>
                    </a:cubicBezTo>
                    <a:cubicBezTo>
                      <a:pt x="1811" y="782"/>
                      <a:pt x="1797" y="780"/>
                      <a:pt x="1783" y="777"/>
                    </a:cubicBezTo>
                    <a:lnTo>
                      <a:pt x="1786" y="777"/>
                    </a:lnTo>
                    <a:cubicBezTo>
                      <a:pt x="1432" y="720"/>
                      <a:pt x="1083" y="623"/>
                      <a:pt x="753" y="478"/>
                    </a:cubicBezTo>
                    <a:lnTo>
                      <a:pt x="753" y="478"/>
                    </a:lnTo>
                    <a:lnTo>
                      <a:pt x="763" y="484"/>
                    </a:lnTo>
                    <a:cubicBezTo>
                      <a:pt x="583" y="402"/>
                      <a:pt x="410" y="306"/>
                      <a:pt x="255" y="185"/>
                    </a:cubicBezTo>
                    <a:lnTo>
                      <a:pt x="255" y="185"/>
                    </a:lnTo>
                    <a:cubicBezTo>
                      <a:pt x="259" y="187"/>
                      <a:pt x="262" y="190"/>
                      <a:pt x="266" y="192"/>
                    </a:cubicBezTo>
                    <a:cubicBezTo>
                      <a:pt x="201" y="137"/>
                      <a:pt x="140" y="79"/>
                      <a:pt x="86" y="14"/>
                    </a:cubicBezTo>
                    <a:cubicBezTo>
                      <a:pt x="78" y="4"/>
                      <a:pt x="66" y="0"/>
                      <a:pt x="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6" name="Google Shape;16386;p98"/>
              <p:cNvSpPr/>
              <p:nvPr/>
            </p:nvSpPr>
            <p:spPr>
              <a:xfrm>
                <a:off x="8716676" y="3935668"/>
                <a:ext cx="70003" cy="28754"/>
              </a:xfrm>
              <a:custGeom>
                <a:rect b="b" l="l" r="r" t="t"/>
                <a:pathLst>
                  <a:path extrusionOk="0" h="909" w="2213">
                    <a:moveTo>
                      <a:pt x="55" y="1"/>
                    </a:moveTo>
                    <a:cubicBezTo>
                      <a:pt x="39" y="1"/>
                      <a:pt x="22" y="9"/>
                      <a:pt x="15" y="23"/>
                    </a:cubicBezTo>
                    <a:cubicBezTo>
                      <a:pt x="1" y="45"/>
                      <a:pt x="8" y="75"/>
                      <a:pt x="31" y="88"/>
                    </a:cubicBezTo>
                    <a:cubicBezTo>
                      <a:pt x="194" y="185"/>
                      <a:pt x="356" y="280"/>
                      <a:pt x="523" y="367"/>
                    </a:cubicBezTo>
                    <a:cubicBezTo>
                      <a:pt x="691" y="457"/>
                      <a:pt x="861" y="538"/>
                      <a:pt x="1036" y="613"/>
                    </a:cubicBezTo>
                    <a:cubicBezTo>
                      <a:pt x="1215" y="689"/>
                      <a:pt x="1401" y="752"/>
                      <a:pt x="1591" y="804"/>
                    </a:cubicBezTo>
                    <a:cubicBezTo>
                      <a:pt x="1779" y="854"/>
                      <a:pt x="1971" y="888"/>
                      <a:pt x="2164" y="908"/>
                    </a:cubicBezTo>
                    <a:cubicBezTo>
                      <a:pt x="2165" y="908"/>
                      <a:pt x="2166" y="908"/>
                      <a:pt x="2166" y="908"/>
                    </a:cubicBezTo>
                    <a:cubicBezTo>
                      <a:pt x="2190" y="908"/>
                      <a:pt x="2213" y="886"/>
                      <a:pt x="2213" y="861"/>
                    </a:cubicBezTo>
                    <a:cubicBezTo>
                      <a:pt x="2213" y="850"/>
                      <a:pt x="2209" y="837"/>
                      <a:pt x="2200" y="828"/>
                    </a:cubicBezTo>
                    <a:cubicBezTo>
                      <a:pt x="2193" y="818"/>
                      <a:pt x="2181" y="815"/>
                      <a:pt x="2170" y="814"/>
                    </a:cubicBezTo>
                    <a:cubicBezTo>
                      <a:pt x="2107" y="807"/>
                      <a:pt x="2044" y="800"/>
                      <a:pt x="1979" y="790"/>
                    </a:cubicBezTo>
                    <a:cubicBezTo>
                      <a:pt x="1806" y="761"/>
                      <a:pt x="1637" y="722"/>
                      <a:pt x="1470" y="671"/>
                    </a:cubicBezTo>
                    <a:cubicBezTo>
                      <a:pt x="1304" y="621"/>
                      <a:pt x="1139" y="556"/>
                      <a:pt x="979" y="486"/>
                    </a:cubicBezTo>
                    <a:lnTo>
                      <a:pt x="979" y="486"/>
                    </a:lnTo>
                    <a:lnTo>
                      <a:pt x="990" y="492"/>
                    </a:lnTo>
                    <a:cubicBezTo>
                      <a:pt x="675" y="351"/>
                      <a:pt x="374" y="184"/>
                      <a:pt x="79" y="8"/>
                    </a:cubicBezTo>
                    <a:cubicBezTo>
                      <a:pt x="72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7" name="Google Shape;16387;p98"/>
              <p:cNvSpPr/>
              <p:nvPr/>
            </p:nvSpPr>
            <p:spPr>
              <a:xfrm>
                <a:off x="8689093" y="3979922"/>
                <a:ext cx="71648" cy="32075"/>
              </a:xfrm>
              <a:custGeom>
                <a:rect b="b" l="l" r="r" t="t"/>
                <a:pathLst>
                  <a:path extrusionOk="0" h="1014" w="2265">
                    <a:moveTo>
                      <a:pt x="52" y="1"/>
                    </a:moveTo>
                    <a:cubicBezTo>
                      <a:pt x="40" y="1"/>
                      <a:pt x="29" y="5"/>
                      <a:pt x="21" y="13"/>
                    </a:cubicBezTo>
                    <a:cubicBezTo>
                      <a:pt x="1" y="32"/>
                      <a:pt x="1" y="62"/>
                      <a:pt x="18" y="81"/>
                    </a:cubicBezTo>
                    <a:cubicBezTo>
                      <a:pt x="79" y="147"/>
                      <a:pt x="144" y="210"/>
                      <a:pt x="211" y="268"/>
                    </a:cubicBezTo>
                    <a:cubicBezTo>
                      <a:pt x="283" y="328"/>
                      <a:pt x="364" y="384"/>
                      <a:pt x="444" y="436"/>
                    </a:cubicBezTo>
                    <a:cubicBezTo>
                      <a:pt x="616" y="546"/>
                      <a:pt x="804" y="629"/>
                      <a:pt x="994" y="704"/>
                    </a:cubicBezTo>
                    <a:cubicBezTo>
                      <a:pt x="1195" y="778"/>
                      <a:pt x="1400" y="837"/>
                      <a:pt x="1607" y="887"/>
                    </a:cubicBezTo>
                    <a:cubicBezTo>
                      <a:pt x="1803" y="936"/>
                      <a:pt x="2001" y="976"/>
                      <a:pt x="2200" y="1013"/>
                    </a:cubicBezTo>
                    <a:cubicBezTo>
                      <a:pt x="2205" y="1013"/>
                      <a:pt x="2210" y="1014"/>
                      <a:pt x="2215" y="1014"/>
                    </a:cubicBezTo>
                    <a:cubicBezTo>
                      <a:pt x="2221" y="1014"/>
                      <a:pt x="2228" y="1013"/>
                      <a:pt x="2236" y="1009"/>
                    </a:cubicBezTo>
                    <a:cubicBezTo>
                      <a:pt x="2247" y="1001"/>
                      <a:pt x="2256" y="993"/>
                      <a:pt x="2259" y="980"/>
                    </a:cubicBezTo>
                    <a:cubicBezTo>
                      <a:pt x="2264" y="964"/>
                      <a:pt x="2259" y="947"/>
                      <a:pt x="2246" y="934"/>
                    </a:cubicBezTo>
                    <a:cubicBezTo>
                      <a:pt x="2244" y="927"/>
                      <a:pt x="2237" y="923"/>
                      <a:pt x="2229" y="921"/>
                    </a:cubicBezTo>
                    <a:cubicBezTo>
                      <a:pt x="1757" y="834"/>
                      <a:pt x="1285" y="729"/>
                      <a:pt x="844" y="539"/>
                    </a:cubicBezTo>
                    <a:lnTo>
                      <a:pt x="844" y="539"/>
                    </a:lnTo>
                    <a:lnTo>
                      <a:pt x="854" y="543"/>
                    </a:lnTo>
                    <a:cubicBezTo>
                      <a:pt x="758" y="500"/>
                      <a:pt x="665" y="454"/>
                      <a:pt x="573" y="403"/>
                    </a:cubicBezTo>
                    <a:cubicBezTo>
                      <a:pt x="475" y="347"/>
                      <a:pt x="383" y="284"/>
                      <a:pt x="294" y="212"/>
                    </a:cubicBezTo>
                    <a:lnTo>
                      <a:pt x="294" y="212"/>
                    </a:lnTo>
                    <a:lnTo>
                      <a:pt x="296" y="214"/>
                    </a:lnTo>
                    <a:cubicBezTo>
                      <a:pt x="260" y="185"/>
                      <a:pt x="224" y="155"/>
                      <a:pt x="190" y="124"/>
                    </a:cubicBezTo>
                    <a:cubicBezTo>
                      <a:pt x="154" y="89"/>
                      <a:pt x="121" y="53"/>
                      <a:pt x="86" y="16"/>
                    </a:cubicBezTo>
                    <a:cubicBezTo>
                      <a:pt x="77" y="6"/>
                      <a:pt x="64" y="1"/>
                      <a:pt x="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8" name="Google Shape;16388;p98"/>
              <p:cNvSpPr/>
              <p:nvPr/>
            </p:nvSpPr>
            <p:spPr>
              <a:xfrm>
                <a:off x="8765612" y="3697254"/>
                <a:ext cx="40237" cy="63581"/>
              </a:xfrm>
              <a:custGeom>
                <a:rect b="b" l="l" r="r" t="t"/>
                <a:pathLst>
                  <a:path extrusionOk="0" h="2010" w="1272">
                    <a:moveTo>
                      <a:pt x="191" y="464"/>
                    </a:moveTo>
                    <a:cubicBezTo>
                      <a:pt x="192" y="467"/>
                      <a:pt x="192" y="469"/>
                      <a:pt x="193" y="471"/>
                    </a:cubicBezTo>
                    <a:cubicBezTo>
                      <a:pt x="193" y="469"/>
                      <a:pt x="192" y="467"/>
                      <a:pt x="191" y="464"/>
                    </a:cubicBezTo>
                    <a:close/>
                    <a:moveTo>
                      <a:pt x="553" y="1113"/>
                    </a:moveTo>
                    <a:lnTo>
                      <a:pt x="553" y="1113"/>
                    </a:lnTo>
                    <a:cubicBezTo>
                      <a:pt x="553" y="1113"/>
                      <a:pt x="553" y="1114"/>
                      <a:pt x="554" y="1114"/>
                    </a:cubicBezTo>
                    <a:lnTo>
                      <a:pt x="554" y="1114"/>
                    </a:lnTo>
                    <a:cubicBezTo>
                      <a:pt x="553" y="1113"/>
                      <a:pt x="553" y="1113"/>
                      <a:pt x="553" y="1113"/>
                    </a:cubicBezTo>
                    <a:close/>
                    <a:moveTo>
                      <a:pt x="50" y="0"/>
                    </a:moveTo>
                    <a:cubicBezTo>
                      <a:pt x="37" y="0"/>
                      <a:pt x="24" y="6"/>
                      <a:pt x="16" y="13"/>
                    </a:cubicBezTo>
                    <a:cubicBezTo>
                      <a:pt x="7" y="20"/>
                      <a:pt x="0" y="35"/>
                      <a:pt x="1" y="46"/>
                    </a:cubicBezTo>
                    <a:cubicBezTo>
                      <a:pt x="3" y="82"/>
                      <a:pt x="7" y="118"/>
                      <a:pt x="11" y="153"/>
                    </a:cubicBezTo>
                    <a:cubicBezTo>
                      <a:pt x="19" y="204"/>
                      <a:pt x="30" y="251"/>
                      <a:pt x="40" y="298"/>
                    </a:cubicBezTo>
                    <a:cubicBezTo>
                      <a:pt x="62" y="385"/>
                      <a:pt x="93" y="470"/>
                      <a:pt x="126" y="551"/>
                    </a:cubicBezTo>
                    <a:cubicBezTo>
                      <a:pt x="203" y="745"/>
                      <a:pt x="312" y="927"/>
                      <a:pt x="430" y="1098"/>
                    </a:cubicBezTo>
                    <a:cubicBezTo>
                      <a:pt x="649" y="1422"/>
                      <a:pt x="914" y="1714"/>
                      <a:pt x="1186" y="1995"/>
                    </a:cubicBezTo>
                    <a:cubicBezTo>
                      <a:pt x="1195" y="2005"/>
                      <a:pt x="1208" y="2010"/>
                      <a:pt x="1220" y="2010"/>
                    </a:cubicBezTo>
                    <a:cubicBezTo>
                      <a:pt x="1232" y="2010"/>
                      <a:pt x="1244" y="2005"/>
                      <a:pt x="1253" y="1996"/>
                    </a:cubicBezTo>
                    <a:cubicBezTo>
                      <a:pt x="1272" y="1979"/>
                      <a:pt x="1272" y="1948"/>
                      <a:pt x="1254" y="1930"/>
                    </a:cubicBezTo>
                    <a:cubicBezTo>
                      <a:pt x="1004" y="1673"/>
                      <a:pt x="764" y="1404"/>
                      <a:pt x="554" y="1114"/>
                    </a:cubicBezTo>
                    <a:lnTo>
                      <a:pt x="554" y="1114"/>
                    </a:lnTo>
                    <a:cubicBezTo>
                      <a:pt x="554" y="1115"/>
                      <a:pt x="554" y="1115"/>
                      <a:pt x="554" y="1116"/>
                    </a:cubicBezTo>
                    <a:cubicBezTo>
                      <a:pt x="410" y="909"/>
                      <a:pt x="281" y="695"/>
                      <a:pt x="189" y="461"/>
                    </a:cubicBezTo>
                    <a:lnTo>
                      <a:pt x="189" y="461"/>
                    </a:lnTo>
                    <a:cubicBezTo>
                      <a:pt x="189" y="462"/>
                      <a:pt x="190" y="463"/>
                      <a:pt x="191" y="464"/>
                    </a:cubicBezTo>
                    <a:lnTo>
                      <a:pt x="191" y="464"/>
                    </a:lnTo>
                    <a:cubicBezTo>
                      <a:pt x="167" y="402"/>
                      <a:pt x="147" y="341"/>
                      <a:pt x="132" y="277"/>
                    </a:cubicBezTo>
                    <a:cubicBezTo>
                      <a:pt x="116" y="214"/>
                      <a:pt x="105" y="148"/>
                      <a:pt x="96" y="83"/>
                    </a:cubicBezTo>
                    <a:lnTo>
                      <a:pt x="96" y="93"/>
                    </a:lnTo>
                    <a:cubicBezTo>
                      <a:pt x="95" y="78"/>
                      <a:pt x="93" y="62"/>
                      <a:pt x="93" y="46"/>
                    </a:cubicBezTo>
                    <a:cubicBezTo>
                      <a:pt x="90" y="33"/>
                      <a:pt x="89" y="22"/>
                      <a:pt x="80" y="12"/>
                    </a:cubicBezTo>
                    <a:cubicBezTo>
                      <a:pt x="73" y="6"/>
                      <a:pt x="62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9" name="Google Shape;16389;p98"/>
              <p:cNvSpPr/>
              <p:nvPr/>
            </p:nvSpPr>
            <p:spPr>
              <a:xfrm>
                <a:off x="8733062" y="3749448"/>
                <a:ext cx="42672" cy="56432"/>
              </a:xfrm>
              <a:custGeom>
                <a:rect b="b" l="l" r="r" t="t"/>
                <a:pathLst>
                  <a:path extrusionOk="0" h="1784" w="1349">
                    <a:moveTo>
                      <a:pt x="141" y="204"/>
                    </a:moveTo>
                    <a:lnTo>
                      <a:pt x="143" y="209"/>
                    </a:lnTo>
                    <a:lnTo>
                      <a:pt x="143" y="209"/>
                    </a:lnTo>
                    <a:cubicBezTo>
                      <a:pt x="142" y="208"/>
                      <a:pt x="142" y="206"/>
                      <a:pt x="141" y="204"/>
                    </a:cubicBezTo>
                    <a:close/>
                    <a:moveTo>
                      <a:pt x="1265" y="1648"/>
                    </a:moveTo>
                    <a:lnTo>
                      <a:pt x="1267" y="1649"/>
                    </a:lnTo>
                    <a:cubicBezTo>
                      <a:pt x="1267" y="1649"/>
                      <a:pt x="1267" y="1648"/>
                      <a:pt x="1265" y="1648"/>
                    </a:cubicBezTo>
                    <a:close/>
                    <a:moveTo>
                      <a:pt x="47" y="1"/>
                    </a:moveTo>
                    <a:cubicBezTo>
                      <a:pt x="45" y="1"/>
                      <a:pt x="43" y="1"/>
                      <a:pt x="41" y="1"/>
                    </a:cubicBezTo>
                    <a:cubicBezTo>
                      <a:pt x="15" y="7"/>
                      <a:pt x="1" y="33"/>
                      <a:pt x="5" y="58"/>
                    </a:cubicBezTo>
                    <a:cubicBezTo>
                      <a:pt x="37" y="214"/>
                      <a:pt x="101" y="361"/>
                      <a:pt x="174" y="501"/>
                    </a:cubicBezTo>
                    <a:cubicBezTo>
                      <a:pt x="267" y="673"/>
                      <a:pt x="380" y="833"/>
                      <a:pt x="499" y="988"/>
                    </a:cubicBezTo>
                    <a:cubicBezTo>
                      <a:pt x="622" y="1148"/>
                      <a:pt x="758" y="1298"/>
                      <a:pt x="900" y="1443"/>
                    </a:cubicBezTo>
                    <a:cubicBezTo>
                      <a:pt x="1018" y="1562"/>
                      <a:pt x="1141" y="1676"/>
                      <a:pt x="1275" y="1777"/>
                    </a:cubicBezTo>
                    <a:cubicBezTo>
                      <a:pt x="1281" y="1782"/>
                      <a:pt x="1291" y="1783"/>
                      <a:pt x="1300" y="1783"/>
                    </a:cubicBezTo>
                    <a:cubicBezTo>
                      <a:pt x="1304" y="1783"/>
                      <a:pt x="1308" y="1783"/>
                      <a:pt x="1311" y="1782"/>
                    </a:cubicBezTo>
                    <a:cubicBezTo>
                      <a:pt x="1323" y="1778"/>
                      <a:pt x="1334" y="1771"/>
                      <a:pt x="1340" y="1761"/>
                    </a:cubicBezTo>
                    <a:cubicBezTo>
                      <a:pt x="1347" y="1749"/>
                      <a:pt x="1348" y="1737"/>
                      <a:pt x="1345" y="1727"/>
                    </a:cubicBezTo>
                    <a:cubicBezTo>
                      <a:pt x="1341" y="1712"/>
                      <a:pt x="1334" y="1705"/>
                      <a:pt x="1324" y="1696"/>
                    </a:cubicBezTo>
                    <a:cubicBezTo>
                      <a:pt x="1304" y="1682"/>
                      <a:pt x="1284" y="1665"/>
                      <a:pt x="1265" y="1649"/>
                    </a:cubicBezTo>
                    <a:lnTo>
                      <a:pt x="1265" y="1649"/>
                    </a:lnTo>
                    <a:lnTo>
                      <a:pt x="1268" y="1654"/>
                    </a:lnTo>
                    <a:cubicBezTo>
                      <a:pt x="1129" y="1540"/>
                      <a:pt x="1000" y="1417"/>
                      <a:pt x="879" y="1286"/>
                    </a:cubicBezTo>
                    <a:cubicBezTo>
                      <a:pt x="731" y="1132"/>
                      <a:pt x="597" y="969"/>
                      <a:pt x="472" y="797"/>
                    </a:cubicBezTo>
                    <a:lnTo>
                      <a:pt x="472" y="797"/>
                    </a:lnTo>
                    <a:cubicBezTo>
                      <a:pt x="473" y="799"/>
                      <a:pt x="475" y="802"/>
                      <a:pt x="478" y="804"/>
                    </a:cubicBezTo>
                    <a:cubicBezTo>
                      <a:pt x="345" y="621"/>
                      <a:pt x="224" y="424"/>
                      <a:pt x="144" y="212"/>
                    </a:cubicBezTo>
                    <a:lnTo>
                      <a:pt x="144" y="212"/>
                    </a:lnTo>
                    <a:cubicBezTo>
                      <a:pt x="123" y="156"/>
                      <a:pt x="108" y="99"/>
                      <a:pt x="95" y="38"/>
                    </a:cubicBezTo>
                    <a:cubicBezTo>
                      <a:pt x="94" y="30"/>
                      <a:pt x="91" y="23"/>
                      <a:pt x="85" y="17"/>
                    </a:cubicBezTo>
                    <a:cubicBezTo>
                      <a:pt x="75" y="6"/>
                      <a:pt x="61" y="1"/>
                      <a:pt x="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0" name="Google Shape;16390;p98"/>
              <p:cNvSpPr/>
              <p:nvPr/>
            </p:nvSpPr>
            <p:spPr>
              <a:xfrm>
                <a:off x="8705036" y="3804425"/>
                <a:ext cx="30747" cy="39224"/>
              </a:xfrm>
              <a:custGeom>
                <a:rect b="b" l="l" r="r" t="t"/>
                <a:pathLst>
                  <a:path extrusionOk="0" h="1240" w="972">
                    <a:moveTo>
                      <a:pt x="54" y="1"/>
                    </a:moveTo>
                    <a:cubicBezTo>
                      <a:pt x="47" y="1"/>
                      <a:pt x="40" y="2"/>
                      <a:pt x="34" y="6"/>
                    </a:cubicBezTo>
                    <a:cubicBezTo>
                      <a:pt x="12" y="19"/>
                      <a:pt x="1" y="47"/>
                      <a:pt x="13" y="70"/>
                    </a:cubicBezTo>
                    <a:cubicBezTo>
                      <a:pt x="135" y="292"/>
                      <a:pt x="257" y="513"/>
                      <a:pt x="402" y="722"/>
                    </a:cubicBezTo>
                    <a:cubicBezTo>
                      <a:pt x="472" y="822"/>
                      <a:pt x="548" y="918"/>
                      <a:pt x="629" y="1007"/>
                    </a:cubicBezTo>
                    <a:cubicBezTo>
                      <a:pt x="708" y="1093"/>
                      <a:pt x="795" y="1168"/>
                      <a:pt x="893" y="1233"/>
                    </a:cubicBezTo>
                    <a:cubicBezTo>
                      <a:pt x="900" y="1237"/>
                      <a:pt x="907" y="1240"/>
                      <a:pt x="915" y="1240"/>
                    </a:cubicBezTo>
                    <a:cubicBezTo>
                      <a:pt x="932" y="1240"/>
                      <a:pt x="948" y="1230"/>
                      <a:pt x="957" y="1216"/>
                    </a:cubicBezTo>
                    <a:cubicBezTo>
                      <a:pt x="971" y="1193"/>
                      <a:pt x="963" y="1166"/>
                      <a:pt x="941" y="1151"/>
                    </a:cubicBezTo>
                    <a:cubicBezTo>
                      <a:pt x="908" y="1130"/>
                      <a:pt x="877" y="1107"/>
                      <a:pt x="845" y="1082"/>
                    </a:cubicBezTo>
                    <a:cubicBezTo>
                      <a:pt x="787" y="1032"/>
                      <a:pt x="729" y="978"/>
                      <a:pt x="678" y="921"/>
                    </a:cubicBezTo>
                    <a:cubicBezTo>
                      <a:pt x="613" y="849"/>
                      <a:pt x="555" y="772"/>
                      <a:pt x="497" y="696"/>
                    </a:cubicBezTo>
                    <a:lnTo>
                      <a:pt x="497" y="696"/>
                    </a:lnTo>
                    <a:cubicBezTo>
                      <a:pt x="497" y="697"/>
                      <a:pt x="499" y="697"/>
                      <a:pt x="499" y="699"/>
                    </a:cubicBezTo>
                    <a:cubicBezTo>
                      <a:pt x="349" y="485"/>
                      <a:pt x="223" y="256"/>
                      <a:pt x="98" y="27"/>
                    </a:cubicBezTo>
                    <a:cubicBezTo>
                      <a:pt x="97" y="24"/>
                      <a:pt x="94" y="20"/>
                      <a:pt x="91" y="19"/>
                    </a:cubicBezTo>
                    <a:cubicBezTo>
                      <a:pt x="81" y="7"/>
                      <a:pt x="68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1" name="Google Shape;16391;p98"/>
              <p:cNvSpPr/>
              <p:nvPr/>
            </p:nvSpPr>
            <p:spPr>
              <a:xfrm>
                <a:off x="8675681" y="3859371"/>
                <a:ext cx="28406" cy="36662"/>
              </a:xfrm>
              <a:custGeom>
                <a:rect b="b" l="l" r="r" t="t"/>
                <a:pathLst>
                  <a:path extrusionOk="0" h="1159" w="898">
                    <a:moveTo>
                      <a:pt x="134" y="176"/>
                    </a:moveTo>
                    <a:cubicBezTo>
                      <a:pt x="134" y="177"/>
                      <a:pt x="134" y="177"/>
                      <a:pt x="137" y="179"/>
                    </a:cubicBezTo>
                    <a:cubicBezTo>
                      <a:pt x="137" y="177"/>
                      <a:pt x="137" y="177"/>
                      <a:pt x="134" y="176"/>
                    </a:cubicBezTo>
                    <a:close/>
                    <a:moveTo>
                      <a:pt x="134" y="180"/>
                    </a:moveTo>
                    <a:cubicBezTo>
                      <a:pt x="135" y="182"/>
                      <a:pt x="136" y="185"/>
                      <a:pt x="137" y="187"/>
                    </a:cubicBezTo>
                    <a:lnTo>
                      <a:pt x="137" y="187"/>
                    </a:lnTo>
                    <a:cubicBezTo>
                      <a:pt x="137" y="184"/>
                      <a:pt x="136" y="182"/>
                      <a:pt x="134" y="180"/>
                    </a:cubicBezTo>
                    <a:close/>
                    <a:moveTo>
                      <a:pt x="49" y="0"/>
                    </a:moveTo>
                    <a:cubicBezTo>
                      <a:pt x="46" y="0"/>
                      <a:pt x="42" y="0"/>
                      <a:pt x="39" y="1"/>
                    </a:cubicBezTo>
                    <a:cubicBezTo>
                      <a:pt x="15" y="7"/>
                      <a:pt x="1" y="34"/>
                      <a:pt x="4" y="59"/>
                    </a:cubicBezTo>
                    <a:cubicBezTo>
                      <a:pt x="15" y="112"/>
                      <a:pt x="29" y="159"/>
                      <a:pt x="45" y="209"/>
                    </a:cubicBezTo>
                    <a:cubicBezTo>
                      <a:pt x="65" y="265"/>
                      <a:pt x="88" y="316"/>
                      <a:pt x="117" y="368"/>
                    </a:cubicBezTo>
                    <a:cubicBezTo>
                      <a:pt x="170" y="472"/>
                      <a:pt x="240" y="568"/>
                      <a:pt x="316" y="660"/>
                    </a:cubicBezTo>
                    <a:cubicBezTo>
                      <a:pt x="395" y="759"/>
                      <a:pt x="482" y="849"/>
                      <a:pt x="571" y="935"/>
                    </a:cubicBezTo>
                    <a:cubicBezTo>
                      <a:pt x="652" y="1011"/>
                      <a:pt x="737" y="1082"/>
                      <a:pt x="824" y="1153"/>
                    </a:cubicBezTo>
                    <a:cubicBezTo>
                      <a:pt x="830" y="1157"/>
                      <a:pt x="839" y="1159"/>
                      <a:pt x="848" y="1159"/>
                    </a:cubicBezTo>
                    <a:cubicBezTo>
                      <a:pt x="852" y="1159"/>
                      <a:pt x="856" y="1159"/>
                      <a:pt x="860" y="1158"/>
                    </a:cubicBezTo>
                    <a:cubicBezTo>
                      <a:pt x="871" y="1155"/>
                      <a:pt x="883" y="1147"/>
                      <a:pt x="889" y="1137"/>
                    </a:cubicBezTo>
                    <a:cubicBezTo>
                      <a:pt x="896" y="1125"/>
                      <a:pt x="897" y="1114"/>
                      <a:pt x="893" y="1102"/>
                    </a:cubicBezTo>
                    <a:cubicBezTo>
                      <a:pt x="890" y="1088"/>
                      <a:pt x="883" y="1081"/>
                      <a:pt x="871" y="1072"/>
                    </a:cubicBezTo>
                    <a:cubicBezTo>
                      <a:pt x="859" y="1062"/>
                      <a:pt x="847" y="1053"/>
                      <a:pt x="837" y="1044"/>
                    </a:cubicBezTo>
                    <a:lnTo>
                      <a:pt x="837" y="1044"/>
                    </a:lnTo>
                    <a:cubicBezTo>
                      <a:pt x="839" y="1045"/>
                      <a:pt x="841" y="1046"/>
                      <a:pt x="843" y="1047"/>
                    </a:cubicBezTo>
                    <a:cubicBezTo>
                      <a:pt x="649" y="889"/>
                      <a:pt x="469" y="714"/>
                      <a:pt x="319" y="514"/>
                    </a:cubicBezTo>
                    <a:cubicBezTo>
                      <a:pt x="281" y="459"/>
                      <a:pt x="246" y="407"/>
                      <a:pt x="213" y="349"/>
                    </a:cubicBezTo>
                    <a:cubicBezTo>
                      <a:pt x="184" y="297"/>
                      <a:pt x="160" y="242"/>
                      <a:pt x="137" y="187"/>
                    </a:cubicBezTo>
                    <a:lnTo>
                      <a:pt x="137" y="187"/>
                    </a:lnTo>
                    <a:cubicBezTo>
                      <a:pt x="137" y="188"/>
                      <a:pt x="137" y="189"/>
                      <a:pt x="137" y="190"/>
                    </a:cubicBezTo>
                    <a:cubicBezTo>
                      <a:pt x="118" y="140"/>
                      <a:pt x="105" y="91"/>
                      <a:pt x="95" y="40"/>
                    </a:cubicBezTo>
                    <a:cubicBezTo>
                      <a:pt x="94" y="30"/>
                      <a:pt x="90" y="23"/>
                      <a:pt x="84" y="18"/>
                    </a:cubicBezTo>
                    <a:cubicBezTo>
                      <a:pt x="76" y="7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2" name="Google Shape;16392;p98"/>
              <p:cNvSpPr/>
              <p:nvPr/>
            </p:nvSpPr>
            <p:spPr>
              <a:xfrm>
                <a:off x="8649995" y="3909793"/>
                <a:ext cx="21415" cy="24262"/>
              </a:xfrm>
              <a:custGeom>
                <a:rect b="b" l="l" r="r" t="t"/>
                <a:pathLst>
                  <a:path extrusionOk="0" h="767" w="677">
                    <a:moveTo>
                      <a:pt x="51" y="1"/>
                    </a:moveTo>
                    <a:cubicBezTo>
                      <a:pt x="43" y="1"/>
                      <a:pt x="36" y="3"/>
                      <a:pt x="28" y="7"/>
                    </a:cubicBezTo>
                    <a:cubicBezTo>
                      <a:pt x="18" y="11"/>
                      <a:pt x="8" y="22"/>
                      <a:pt x="5" y="35"/>
                    </a:cubicBezTo>
                    <a:cubicBezTo>
                      <a:pt x="1" y="47"/>
                      <a:pt x="4" y="58"/>
                      <a:pt x="8" y="71"/>
                    </a:cubicBezTo>
                    <a:cubicBezTo>
                      <a:pt x="21" y="103"/>
                      <a:pt x="35" y="136"/>
                      <a:pt x="50" y="167"/>
                    </a:cubicBezTo>
                    <a:cubicBezTo>
                      <a:pt x="70" y="209"/>
                      <a:pt x="93" y="250"/>
                      <a:pt x="115" y="289"/>
                    </a:cubicBezTo>
                    <a:cubicBezTo>
                      <a:pt x="154" y="352"/>
                      <a:pt x="198" y="409"/>
                      <a:pt x="244" y="465"/>
                    </a:cubicBezTo>
                    <a:cubicBezTo>
                      <a:pt x="343" y="582"/>
                      <a:pt x="466" y="681"/>
                      <a:pt x="598" y="760"/>
                    </a:cubicBezTo>
                    <a:cubicBezTo>
                      <a:pt x="605" y="765"/>
                      <a:pt x="613" y="767"/>
                      <a:pt x="622" y="767"/>
                    </a:cubicBezTo>
                    <a:cubicBezTo>
                      <a:pt x="638" y="767"/>
                      <a:pt x="654" y="758"/>
                      <a:pt x="662" y="744"/>
                    </a:cubicBezTo>
                    <a:cubicBezTo>
                      <a:pt x="677" y="723"/>
                      <a:pt x="667" y="691"/>
                      <a:pt x="645" y="680"/>
                    </a:cubicBezTo>
                    <a:cubicBezTo>
                      <a:pt x="617" y="661"/>
                      <a:pt x="587" y="641"/>
                      <a:pt x="558" y="622"/>
                    </a:cubicBezTo>
                    <a:cubicBezTo>
                      <a:pt x="531" y="602"/>
                      <a:pt x="505" y="582"/>
                      <a:pt x="479" y="562"/>
                    </a:cubicBezTo>
                    <a:cubicBezTo>
                      <a:pt x="438" y="526"/>
                      <a:pt x="399" y="491"/>
                      <a:pt x="359" y="452"/>
                    </a:cubicBezTo>
                    <a:cubicBezTo>
                      <a:pt x="322" y="415"/>
                      <a:pt x="290" y="372"/>
                      <a:pt x="257" y="330"/>
                    </a:cubicBezTo>
                    <a:cubicBezTo>
                      <a:pt x="226" y="283"/>
                      <a:pt x="193" y="236"/>
                      <a:pt x="166" y="187"/>
                    </a:cubicBezTo>
                    <a:cubicBezTo>
                      <a:pt x="137" y="137"/>
                      <a:pt x="114" y="83"/>
                      <a:pt x="93" y="30"/>
                    </a:cubicBezTo>
                    <a:cubicBezTo>
                      <a:pt x="91" y="25"/>
                      <a:pt x="90" y="22"/>
                      <a:pt x="85" y="21"/>
                    </a:cubicBezTo>
                    <a:cubicBezTo>
                      <a:pt x="80" y="10"/>
                      <a:pt x="71" y="4"/>
                      <a:pt x="64" y="2"/>
                    </a:cubicBezTo>
                    <a:cubicBezTo>
                      <a:pt x="60" y="1"/>
                      <a:pt x="55" y="1"/>
                      <a:pt x="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3" name="Google Shape;16393;p98"/>
              <p:cNvSpPr/>
              <p:nvPr/>
            </p:nvSpPr>
            <p:spPr>
              <a:xfrm>
                <a:off x="8622095" y="3969610"/>
                <a:ext cx="14076" cy="11577"/>
              </a:xfrm>
              <a:custGeom>
                <a:rect b="b" l="l" r="r" t="t"/>
                <a:pathLst>
                  <a:path extrusionOk="0" h="366" w="445">
                    <a:moveTo>
                      <a:pt x="49" y="1"/>
                    </a:moveTo>
                    <a:cubicBezTo>
                      <a:pt x="45" y="1"/>
                      <a:pt x="42" y="1"/>
                      <a:pt x="38" y="1"/>
                    </a:cubicBezTo>
                    <a:cubicBezTo>
                      <a:pt x="27" y="6"/>
                      <a:pt x="15" y="13"/>
                      <a:pt x="9" y="23"/>
                    </a:cubicBezTo>
                    <a:cubicBezTo>
                      <a:pt x="2" y="34"/>
                      <a:pt x="1" y="46"/>
                      <a:pt x="5" y="59"/>
                    </a:cubicBezTo>
                    <a:cubicBezTo>
                      <a:pt x="8" y="72"/>
                      <a:pt x="15" y="80"/>
                      <a:pt x="27" y="87"/>
                    </a:cubicBezTo>
                    <a:cubicBezTo>
                      <a:pt x="141" y="179"/>
                      <a:pt x="257" y="271"/>
                      <a:pt x="373" y="359"/>
                    </a:cubicBezTo>
                    <a:cubicBezTo>
                      <a:pt x="379" y="364"/>
                      <a:pt x="388" y="366"/>
                      <a:pt x="396" y="366"/>
                    </a:cubicBezTo>
                    <a:cubicBezTo>
                      <a:pt x="400" y="366"/>
                      <a:pt x="404" y="366"/>
                      <a:pt x="407" y="365"/>
                    </a:cubicBezTo>
                    <a:cubicBezTo>
                      <a:pt x="420" y="361"/>
                      <a:pt x="430" y="354"/>
                      <a:pt x="436" y="344"/>
                    </a:cubicBezTo>
                    <a:cubicBezTo>
                      <a:pt x="443" y="332"/>
                      <a:pt x="445" y="321"/>
                      <a:pt x="442" y="308"/>
                    </a:cubicBezTo>
                    <a:cubicBezTo>
                      <a:pt x="439" y="299"/>
                      <a:pt x="436" y="294"/>
                      <a:pt x="430" y="288"/>
                    </a:cubicBezTo>
                    <a:cubicBezTo>
                      <a:pt x="428" y="285"/>
                      <a:pt x="423" y="282"/>
                      <a:pt x="420" y="279"/>
                    </a:cubicBezTo>
                    <a:cubicBezTo>
                      <a:pt x="303" y="189"/>
                      <a:pt x="188" y="99"/>
                      <a:pt x="72" y="7"/>
                    </a:cubicBezTo>
                    <a:cubicBezTo>
                      <a:pt x="66" y="2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4" name="Google Shape;16394;p98"/>
              <p:cNvSpPr/>
              <p:nvPr/>
            </p:nvSpPr>
            <p:spPr>
              <a:xfrm>
                <a:off x="8711963" y="3771907"/>
                <a:ext cx="177079" cy="270837"/>
              </a:xfrm>
              <a:custGeom>
                <a:rect b="b" l="l" r="r" t="t"/>
                <a:pathLst>
                  <a:path extrusionOk="0" h="8562" w="5598">
                    <a:moveTo>
                      <a:pt x="5545" y="0"/>
                    </a:moveTo>
                    <a:cubicBezTo>
                      <a:pt x="5533" y="0"/>
                      <a:pt x="5521" y="5"/>
                      <a:pt x="5512" y="14"/>
                    </a:cubicBezTo>
                    <a:cubicBezTo>
                      <a:pt x="5405" y="109"/>
                      <a:pt x="5304" y="208"/>
                      <a:pt x="5206" y="311"/>
                    </a:cubicBezTo>
                    <a:cubicBezTo>
                      <a:pt x="5100" y="424"/>
                      <a:pt x="4999" y="543"/>
                      <a:pt x="4901" y="664"/>
                    </a:cubicBezTo>
                    <a:cubicBezTo>
                      <a:pt x="4717" y="891"/>
                      <a:pt x="4545" y="1127"/>
                      <a:pt x="4371" y="1362"/>
                    </a:cubicBezTo>
                    <a:cubicBezTo>
                      <a:pt x="4286" y="1476"/>
                      <a:pt x="4202" y="1591"/>
                      <a:pt x="4116" y="1704"/>
                    </a:cubicBezTo>
                    <a:cubicBezTo>
                      <a:pt x="4019" y="1831"/>
                      <a:pt x="3918" y="1956"/>
                      <a:pt x="3822" y="2082"/>
                    </a:cubicBezTo>
                    <a:cubicBezTo>
                      <a:pt x="3632" y="2322"/>
                      <a:pt x="3440" y="2563"/>
                      <a:pt x="3251" y="2805"/>
                    </a:cubicBezTo>
                    <a:cubicBezTo>
                      <a:pt x="2872" y="3289"/>
                      <a:pt x="2502" y="3780"/>
                      <a:pt x="2173" y="4298"/>
                    </a:cubicBezTo>
                    <a:cubicBezTo>
                      <a:pt x="1862" y="4788"/>
                      <a:pt x="1597" y="5305"/>
                      <a:pt x="1347" y="5828"/>
                    </a:cubicBezTo>
                    <a:cubicBezTo>
                      <a:pt x="1129" y="6277"/>
                      <a:pt x="926" y="6730"/>
                      <a:pt x="709" y="7176"/>
                    </a:cubicBezTo>
                    <a:cubicBezTo>
                      <a:pt x="495" y="7625"/>
                      <a:pt x="268" y="8067"/>
                      <a:pt x="14" y="8491"/>
                    </a:cubicBezTo>
                    <a:cubicBezTo>
                      <a:pt x="1" y="8512"/>
                      <a:pt x="8" y="8542"/>
                      <a:pt x="29" y="8555"/>
                    </a:cubicBezTo>
                    <a:cubicBezTo>
                      <a:pt x="37" y="8560"/>
                      <a:pt x="45" y="8562"/>
                      <a:pt x="53" y="8562"/>
                    </a:cubicBezTo>
                    <a:cubicBezTo>
                      <a:pt x="69" y="8562"/>
                      <a:pt x="85" y="8554"/>
                      <a:pt x="94" y="8540"/>
                    </a:cubicBezTo>
                    <a:cubicBezTo>
                      <a:pt x="691" y="7547"/>
                      <a:pt x="1120" y="6472"/>
                      <a:pt x="1642" y="5440"/>
                    </a:cubicBezTo>
                    <a:cubicBezTo>
                      <a:pt x="1772" y="5182"/>
                      <a:pt x="1908" y="4926"/>
                      <a:pt x="2055" y="4675"/>
                    </a:cubicBezTo>
                    <a:cubicBezTo>
                      <a:pt x="2206" y="4416"/>
                      <a:pt x="2370" y="4165"/>
                      <a:pt x="2541" y="3918"/>
                    </a:cubicBezTo>
                    <a:cubicBezTo>
                      <a:pt x="2889" y="3413"/>
                      <a:pt x="3271" y="2930"/>
                      <a:pt x="3652" y="2448"/>
                    </a:cubicBezTo>
                    <a:cubicBezTo>
                      <a:pt x="3880" y="2162"/>
                      <a:pt x="4106" y="1876"/>
                      <a:pt x="4326" y="1582"/>
                    </a:cubicBezTo>
                    <a:cubicBezTo>
                      <a:pt x="4541" y="1294"/>
                      <a:pt x="4750" y="1002"/>
                      <a:pt x="4976" y="722"/>
                    </a:cubicBezTo>
                    <a:lnTo>
                      <a:pt x="4976" y="722"/>
                    </a:lnTo>
                    <a:lnTo>
                      <a:pt x="4975" y="723"/>
                    </a:lnTo>
                    <a:cubicBezTo>
                      <a:pt x="5062" y="614"/>
                      <a:pt x="5154" y="508"/>
                      <a:pt x="5249" y="404"/>
                    </a:cubicBezTo>
                    <a:cubicBezTo>
                      <a:pt x="5352" y="292"/>
                      <a:pt x="5463" y="185"/>
                      <a:pt x="5578" y="80"/>
                    </a:cubicBezTo>
                    <a:cubicBezTo>
                      <a:pt x="5598" y="63"/>
                      <a:pt x="5598" y="31"/>
                      <a:pt x="5579" y="14"/>
                    </a:cubicBezTo>
                    <a:cubicBezTo>
                      <a:pt x="5569" y="5"/>
                      <a:pt x="5557" y="0"/>
                      <a:pt x="55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5" name="Google Shape;16395;p98"/>
              <p:cNvSpPr/>
              <p:nvPr/>
            </p:nvSpPr>
            <p:spPr>
              <a:xfrm>
                <a:off x="8662680" y="3711932"/>
                <a:ext cx="143517" cy="193907"/>
              </a:xfrm>
              <a:custGeom>
                <a:rect b="b" l="l" r="r" t="t"/>
                <a:pathLst>
                  <a:path extrusionOk="0" h="6130" w="4537">
                    <a:moveTo>
                      <a:pt x="2810" y="1976"/>
                    </a:moveTo>
                    <a:cubicBezTo>
                      <a:pt x="2806" y="1978"/>
                      <a:pt x="2804" y="1980"/>
                      <a:pt x="2803" y="1983"/>
                    </a:cubicBezTo>
                    <a:cubicBezTo>
                      <a:pt x="2804" y="1982"/>
                      <a:pt x="2806" y="1978"/>
                      <a:pt x="2810" y="1976"/>
                    </a:cubicBezTo>
                    <a:close/>
                    <a:moveTo>
                      <a:pt x="4484" y="0"/>
                    </a:moveTo>
                    <a:cubicBezTo>
                      <a:pt x="4473" y="0"/>
                      <a:pt x="4461" y="4"/>
                      <a:pt x="4452" y="13"/>
                    </a:cubicBezTo>
                    <a:cubicBezTo>
                      <a:pt x="4036" y="430"/>
                      <a:pt x="3633" y="861"/>
                      <a:pt x="3248" y="1305"/>
                    </a:cubicBezTo>
                    <a:cubicBezTo>
                      <a:pt x="2876" y="1734"/>
                      <a:pt x="2519" y="2177"/>
                      <a:pt x="2180" y="2632"/>
                    </a:cubicBezTo>
                    <a:cubicBezTo>
                      <a:pt x="1489" y="3553"/>
                      <a:pt x="867" y="4526"/>
                      <a:pt x="304" y="5531"/>
                    </a:cubicBezTo>
                    <a:cubicBezTo>
                      <a:pt x="206" y="5706"/>
                      <a:pt x="108" y="5882"/>
                      <a:pt x="14" y="6058"/>
                    </a:cubicBezTo>
                    <a:cubicBezTo>
                      <a:pt x="1" y="6083"/>
                      <a:pt x="7" y="6111"/>
                      <a:pt x="29" y="6123"/>
                    </a:cubicBezTo>
                    <a:cubicBezTo>
                      <a:pt x="37" y="6127"/>
                      <a:pt x="46" y="6130"/>
                      <a:pt x="55" y="6130"/>
                    </a:cubicBezTo>
                    <a:cubicBezTo>
                      <a:pt x="71" y="6130"/>
                      <a:pt x="87" y="6122"/>
                      <a:pt x="94" y="6107"/>
                    </a:cubicBezTo>
                    <a:cubicBezTo>
                      <a:pt x="485" y="5378"/>
                      <a:pt x="906" y="4665"/>
                      <a:pt x="1357" y="3972"/>
                    </a:cubicBezTo>
                    <a:cubicBezTo>
                      <a:pt x="1804" y="3285"/>
                      <a:pt x="2287" y="2620"/>
                      <a:pt x="2803" y="1982"/>
                    </a:cubicBezTo>
                    <a:lnTo>
                      <a:pt x="2803" y="1982"/>
                    </a:lnTo>
                    <a:lnTo>
                      <a:pt x="2800" y="1983"/>
                    </a:lnTo>
                    <a:cubicBezTo>
                      <a:pt x="3340" y="1319"/>
                      <a:pt x="3914" y="685"/>
                      <a:pt x="4517" y="79"/>
                    </a:cubicBezTo>
                    <a:cubicBezTo>
                      <a:pt x="4536" y="62"/>
                      <a:pt x="4537" y="30"/>
                      <a:pt x="4518" y="13"/>
                    </a:cubicBezTo>
                    <a:cubicBezTo>
                      <a:pt x="4509" y="5"/>
                      <a:pt x="4497" y="0"/>
                      <a:pt x="4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396" name="Google Shape;16396;p98"/>
            <p:cNvGrpSpPr/>
            <p:nvPr/>
          </p:nvGrpSpPr>
          <p:grpSpPr>
            <a:xfrm>
              <a:off x="2418641" y="371925"/>
              <a:ext cx="477493" cy="336159"/>
              <a:chOff x="6463366" y="1152387"/>
              <a:chExt cx="477493" cy="336159"/>
            </a:xfrm>
          </p:grpSpPr>
          <p:sp>
            <p:nvSpPr>
              <p:cNvPr id="16397" name="Google Shape;16397;p98"/>
              <p:cNvSpPr/>
              <p:nvPr/>
            </p:nvSpPr>
            <p:spPr>
              <a:xfrm>
                <a:off x="6549944" y="1170829"/>
                <a:ext cx="88792" cy="74368"/>
              </a:xfrm>
              <a:custGeom>
                <a:rect b="b" l="l" r="r" t="t"/>
                <a:pathLst>
                  <a:path extrusionOk="0" h="2351" w="2807">
                    <a:moveTo>
                      <a:pt x="2728" y="0"/>
                    </a:moveTo>
                    <a:cubicBezTo>
                      <a:pt x="2725" y="0"/>
                      <a:pt x="2591" y="9"/>
                      <a:pt x="2232" y="34"/>
                    </a:cubicBezTo>
                    <a:cubicBezTo>
                      <a:pt x="2242" y="33"/>
                      <a:pt x="2253" y="33"/>
                      <a:pt x="2264" y="33"/>
                    </a:cubicBezTo>
                    <a:lnTo>
                      <a:pt x="2264" y="33"/>
                    </a:lnTo>
                    <a:cubicBezTo>
                      <a:pt x="2243" y="34"/>
                      <a:pt x="2222" y="36"/>
                      <a:pt x="2202" y="37"/>
                    </a:cubicBezTo>
                    <a:lnTo>
                      <a:pt x="2202" y="37"/>
                    </a:lnTo>
                    <a:cubicBezTo>
                      <a:pt x="2212" y="36"/>
                      <a:pt x="2222" y="35"/>
                      <a:pt x="2232" y="34"/>
                    </a:cubicBezTo>
                    <a:lnTo>
                      <a:pt x="2232" y="34"/>
                    </a:lnTo>
                    <a:cubicBezTo>
                      <a:pt x="1865" y="60"/>
                      <a:pt x="1733" y="70"/>
                      <a:pt x="1735" y="70"/>
                    </a:cubicBezTo>
                    <a:cubicBezTo>
                      <a:pt x="1738" y="70"/>
                      <a:pt x="1965" y="54"/>
                      <a:pt x="2202" y="37"/>
                    </a:cubicBezTo>
                    <a:lnTo>
                      <a:pt x="2202" y="37"/>
                    </a:lnTo>
                    <a:cubicBezTo>
                      <a:pt x="1834" y="87"/>
                      <a:pt x="1441" y="562"/>
                      <a:pt x="1221" y="857"/>
                    </a:cubicBezTo>
                    <a:cubicBezTo>
                      <a:pt x="1266" y="559"/>
                      <a:pt x="1155" y="382"/>
                      <a:pt x="982" y="382"/>
                    </a:cubicBezTo>
                    <a:cubicBezTo>
                      <a:pt x="745" y="382"/>
                      <a:pt x="391" y="711"/>
                      <a:pt x="155" y="1508"/>
                    </a:cubicBezTo>
                    <a:cubicBezTo>
                      <a:pt x="90" y="1731"/>
                      <a:pt x="47" y="1963"/>
                      <a:pt x="34" y="2099"/>
                    </a:cubicBezTo>
                    <a:cubicBezTo>
                      <a:pt x="5" y="2129"/>
                      <a:pt x="1" y="2178"/>
                      <a:pt x="25" y="2211"/>
                    </a:cubicBezTo>
                    <a:cubicBezTo>
                      <a:pt x="22" y="2244"/>
                      <a:pt x="18" y="2317"/>
                      <a:pt x="39" y="2338"/>
                    </a:cubicBezTo>
                    <a:cubicBezTo>
                      <a:pt x="49" y="2347"/>
                      <a:pt x="60" y="2351"/>
                      <a:pt x="70" y="2351"/>
                    </a:cubicBezTo>
                    <a:cubicBezTo>
                      <a:pt x="95" y="2351"/>
                      <a:pt x="117" y="2331"/>
                      <a:pt x="115" y="2301"/>
                    </a:cubicBezTo>
                    <a:lnTo>
                      <a:pt x="115" y="2249"/>
                    </a:lnTo>
                    <a:cubicBezTo>
                      <a:pt x="157" y="2251"/>
                      <a:pt x="200" y="2251"/>
                      <a:pt x="242" y="2251"/>
                    </a:cubicBezTo>
                    <a:cubicBezTo>
                      <a:pt x="335" y="2251"/>
                      <a:pt x="429" y="2248"/>
                      <a:pt x="521" y="2242"/>
                    </a:cubicBezTo>
                    <a:cubicBezTo>
                      <a:pt x="813" y="2222"/>
                      <a:pt x="1118" y="2170"/>
                      <a:pt x="1395" y="2075"/>
                    </a:cubicBezTo>
                    <a:cubicBezTo>
                      <a:pt x="1912" y="1900"/>
                      <a:pt x="2269" y="1622"/>
                      <a:pt x="2541" y="955"/>
                    </a:cubicBezTo>
                    <a:cubicBezTo>
                      <a:pt x="2807" y="299"/>
                      <a:pt x="2574" y="33"/>
                      <a:pt x="2268" y="33"/>
                    </a:cubicBezTo>
                    <a:cubicBezTo>
                      <a:pt x="2267" y="33"/>
                      <a:pt x="2265" y="33"/>
                      <a:pt x="2264" y="33"/>
                    </a:cubicBezTo>
                    <a:lnTo>
                      <a:pt x="2264" y="33"/>
                    </a:lnTo>
                    <a:cubicBezTo>
                      <a:pt x="2502" y="16"/>
                      <a:pt x="2731" y="0"/>
                      <a:pt x="27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8" name="Google Shape;16398;p98"/>
              <p:cNvSpPr/>
              <p:nvPr/>
            </p:nvSpPr>
            <p:spPr>
              <a:xfrm>
                <a:off x="6787758" y="1152387"/>
                <a:ext cx="153101" cy="152437"/>
              </a:xfrm>
              <a:custGeom>
                <a:rect b="b" l="l" r="r" t="t"/>
                <a:pathLst>
                  <a:path extrusionOk="0" h="4819" w="4840">
                    <a:moveTo>
                      <a:pt x="3005" y="1"/>
                    </a:moveTo>
                    <a:cubicBezTo>
                      <a:pt x="3001" y="1"/>
                      <a:pt x="2008" y="70"/>
                      <a:pt x="2012" y="70"/>
                    </a:cubicBezTo>
                    <a:cubicBezTo>
                      <a:pt x="2013" y="70"/>
                      <a:pt x="2147" y="61"/>
                      <a:pt x="2509" y="36"/>
                    </a:cubicBezTo>
                    <a:lnTo>
                      <a:pt x="2509" y="36"/>
                    </a:lnTo>
                    <a:cubicBezTo>
                      <a:pt x="1635" y="97"/>
                      <a:pt x="341" y="1864"/>
                      <a:pt x="47" y="2479"/>
                    </a:cubicBezTo>
                    <a:cubicBezTo>
                      <a:pt x="29" y="2486"/>
                      <a:pt x="17" y="2507"/>
                      <a:pt x="17" y="2529"/>
                    </a:cubicBezTo>
                    <a:lnTo>
                      <a:pt x="12" y="2556"/>
                    </a:lnTo>
                    <a:cubicBezTo>
                      <a:pt x="0" y="2579"/>
                      <a:pt x="6" y="2606"/>
                      <a:pt x="22" y="2622"/>
                    </a:cubicBezTo>
                    <a:cubicBezTo>
                      <a:pt x="98" y="3621"/>
                      <a:pt x="715" y="4624"/>
                      <a:pt x="888" y="4638"/>
                    </a:cubicBezTo>
                    <a:cubicBezTo>
                      <a:pt x="1545" y="4706"/>
                      <a:pt x="2049" y="4818"/>
                      <a:pt x="2624" y="4818"/>
                    </a:cubicBezTo>
                    <a:cubicBezTo>
                      <a:pt x="2899" y="4818"/>
                      <a:pt x="3190" y="4792"/>
                      <a:pt x="3523" y="4724"/>
                    </a:cubicBezTo>
                    <a:cubicBezTo>
                      <a:pt x="3971" y="4629"/>
                      <a:pt x="4492" y="4422"/>
                      <a:pt x="4596" y="3979"/>
                    </a:cubicBezTo>
                    <a:cubicBezTo>
                      <a:pt x="4840" y="2915"/>
                      <a:pt x="2248" y="3312"/>
                      <a:pt x="1960" y="2805"/>
                    </a:cubicBezTo>
                    <a:cubicBezTo>
                      <a:pt x="1993" y="2784"/>
                      <a:pt x="2016" y="2758"/>
                      <a:pt x="2023" y="2722"/>
                    </a:cubicBezTo>
                    <a:cubicBezTo>
                      <a:pt x="2069" y="2586"/>
                      <a:pt x="2168" y="2212"/>
                      <a:pt x="2260" y="1944"/>
                    </a:cubicBezTo>
                    <a:cubicBezTo>
                      <a:pt x="2489" y="1283"/>
                      <a:pt x="2719" y="1164"/>
                      <a:pt x="2900" y="629"/>
                    </a:cubicBezTo>
                    <a:cubicBezTo>
                      <a:pt x="2963" y="448"/>
                      <a:pt x="2977" y="242"/>
                      <a:pt x="2832" y="119"/>
                    </a:cubicBezTo>
                    <a:cubicBezTo>
                      <a:pt x="2788" y="80"/>
                      <a:pt x="2726" y="56"/>
                      <a:pt x="2648" y="43"/>
                    </a:cubicBezTo>
                    <a:cubicBezTo>
                      <a:pt x="2617" y="37"/>
                      <a:pt x="2584" y="34"/>
                      <a:pt x="2552" y="34"/>
                    </a:cubicBezTo>
                    <a:cubicBezTo>
                      <a:pt x="2537" y="34"/>
                      <a:pt x="2523" y="35"/>
                      <a:pt x="2509" y="36"/>
                    </a:cubicBezTo>
                    <a:cubicBezTo>
                      <a:pt x="2874" y="10"/>
                      <a:pt x="3006" y="1"/>
                      <a:pt x="300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9" name="Google Shape;16399;p98"/>
              <p:cNvSpPr/>
              <p:nvPr/>
            </p:nvSpPr>
            <p:spPr>
              <a:xfrm>
                <a:off x="6661829" y="1441983"/>
                <a:ext cx="62664" cy="46563"/>
              </a:xfrm>
              <a:custGeom>
                <a:rect b="b" l="l" r="r" t="t"/>
                <a:pathLst>
                  <a:path extrusionOk="0" h="1472" w="1981">
                    <a:moveTo>
                      <a:pt x="1283" y="0"/>
                    </a:moveTo>
                    <a:cubicBezTo>
                      <a:pt x="1281" y="0"/>
                      <a:pt x="1148" y="9"/>
                      <a:pt x="787" y="35"/>
                    </a:cubicBezTo>
                    <a:cubicBezTo>
                      <a:pt x="795" y="34"/>
                      <a:pt x="803" y="34"/>
                      <a:pt x="811" y="34"/>
                    </a:cubicBezTo>
                    <a:lnTo>
                      <a:pt x="811" y="34"/>
                    </a:lnTo>
                    <a:cubicBezTo>
                      <a:pt x="794" y="35"/>
                      <a:pt x="777" y="36"/>
                      <a:pt x="759" y="37"/>
                    </a:cubicBezTo>
                    <a:lnTo>
                      <a:pt x="759" y="37"/>
                    </a:lnTo>
                    <a:cubicBezTo>
                      <a:pt x="768" y="36"/>
                      <a:pt x="778" y="35"/>
                      <a:pt x="787" y="35"/>
                    </a:cubicBezTo>
                    <a:lnTo>
                      <a:pt x="787" y="35"/>
                    </a:lnTo>
                    <a:cubicBezTo>
                      <a:pt x="422" y="61"/>
                      <a:pt x="289" y="70"/>
                      <a:pt x="290" y="70"/>
                    </a:cubicBezTo>
                    <a:cubicBezTo>
                      <a:pt x="292" y="70"/>
                      <a:pt x="521" y="54"/>
                      <a:pt x="759" y="37"/>
                    </a:cubicBezTo>
                    <a:lnTo>
                      <a:pt x="759" y="37"/>
                    </a:lnTo>
                    <a:cubicBezTo>
                      <a:pt x="448" y="70"/>
                      <a:pt x="163" y="289"/>
                      <a:pt x="98" y="595"/>
                    </a:cubicBezTo>
                    <a:cubicBezTo>
                      <a:pt x="1" y="625"/>
                      <a:pt x="76" y="709"/>
                      <a:pt x="89" y="804"/>
                    </a:cubicBezTo>
                    <a:cubicBezTo>
                      <a:pt x="94" y="839"/>
                      <a:pt x="114" y="872"/>
                      <a:pt x="144" y="888"/>
                    </a:cubicBezTo>
                    <a:cubicBezTo>
                      <a:pt x="157" y="911"/>
                      <a:pt x="171" y="934"/>
                      <a:pt x="187" y="958"/>
                    </a:cubicBezTo>
                    <a:cubicBezTo>
                      <a:pt x="308" y="1149"/>
                      <a:pt x="493" y="1334"/>
                      <a:pt x="657" y="1334"/>
                    </a:cubicBezTo>
                    <a:cubicBezTo>
                      <a:pt x="724" y="1334"/>
                      <a:pt x="787" y="1304"/>
                      <a:pt x="841" y="1233"/>
                    </a:cubicBezTo>
                    <a:cubicBezTo>
                      <a:pt x="1037" y="1399"/>
                      <a:pt x="1243" y="1472"/>
                      <a:pt x="1423" y="1472"/>
                    </a:cubicBezTo>
                    <a:cubicBezTo>
                      <a:pt x="1723" y="1472"/>
                      <a:pt x="1955" y="1271"/>
                      <a:pt x="1967" y="963"/>
                    </a:cubicBezTo>
                    <a:cubicBezTo>
                      <a:pt x="1981" y="562"/>
                      <a:pt x="1493" y="288"/>
                      <a:pt x="1251" y="108"/>
                    </a:cubicBezTo>
                    <a:cubicBezTo>
                      <a:pt x="1218" y="84"/>
                      <a:pt x="1186" y="70"/>
                      <a:pt x="1150" y="70"/>
                    </a:cubicBezTo>
                    <a:cubicBezTo>
                      <a:pt x="1134" y="70"/>
                      <a:pt x="1117" y="73"/>
                      <a:pt x="1099" y="79"/>
                    </a:cubicBezTo>
                    <a:cubicBezTo>
                      <a:pt x="1018" y="49"/>
                      <a:pt x="929" y="33"/>
                      <a:pt x="838" y="33"/>
                    </a:cubicBezTo>
                    <a:cubicBezTo>
                      <a:pt x="829" y="33"/>
                      <a:pt x="820" y="33"/>
                      <a:pt x="811" y="34"/>
                    </a:cubicBezTo>
                    <a:lnTo>
                      <a:pt x="811" y="34"/>
                    </a:lnTo>
                    <a:cubicBezTo>
                      <a:pt x="1052" y="17"/>
                      <a:pt x="1284" y="0"/>
                      <a:pt x="1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0" name="Google Shape;16400;p98"/>
              <p:cNvSpPr/>
              <p:nvPr/>
            </p:nvSpPr>
            <p:spPr>
              <a:xfrm>
                <a:off x="6463366" y="1198887"/>
                <a:ext cx="352165" cy="285863"/>
              </a:xfrm>
              <a:custGeom>
                <a:rect b="b" l="l" r="r" t="t"/>
                <a:pathLst>
                  <a:path extrusionOk="0" h="9037" w="11133">
                    <a:moveTo>
                      <a:pt x="7277" y="0"/>
                    </a:moveTo>
                    <a:cubicBezTo>
                      <a:pt x="6724" y="0"/>
                      <a:pt x="6100" y="60"/>
                      <a:pt x="5405" y="207"/>
                    </a:cubicBezTo>
                    <a:cubicBezTo>
                      <a:pt x="3349" y="643"/>
                      <a:pt x="1735" y="1783"/>
                      <a:pt x="1004" y="2856"/>
                    </a:cubicBezTo>
                    <a:cubicBezTo>
                      <a:pt x="729" y="3258"/>
                      <a:pt x="493" y="3867"/>
                      <a:pt x="357" y="4341"/>
                    </a:cubicBezTo>
                    <a:cubicBezTo>
                      <a:pt x="63" y="5360"/>
                      <a:pt x="0" y="6623"/>
                      <a:pt x="1030" y="6876"/>
                    </a:cubicBezTo>
                    <a:cubicBezTo>
                      <a:pt x="396" y="7746"/>
                      <a:pt x="2386" y="9036"/>
                      <a:pt x="4512" y="9036"/>
                    </a:cubicBezTo>
                    <a:cubicBezTo>
                      <a:pt x="4928" y="9036"/>
                      <a:pt x="5349" y="8987"/>
                      <a:pt x="5756" y="8875"/>
                    </a:cubicBezTo>
                    <a:cubicBezTo>
                      <a:pt x="7009" y="8535"/>
                      <a:pt x="9070" y="7379"/>
                      <a:pt x="10373" y="5147"/>
                    </a:cubicBezTo>
                    <a:cubicBezTo>
                      <a:pt x="10444" y="5025"/>
                      <a:pt x="10513" y="4895"/>
                      <a:pt x="10589" y="4747"/>
                    </a:cubicBezTo>
                    <a:cubicBezTo>
                      <a:pt x="10662" y="4603"/>
                      <a:pt x="10735" y="4439"/>
                      <a:pt x="10804" y="4289"/>
                    </a:cubicBezTo>
                    <a:cubicBezTo>
                      <a:pt x="10904" y="4070"/>
                      <a:pt x="10950" y="3964"/>
                      <a:pt x="11024" y="3749"/>
                    </a:cubicBezTo>
                    <a:cubicBezTo>
                      <a:pt x="11083" y="3576"/>
                      <a:pt x="11110" y="3391"/>
                      <a:pt x="11063" y="3214"/>
                    </a:cubicBezTo>
                    <a:cubicBezTo>
                      <a:pt x="11133" y="2460"/>
                      <a:pt x="10950" y="1673"/>
                      <a:pt x="10448" y="1156"/>
                    </a:cubicBezTo>
                    <a:cubicBezTo>
                      <a:pt x="10425" y="846"/>
                      <a:pt x="9352" y="0"/>
                      <a:pt x="72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1" name="Google Shape;16401;p98"/>
              <p:cNvSpPr/>
              <p:nvPr/>
            </p:nvSpPr>
            <p:spPr>
              <a:xfrm>
                <a:off x="6540107" y="1365306"/>
                <a:ext cx="33689" cy="33056"/>
              </a:xfrm>
              <a:custGeom>
                <a:rect b="b" l="l" r="r" t="t"/>
                <a:pathLst>
                  <a:path extrusionOk="0" h="1045" w="1065">
                    <a:moveTo>
                      <a:pt x="419" y="1"/>
                    </a:moveTo>
                    <a:cubicBezTo>
                      <a:pt x="409" y="1"/>
                      <a:pt x="399" y="1"/>
                      <a:pt x="389" y="2"/>
                    </a:cubicBez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89" y="2"/>
                      <a:pt x="389" y="2"/>
                      <a:pt x="389" y="2"/>
                    </a:cubicBezTo>
                    <a:lnTo>
                      <a:pt x="389" y="2"/>
                    </a:lnTo>
                    <a:cubicBezTo>
                      <a:pt x="332" y="6"/>
                      <a:pt x="273" y="23"/>
                      <a:pt x="216" y="56"/>
                    </a:cubicBezTo>
                    <a:cubicBezTo>
                      <a:pt x="174" y="79"/>
                      <a:pt x="118" y="122"/>
                      <a:pt x="94" y="165"/>
                    </a:cubicBezTo>
                    <a:cubicBezTo>
                      <a:pt x="44" y="240"/>
                      <a:pt x="15" y="349"/>
                      <a:pt x="16" y="349"/>
                    </a:cubicBezTo>
                    <a:cubicBezTo>
                      <a:pt x="17" y="349"/>
                      <a:pt x="17" y="348"/>
                      <a:pt x="18" y="344"/>
                    </a:cubicBezTo>
                    <a:lnTo>
                      <a:pt x="18" y="344"/>
                    </a:lnTo>
                    <a:cubicBezTo>
                      <a:pt x="14" y="363"/>
                      <a:pt x="15" y="381"/>
                      <a:pt x="24" y="401"/>
                    </a:cubicBezTo>
                    <a:cubicBezTo>
                      <a:pt x="17" y="430"/>
                      <a:pt x="14" y="460"/>
                      <a:pt x="11" y="493"/>
                    </a:cubicBezTo>
                    <a:cubicBezTo>
                      <a:pt x="1" y="796"/>
                      <a:pt x="241" y="1045"/>
                      <a:pt x="497" y="1045"/>
                    </a:cubicBezTo>
                    <a:cubicBezTo>
                      <a:pt x="633" y="1045"/>
                      <a:pt x="774" y="974"/>
                      <a:pt x="883" y="802"/>
                    </a:cubicBezTo>
                    <a:cubicBezTo>
                      <a:pt x="1065" y="521"/>
                      <a:pt x="810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2" name="Google Shape;16402;p98"/>
              <p:cNvSpPr/>
              <p:nvPr/>
            </p:nvSpPr>
            <p:spPr>
              <a:xfrm>
                <a:off x="6525145" y="1409338"/>
                <a:ext cx="50391" cy="33973"/>
              </a:xfrm>
              <a:custGeom>
                <a:rect b="b" l="l" r="r" t="t"/>
                <a:pathLst>
                  <a:path extrusionOk="0" h="1074" w="1593">
                    <a:moveTo>
                      <a:pt x="1361" y="1"/>
                    </a:moveTo>
                    <a:cubicBezTo>
                      <a:pt x="1358" y="1"/>
                      <a:pt x="365" y="70"/>
                      <a:pt x="368" y="70"/>
                    </a:cubicBezTo>
                    <a:cubicBezTo>
                      <a:pt x="369" y="70"/>
                      <a:pt x="502" y="61"/>
                      <a:pt x="864" y="36"/>
                    </a:cubicBezTo>
                    <a:lnTo>
                      <a:pt x="864" y="36"/>
                    </a:lnTo>
                    <a:cubicBezTo>
                      <a:pt x="413" y="67"/>
                      <a:pt x="0" y="411"/>
                      <a:pt x="311" y="783"/>
                    </a:cubicBezTo>
                    <a:cubicBezTo>
                      <a:pt x="316" y="795"/>
                      <a:pt x="332" y="824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334" y="828"/>
                      <a:pt x="334" y="829"/>
                      <a:pt x="334" y="829"/>
                    </a:cubicBezTo>
                    <a:cubicBezTo>
                      <a:pt x="334" y="829"/>
                      <a:pt x="334" y="828"/>
                      <a:pt x="334" y="828"/>
                    </a:cubicBezTo>
                    <a:lnTo>
                      <a:pt x="334" y="828"/>
                    </a:lnTo>
                    <a:cubicBezTo>
                      <a:pt x="448" y="967"/>
                      <a:pt x="721" y="1073"/>
                      <a:pt x="984" y="1073"/>
                    </a:cubicBezTo>
                    <a:cubicBezTo>
                      <a:pt x="1196" y="1073"/>
                      <a:pt x="1401" y="1004"/>
                      <a:pt x="1512" y="828"/>
                    </a:cubicBezTo>
                    <a:cubicBezTo>
                      <a:pt x="1578" y="720"/>
                      <a:pt x="1592" y="517"/>
                      <a:pt x="1495" y="329"/>
                    </a:cubicBezTo>
                    <a:cubicBezTo>
                      <a:pt x="1385" y="123"/>
                      <a:pt x="1162" y="33"/>
                      <a:pt x="931" y="33"/>
                    </a:cubicBezTo>
                    <a:cubicBezTo>
                      <a:pt x="910" y="33"/>
                      <a:pt x="890" y="34"/>
                      <a:pt x="869" y="35"/>
                    </a:cubicBezTo>
                    <a:lnTo>
                      <a:pt x="869" y="35"/>
                    </a:lnTo>
                    <a:cubicBezTo>
                      <a:pt x="1230" y="10"/>
                      <a:pt x="1362" y="1"/>
                      <a:pt x="13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3" name="Google Shape;16403;p98"/>
              <p:cNvSpPr/>
              <p:nvPr/>
            </p:nvSpPr>
            <p:spPr>
              <a:xfrm>
                <a:off x="6574649" y="1231721"/>
                <a:ext cx="138234" cy="217442"/>
              </a:xfrm>
              <a:custGeom>
                <a:rect b="b" l="l" r="r" t="t"/>
                <a:pathLst>
                  <a:path extrusionOk="0" h="6874" w="4370">
                    <a:moveTo>
                      <a:pt x="966" y="1"/>
                    </a:moveTo>
                    <a:cubicBezTo>
                      <a:pt x="667" y="1"/>
                      <a:pt x="324" y="105"/>
                      <a:pt x="40" y="316"/>
                    </a:cubicBezTo>
                    <a:cubicBezTo>
                      <a:pt x="1" y="347"/>
                      <a:pt x="29" y="396"/>
                      <a:pt x="64" y="396"/>
                    </a:cubicBezTo>
                    <a:cubicBezTo>
                      <a:pt x="72" y="396"/>
                      <a:pt x="81" y="393"/>
                      <a:pt x="89" y="387"/>
                    </a:cubicBezTo>
                    <a:cubicBezTo>
                      <a:pt x="338" y="201"/>
                      <a:pt x="668" y="101"/>
                      <a:pt x="950" y="101"/>
                    </a:cubicBezTo>
                    <a:cubicBezTo>
                      <a:pt x="1336" y="101"/>
                      <a:pt x="1631" y="290"/>
                      <a:pt x="1502" y="707"/>
                    </a:cubicBezTo>
                    <a:cubicBezTo>
                      <a:pt x="1456" y="837"/>
                      <a:pt x="1385" y="956"/>
                      <a:pt x="1300" y="1066"/>
                    </a:cubicBezTo>
                    <a:cubicBezTo>
                      <a:pt x="1252" y="1132"/>
                      <a:pt x="1300" y="1204"/>
                      <a:pt x="1361" y="1204"/>
                    </a:cubicBezTo>
                    <a:cubicBezTo>
                      <a:pt x="1382" y="1204"/>
                      <a:pt x="1404" y="1195"/>
                      <a:pt x="1425" y="1175"/>
                    </a:cubicBezTo>
                    <a:cubicBezTo>
                      <a:pt x="1432" y="1168"/>
                      <a:pt x="1439" y="1160"/>
                      <a:pt x="1446" y="1156"/>
                    </a:cubicBezTo>
                    <a:cubicBezTo>
                      <a:pt x="1471" y="1135"/>
                      <a:pt x="1496" y="1116"/>
                      <a:pt x="1522" y="1095"/>
                    </a:cubicBezTo>
                    <a:cubicBezTo>
                      <a:pt x="1545" y="1077"/>
                      <a:pt x="1568" y="1059"/>
                      <a:pt x="1594" y="1042"/>
                    </a:cubicBezTo>
                    <a:cubicBezTo>
                      <a:pt x="1738" y="939"/>
                      <a:pt x="1865" y="895"/>
                      <a:pt x="1976" y="895"/>
                    </a:cubicBezTo>
                    <a:cubicBezTo>
                      <a:pt x="2472" y="895"/>
                      <a:pt x="2617" y="1787"/>
                      <a:pt x="2261" y="2326"/>
                    </a:cubicBezTo>
                    <a:cubicBezTo>
                      <a:pt x="2266" y="2319"/>
                      <a:pt x="2270" y="2314"/>
                      <a:pt x="2270" y="2314"/>
                    </a:cubicBezTo>
                    <a:lnTo>
                      <a:pt x="2270" y="2314"/>
                    </a:lnTo>
                    <a:cubicBezTo>
                      <a:pt x="2271" y="2314"/>
                      <a:pt x="2266" y="2321"/>
                      <a:pt x="2253" y="2340"/>
                    </a:cubicBezTo>
                    <a:cubicBezTo>
                      <a:pt x="2241" y="2352"/>
                      <a:pt x="2234" y="2366"/>
                      <a:pt x="2232" y="2380"/>
                    </a:cubicBezTo>
                    <a:cubicBezTo>
                      <a:pt x="2230" y="2403"/>
                      <a:pt x="2232" y="2426"/>
                      <a:pt x="2247" y="2446"/>
                    </a:cubicBezTo>
                    <a:cubicBezTo>
                      <a:pt x="2263" y="2470"/>
                      <a:pt x="2293" y="2485"/>
                      <a:pt x="2322" y="2485"/>
                    </a:cubicBezTo>
                    <a:cubicBezTo>
                      <a:pt x="2339" y="2485"/>
                      <a:pt x="2355" y="2480"/>
                      <a:pt x="2369" y="2469"/>
                    </a:cubicBezTo>
                    <a:cubicBezTo>
                      <a:pt x="2583" y="2288"/>
                      <a:pt x="2767" y="2212"/>
                      <a:pt x="2916" y="2212"/>
                    </a:cubicBezTo>
                    <a:cubicBezTo>
                      <a:pt x="3507" y="2212"/>
                      <a:pt x="3556" y="3404"/>
                      <a:pt x="2875" y="3905"/>
                    </a:cubicBezTo>
                    <a:cubicBezTo>
                      <a:pt x="2820" y="3931"/>
                      <a:pt x="2768" y="3964"/>
                      <a:pt x="2719" y="4003"/>
                    </a:cubicBezTo>
                    <a:cubicBezTo>
                      <a:pt x="2663" y="4049"/>
                      <a:pt x="2661" y="4109"/>
                      <a:pt x="2691" y="4156"/>
                    </a:cubicBezTo>
                    <a:cubicBezTo>
                      <a:pt x="2710" y="4185"/>
                      <a:pt x="2741" y="4203"/>
                      <a:pt x="2777" y="4203"/>
                    </a:cubicBezTo>
                    <a:cubicBezTo>
                      <a:pt x="2797" y="4203"/>
                      <a:pt x="2819" y="4197"/>
                      <a:pt x="2842" y="4185"/>
                    </a:cubicBezTo>
                    <a:cubicBezTo>
                      <a:pt x="2881" y="4163"/>
                      <a:pt x="2917" y="4139"/>
                      <a:pt x="2953" y="4114"/>
                    </a:cubicBezTo>
                    <a:cubicBezTo>
                      <a:pt x="3057" y="4067"/>
                      <a:pt x="3159" y="4046"/>
                      <a:pt x="3253" y="4046"/>
                    </a:cubicBezTo>
                    <a:cubicBezTo>
                      <a:pt x="3629" y="4046"/>
                      <a:pt x="3873" y="4390"/>
                      <a:pt x="3613" y="4809"/>
                    </a:cubicBezTo>
                    <a:cubicBezTo>
                      <a:pt x="3462" y="5029"/>
                      <a:pt x="3272" y="5181"/>
                      <a:pt x="3090" y="5310"/>
                    </a:cubicBezTo>
                    <a:cubicBezTo>
                      <a:pt x="3003" y="5373"/>
                      <a:pt x="3059" y="5494"/>
                      <a:pt x="3142" y="5494"/>
                    </a:cubicBezTo>
                    <a:cubicBezTo>
                      <a:pt x="3154" y="5494"/>
                      <a:pt x="3166" y="5492"/>
                      <a:pt x="3179" y="5486"/>
                    </a:cubicBezTo>
                    <a:cubicBezTo>
                      <a:pt x="3262" y="5450"/>
                      <a:pt x="3305" y="5442"/>
                      <a:pt x="3389" y="5442"/>
                    </a:cubicBezTo>
                    <a:cubicBezTo>
                      <a:pt x="3411" y="5446"/>
                      <a:pt x="3432" y="5452"/>
                      <a:pt x="3454" y="5458"/>
                    </a:cubicBezTo>
                    <a:cubicBezTo>
                      <a:pt x="3480" y="5468"/>
                      <a:pt x="3505" y="5480"/>
                      <a:pt x="3530" y="5495"/>
                    </a:cubicBezTo>
                    <a:cubicBezTo>
                      <a:pt x="3561" y="5516"/>
                      <a:pt x="3588" y="5539"/>
                      <a:pt x="3614" y="5566"/>
                    </a:cubicBezTo>
                    <a:cubicBezTo>
                      <a:pt x="3677" y="5641"/>
                      <a:pt x="3702" y="5697"/>
                      <a:pt x="3723" y="5780"/>
                    </a:cubicBezTo>
                    <a:cubicBezTo>
                      <a:pt x="3793" y="6153"/>
                      <a:pt x="3382" y="6443"/>
                      <a:pt x="3041" y="6620"/>
                    </a:cubicBezTo>
                    <a:cubicBezTo>
                      <a:pt x="2921" y="6702"/>
                      <a:pt x="3002" y="6874"/>
                      <a:pt x="3112" y="6874"/>
                    </a:cubicBezTo>
                    <a:cubicBezTo>
                      <a:pt x="3128" y="6874"/>
                      <a:pt x="3146" y="6870"/>
                      <a:pt x="3163" y="6861"/>
                    </a:cubicBezTo>
                    <a:cubicBezTo>
                      <a:pt x="4300" y="6295"/>
                      <a:pt x="4007" y="5425"/>
                      <a:pt x="3470" y="5281"/>
                    </a:cubicBezTo>
                    <a:cubicBezTo>
                      <a:pt x="4369" y="4552"/>
                      <a:pt x="3879" y="3804"/>
                      <a:pt x="3274" y="3804"/>
                    </a:cubicBezTo>
                    <a:cubicBezTo>
                      <a:pt x="3273" y="3804"/>
                      <a:pt x="3271" y="3804"/>
                      <a:pt x="3269" y="3804"/>
                    </a:cubicBezTo>
                    <a:cubicBezTo>
                      <a:pt x="3798" y="3094"/>
                      <a:pt x="3579" y="2037"/>
                      <a:pt x="2929" y="2037"/>
                    </a:cubicBezTo>
                    <a:cubicBezTo>
                      <a:pt x="2819" y="2037"/>
                      <a:pt x="2698" y="2066"/>
                      <a:pt x="2566" y="2133"/>
                    </a:cubicBezTo>
                    <a:cubicBezTo>
                      <a:pt x="2836" y="1454"/>
                      <a:pt x="2526" y="693"/>
                      <a:pt x="1986" y="693"/>
                    </a:cubicBezTo>
                    <a:cubicBezTo>
                      <a:pt x="1874" y="693"/>
                      <a:pt x="1753" y="725"/>
                      <a:pt x="1625" y="797"/>
                    </a:cubicBezTo>
                    <a:cubicBezTo>
                      <a:pt x="1809" y="269"/>
                      <a:pt x="1445" y="1"/>
                      <a:pt x="9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4" name="Google Shape;16404;p98"/>
              <p:cNvSpPr/>
              <p:nvPr/>
            </p:nvSpPr>
            <p:spPr>
              <a:xfrm>
                <a:off x="6672173" y="1248297"/>
                <a:ext cx="63" cy="95"/>
              </a:xfrm>
              <a:custGeom>
                <a:rect b="b" l="l" r="r" t="t"/>
                <a:pathLst>
                  <a:path extrusionOk="0" h="3" w="2">
                    <a:moveTo>
                      <a:pt x="0" y="2"/>
                    </a:move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5" name="Google Shape;16405;p98"/>
              <p:cNvSpPr/>
              <p:nvPr/>
            </p:nvSpPr>
            <p:spPr>
              <a:xfrm>
                <a:off x="6732274" y="1351672"/>
                <a:ext cx="32" cy="253"/>
              </a:xfrm>
              <a:custGeom>
                <a:rect b="b" l="l" r="r" t="t"/>
                <a:pathLst>
                  <a:path extrusionOk="0" h="8" w="1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0" y="2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6" name="Google Shape;16406;p98"/>
              <p:cNvSpPr/>
              <p:nvPr/>
            </p:nvSpPr>
            <p:spPr>
              <a:xfrm>
                <a:off x="6641869" y="1209547"/>
                <a:ext cx="109543" cy="194318"/>
              </a:xfrm>
              <a:custGeom>
                <a:rect b="b" l="l" r="r" t="t"/>
                <a:pathLst>
                  <a:path extrusionOk="0" h="6143" w="3463">
                    <a:moveTo>
                      <a:pt x="2866" y="4500"/>
                    </a:moveTo>
                    <a:lnTo>
                      <a:pt x="2866" y="4500"/>
                    </a:lnTo>
                    <a:cubicBezTo>
                      <a:pt x="2866" y="4501"/>
                      <a:pt x="2866" y="4501"/>
                      <a:pt x="2866" y="4501"/>
                    </a:cubicBezTo>
                    <a:cubicBezTo>
                      <a:pt x="2866" y="4501"/>
                      <a:pt x="2866" y="4501"/>
                      <a:pt x="2866" y="4500"/>
                    </a:cubicBezTo>
                    <a:close/>
                    <a:moveTo>
                      <a:pt x="483" y="0"/>
                    </a:moveTo>
                    <a:cubicBezTo>
                      <a:pt x="435" y="0"/>
                      <a:pt x="386" y="6"/>
                      <a:pt x="335" y="17"/>
                    </a:cubicBezTo>
                    <a:cubicBezTo>
                      <a:pt x="238" y="39"/>
                      <a:pt x="0" y="139"/>
                      <a:pt x="57" y="221"/>
                    </a:cubicBezTo>
                    <a:cubicBezTo>
                      <a:pt x="67" y="236"/>
                      <a:pt x="86" y="245"/>
                      <a:pt x="104" y="245"/>
                    </a:cubicBezTo>
                    <a:cubicBezTo>
                      <a:pt x="115" y="245"/>
                      <a:pt x="127" y="242"/>
                      <a:pt x="136" y="235"/>
                    </a:cubicBezTo>
                    <a:cubicBezTo>
                      <a:pt x="256" y="152"/>
                      <a:pt x="374" y="116"/>
                      <a:pt x="481" y="116"/>
                    </a:cubicBezTo>
                    <a:cubicBezTo>
                      <a:pt x="915" y="116"/>
                      <a:pt x="1191" y="697"/>
                      <a:pt x="851" y="1115"/>
                    </a:cubicBezTo>
                    <a:cubicBezTo>
                      <a:pt x="812" y="1158"/>
                      <a:pt x="835" y="1229"/>
                      <a:pt x="894" y="1241"/>
                    </a:cubicBezTo>
                    <a:cubicBezTo>
                      <a:pt x="898" y="1243"/>
                      <a:pt x="903" y="1243"/>
                      <a:pt x="908" y="1243"/>
                    </a:cubicBezTo>
                    <a:cubicBezTo>
                      <a:pt x="926" y="1243"/>
                      <a:pt x="941" y="1235"/>
                      <a:pt x="959" y="1226"/>
                    </a:cubicBezTo>
                    <a:lnTo>
                      <a:pt x="965" y="1223"/>
                    </a:lnTo>
                    <a:lnTo>
                      <a:pt x="965" y="1223"/>
                    </a:lnTo>
                    <a:cubicBezTo>
                      <a:pt x="964" y="1224"/>
                      <a:pt x="962" y="1225"/>
                      <a:pt x="961" y="1226"/>
                    </a:cubicBezTo>
                    <a:cubicBezTo>
                      <a:pt x="1064" y="1180"/>
                      <a:pt x="1141" y="1150"/>
                      <a:pt x="1247" y="1150"/>
                    </a:cubicBezTo>
                    <a:cubicBezTo>
                      <a:pt x="1249" y="1150"/>
                      <a:pt x="1252" y="1150"/>
                      <a:pt x="1254" y="1150"/>
                    </a:cubicBezTo>
                    <a:cubicBezTo>
                      <a:pt x="1325" y="1157"/>
                      <a:pt x="1366" y="1171"/>
                      <a:pt x="1425" y="1207"/>
                    </a:cubicBezTo>
                    <a:cubicBezTo>
                      <a:pt x="1482" y="1250"/>
                      <a:pt x="1524" y="1294"/>
                      <a:pt x="1572" y="1383"/>
                    </a:cubicBezTo>
                    <a:cubicBezTo>
                      <a:pt x="1644" y="1531"/>
                      <a:pt x="1667" y="1688"/>
                      <a:pt x="1660" y="1856"/>
                    </a:cubicBezTo>
                    <a:cubicBezTo>
                      <a:pt x="1647" y="2018"/>
                      <a:pt x="1604" y="2182"/>
                      <a:pt x="1509" y="2314"/>
                    </a:cubicBezTo>
                    <a:cubicBezTo>
                      <a:pt x="1468" y="2374"/>
                      <a:pt x="1512" y="2433"/>
                      <a:pt x="1564" y="2433"/>
                    </a:cubicBezTo>
                    <a:cubicBezTo>
                      <a:pt x="1577" y="2433"/>
                      <a:pt x="1591" y="2429"/>
                      <a:pt x="1604" y="2421"/>
                    </a:cubicBezTo>
                    <a:cubicBezTo>
                      <a:pt x="1625" y="2407"/>
                      <a:pt x="1648" y="2393"/>
                      <a:pt x="1671" y="2380"/>
                    </a:cubicBezTo>
                    <a:cubicBezTo>
                      <a:pt x="1763" y="2334"/>
                      <a:pt x="1839" y="2318"/>
                      <a:pt x="1919" y="2318"/>
                    </a:cubicBezTo>
                    <a:cubicBezTo>
                      <a:pt x="1922" y="2318"/>
                      <a:pt x="1925" y="2318"/>
                      <a:pt x="1929" y="2318"/>
                    </a:cubicBezTo>
                    <a:cubicBezTo>
                      <a:pt x="2000" y="2324"/>
                      <a:pt x="2069" y="2348"/>
                      <a:pt x="2131" y="2388"/>
                    </a:cubicBezTo>
                    <a:cubicBezTo>
                      <a:pt x="2218" y="2453"/>
                      <a:pt x="2280" y="2533"/>
                      <a:pt x="2331" y="2630"/>
                    </a:cubicBezTo>
                    <a:cubicBezTo>
                      <a:pt x="2446" y="2867"/>
                      <a:pt x="2479" y="3170"/>
                      <a:pt x="2388" y="3457"/>
                    </a:cubicBezTo>
                    <a:cubicBezTo>
                      <a:pt x="2367" y="3520"/>
                      <a:pt x="2338" y="3578"/>
                      <a:pt x="2304" y="3634"/>
                    </a:cubicBezTo>
                    <a:cubicBezTo>
                      <a:pt x="2260" y="3699"/>
                      <a:pt x="2182" y="3750"/>
                      <a:pt x="2224" y="3810"/>
                    </a:cubicBezTo>
                    <a:cubicBezTo>
                      <a:pt x="2238" y="3832"/>
                      <a:pt x="2255" y="3839"/>
                      <a:pt x="2273" y="3839"/>
                    </a:cubicBezTo>
                    <a:cubicBezTo>
                      <a:pt x="2293" y="3839"/>
                      <a:pt x="2315" y="3831"/>
                      <a:pt x="2341" y="3826"/>
                    </a:cubicBezTo>
                    <a:cubicBezTo>
                      <a:pt x="2382" y="3818"/>
                      <a:pt x="2424" y="3814"/>
                      <a:pt x="2466" y="3814"/>
                    </a:cubicBezTo>
                    <a:cubicBezTo>
                      <a:pt x="2472" y="3814"/>
                      <a:pt x="2478" y="3814"/>
                      <a:pt x="2484" y="3815"/>
                    </a:cubicBezTo>
                    <a:cubicBezTo>
                      <a:pt x="2555" y="3825"/>
                      <a:pt x="2593" y="3839"/>
                      <a:pt x="2640" y="3865"/>
                    </a:cubicBezTo>
                    <a:cubicBezTo>
                      <a:pt x="2698" y="3905"/>
                      <a:pt x="2741" y="3951"/>
                      <a:pt x="2787" y="4036"/>
                    </a:cubicBezTo>
                    <a:cubicBezTo>
                      <a:pt x="2884" y="4241"/>
                      <a:pt x="2868" y="4479"/>
                      <a:pt x="2866" y="4500"/>
                    </a:cubicBezTo>
                    <a:lnTo>
                      <a:pt x="2866" y="4500"/>
                    </a:lnTo>
                    <a:cubicBezTo>
                      <a:pt x="2867" y="4497"/>
                      <a:pt x="2867" y="4492"/>
                      <a:pt x="2868" y="4483"/>
                    </a:cubicBezTo>
                    <a:lnTo>
                      <a:pt x="2868" y="4483"/>
                    </a:lnTo>
                    <a:cubicBezTo>
                      <a:pt x="2868" y="4491"/>
                      <a:pt x="2866" y="4505"/>
                      <a:pt x="2866" y="4505"/>
                    </a:cubicBezTo>
                    <a:cubicBezTo>
                      <a:pt x="2865" y="4505"/>
                      <a:pt x="2865" y="4504"/>
                      <a:pt x="2865" y="4502"/>
                    </a:cubicBezTo>
                    <a:cubicBezTo>
                      <a:pt x="2850" y="4685"/>
                      <a:pt x="2805" y="4813"/>
                      <a:pt x="2734" y="4929"/>
                    </a:cubicBezTo>
                    <a:cubicBezTo>
                      <a:pt x="2706" y="4967"/>
                      <a:pt x="2675" y="5006"/>
                      <a:pt x="2639" y="5037"/>
                    </a:cubicBezTo>
                    <a:cubicBezTo>
                      <a:pt x="2606" y="5066"/>
                      <a:pt x="2603" y="5136"/>
                      <a:pt x="2648" y="5175"/>
                    </a:cubicBezTo>
                    <a:cubicBezTo>
                      <a:pt x="2671" y="5195"/>
                      <a:pt x="2693" y="5199"/>
                      <a:pt x="2725" y="5201"/>
                    </a:cubicBezTo>
                    <a:cubicBezTo>
                      <a:pt x="2855" y="5215"/>
                      <a:pt x="2918" y="5261"/>
                      <a:pt x="2968" y="5350"/>
                    </a:cubicBezTo>
                    <a:cubicBezTo>
                      <a:pt x="3054" y="5539"/>
                      <a:pt x="2970" y="5773"/>
                      <a:pt x="2825" y="5924"/>
                    </a:cubicBezTo>
                    <a:cubicBezTo>
                      <a:pt x="2775" y="5975"/>
                      <a:pt x="2785" y="6063"/>
                      <a:pt x="2837" y="6108"/>
                    </a:cubicBezTo>
                    <a:cubicBezTo>
                      <a:pt x="2863" y="6132"/>
                      <a:pt x="2890" y="6142"/>
                      <a:pt x="2918" y="6142"/>
                    </a:cubicBezTo>
                    <a:cubicBezTo>
                      <a:pt x="3178" y="6142"/>
                      <a:pt x="3462" y="5216"/>
                      <a:pt x="2887" y="5027"/>
                    </a:cubicBezTo>
                    <a:cubicBezTo>
                      <a:pt x="3184" y="4539"/>
                      <a:pt x="3027" y="3666"/>
                      <a:pt x="2472" y="3666"/>
                    </a:cubicBezTo>
                    <a:cubicBezTo>
                      <a:pt x="2459" y="3666"/>
                      <a:pt x="2446" y="3666"/>
                      <a:pt x="2433" y="3667"/>
                    </a:cubicBezTo>
                    <a:cubicBezTo>
                      <a:pt x="2744" y="3117"/>
                      <a:pt x="2480" y="2186"/>
                      <a:pt x="1897" y="2186"/>
                    </a:cubicBezTo>
                    <a:cubicBezTo>
                      <a:pt x="1844" y="2186"/>
                      <a:pt x="1789" y="2193"/>
                      <a:pt x="1731" y="2209"/>
                    </a:cubicBezTo>
                    <a:cubicBezTo>
                      <a:pt x="1947" y="1699"/>
                      <a:pt x="1737" y="987"/>
                      <a:pt x="1236" y="987"/>
                    </a:cubicBezTo>
                    <a:cubicBezTo>
                      <a:pt x="1189" y="987"/>
                      <a:pt x="1140" y="994"/>
                      <a:pt x="1088" y="1007"/>
                    </a:cubicBezTo>
                    <a:cubicBezTo>
                      <a:pt x="1282" y="537"/>
                      <a:pt x="957" y="0"/>
                      <a:pt x="48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7" name="Google Shape;16407;p98"/>
              <p:cNvSpPr/>
              <p:nvPr/>
            </p:nvSpPr>
            <p:spPr>
              <a:xfrm>
                <a:off x="6715224" y="1218278"/>
                <a:ext cx="69686" cy="125644"/>
              </a:xfrm>
              <a:custGeom>
                <a:rect b="b" l="l" r="r" t="t"/>
                <a:pathLst>
                  <a:path extrusionOk="0" h="3972" w="2203">
                    <a:moveTo>
                      <a:pt x="332" y="0"/>
                    </a:moveTo>
                    <a:cubicBezTo>
                      <a:pt x="329" y="0"/>
                      <a:pt x="327" y="0"/>
                      <a:pt x="324" y="0"/>
                    </a:cubicBezTo>
                    <a:lnTo>
                      <a:pt x="303" y="0"/>
                    </a:lnTo>
                    <a:cubicBezTo>
                      <a:pt x="267" y="2"/>
                      <a:pt x="234" y="12"/>
                      <a:pt x="198" y="19"/>
                    </a:cubicBezTo>
                    <a:cubicBezTo>
                      <a:pt x="144" y="30"/>
                      <a:pt x="94" y="50"/>
                      <a:pt x="42" y="71"/>
                    </a:cubicBezTo>
                    <a:cubicBezTo>
                      <a:pt x="15" y="81"/>
                      <a:pt x="1" y="109"/>
                      <a:pt x="9" y="138"/>
                    </a:cubicBezTo>
                    <a:cubicBezTo>
                      <a:pt x="17" y="159"/>
                      <a:pt x="39" y="174"/>
                      <a:pt x="61" y="174"/>
                    </a:cubicBezTo>
                    <a:cubicBezTo>
                      <a:pt x="66" y="174"/>
                      <a:pt x="72" y="173"/>
                      <a:pt x="77" y="171"/>
                    </a:cubicBezTo>
                    <a:cubicBezTo>
                      <a:pt x="131" y="148"/>
                      <a:pt x="188" y="128"/>
                      <a:pt x="248" y="115"/>
                    </a:cubicBezTo>
                    <a:cubicBezTo>
                      <a:pt x="279" y="109"/>
                      <a:pt x="310" y="106"/>
                      <a:pt x="343" y="106"/>
                    </a:cubicBezTo>
                    <a:cubicBezTo>
                      <a:pt x="350" y="106"/>
                      <a:pt x="356" y="106"/>
                      <a:pt x="363" y="106"/>
                    </a:cubicBezTo>
                    <a:cubicBezTo>
                      <a:pt x="384" y="108"/>
                      <a:pt x="403" y="114"/>
                      <a:pt x="425" y="119"/>
                    </a:cubicBezTo>
                    <a:cubicBezTo>
                      <a:pt x="442" y="124"/>
                      <a:pt x="456" y="131"/>
                      <a:pt x="470" y="141"/>
                    </a:cubicBezTo>
                    <a:cubicBezTo>
                      <a:pt x="482" y="149"/>
                      <a:pt x="493" y="159"/>
                      <a:pt x="506" y="171"/>
                    </a:cubicBezTo>
                    <a:cubicBezTo>
                      <a:pt x="520" y="188"/>
                      <a:pt x="532" y="208"/>
                      <a:pt x="545" y="228"/>
                    </a:cubicBezTo>
                    <a:cubicBezTo>
                      <a:pt x="559" y="258"/>
                      <a:pt x="571" y="291"/>
                      <a:pt x="578" y="323"/>
                    </a:cubicBezTo>
                    <a:cubicBezTo>
                      <a:pt x="592" y="400"/>
                      <a:pt x="594" y="479"/>
                      <a:pt x="589" y="557"/>
                    </a:cubicBezTo>
                    <a:cubicBezTo>
                      <a:pt x="578" y="723"/>
                      <a:pt x="539" y="887"/>
                      <a:pt x="486" y="1044"/>
                    </a:cubicBezTo>
                    <a:cubicBezTo>
                      <a:pt x="468" y="1096"/>
                      <a:pt x="449" y="1146"/>
                      <a:pt x="425" y="1196"/>
                    </a:cubicBezTo>
                    <a:cubicBezTo>
                      <a:pt x="416" y="1216"/>
                      <a:pt x="417" y="1238"/>
                      <a:pt x="429" y="1253"/>
                    </a:cubicBezTo>
                    <a:cubicBezTo>
                      <a:pt x="438" y="1267"/>
                      <a:pt x="455" y="1278"/>
                      <a:pt x="472" y="1278"/>
                    </a:cubicBezTo>
                    <a:cubicBezTo>
                      <a:pt x="475" y="1278"/>
                      <a:pt x="478" y="1278"/>
                      <a:pt x="480" y="1278"/>
                    </a:cubicBezTo>
                    <a:cubicBezTo>
                      <a:pt x="545" y="1266"/>
                      <a:pt x="609" y="1260"/>
                      <a:pt x="675" y="1260"/>
                    </a:cubicBezTo>
                    <a:cubicBezTo>
                      <a:pt x="688" y="1260"/>
                      <a:pt x="701" y="1260"/>
                      <a:pt x="714" y="1260"/>
                    </a:cubicBezTo>
                    <a:cubicBezTo>
                      <a:pt x="783" y="1266"/>
                      <a:pt x="853" y="1280"/>
                      <a:pt x="921" y="1302"/>
                    </a:cubicBezTo>
                    <a:cubicBezTo>
                      <a:pt x="983" y="1323"/>
                      <a:pt x="1043" y="1354"/>
                      <a:pt x="1100" y="1389"/>
                    </a:cubicBezTo>
                    <a:cubicBezTo>
                      <a:pt x="1155" y="1427"/>
                      <a:pt x="1205" y="1472"/>
                      <a:pt x="1252" y="1522"/>
                    </a:cubicBezTo>
                    <a:cubicBezTo>
                      <a:pt x="1288" y="1565"/>
                      <a:pt x="1319" y="1611"/>
                      <a:pt x="1345" y="1661"/>
                    </a:cubicBezTo>
                    <a:cubicBezTo>
                      <a:pt x="1391" y="1763"/>
                      <a:pt x="1411" y="1847"/>
                      <a:pt x="1408" y="1961"/>
                    </a:cubicBezTo>
                    <a:cubicBezTo>
                      <a:pt x="1404" y="2011"/>
                      <a:pt x="1394" y="2061"/>
                      <a:pt x="1380" y="2110"/>
                    </a:cubicBezTo>
                    <a:cubicBezTo>
                      <a:pt x="1360" y="2164"/>
                      <a:pt x="1334" y="2214"/>
                      <a:pt x="1302" y="2263"/>
                    </a:cubicBezTo>
                    <a:cubicBezTo>
                      <a:pt x="1272" y="2306"/>
                      <a:pt x="1239" y="2346"/>
                      <a:pt x="1202" y="2383"/>
                    </a:cubicBezTo>
                    <a:cubicBezTo>
                      <a:pt x="1155" y="2431"/>
                      <a:pt x="1197" y="2512"/>
                      <a:pt x="1259" y="2512"/>
                    </a:cubicBezTo>
                    <a:cubicBezTo>
                      <a:pt x="1261" y="2512"/>
                      <a:pt x="1264" y="2512"/>
                      <a:pt x="1267" y="2512"/>
                    </a:cubicBezTo>
                    <a:cubicBezTo>
                      <a:pt x="1293" y="2510"/>
                      <a:pt x="1319" y="2508"/>
                      <a:pt x="1345" y="2508"/>
                    </a:cubicBezTo>
                    <a:cubicBezTo>
                      <a:pt x="1367" y="2508"/>
                      <a:pt x="1388" y="2509"/>
                      <a:pt x="1410" y="2510"/>
                    </a:cubicBezTo>
                    <a:cubicBezTo>
                      <a:pt x="1458" y="2513"/>
                      <a:pt x="1506" y="2522"/>
                      <a:pt x="1553" y="2536"/>
                    </a:cubicBezTo>
                    <a:cubicBezTo>
                      <a:pt x="1584" y="2549"/>
                      <a:pt x="1617" y="2563"/>
                      <a:pt x="1647" y="2582"/>
                    </a:cubicBezTo>
                    <a:cubicBezTo>
                      <a:pt x="1676" y="2601"/>
                      <a:pt x="1703" y="2625"/>
                      <a:pt x="1726" y="2649"/>
                    </a:cubicBezTo>
                    <a:cubicBezTo>
                      <a:pt x="1748" y="2678"/>
                      <a:pt x="1768" y="2707"/>
                      <a:pt x="1785" y="2737"/>
                    </a:cubicBezTo>
                    <a:cubicBezTo>
                      <a:pt x="1839" y="2856"/>
                      <a:pt x="1854" y="2983"/>
                      <a:pt x="1846" y="3116"/>
                    </a:cubicBezTo>
                    <a:cubicBezTo>
                      <a:pt x="1825" y="3348"/>
                      <a:pt x="1735" y="3594"/>
                      <a:pt x="1570" y="3771"/>
                    </a:cubicBezTo>
                    <a:cubicBezTo>
                      <a:pt x="1489" y="3854"/>
                      <a:pt x="1575" y="3971"/>
                      <a:pt x="1667" y="3971"/>
                    </a:cubicBezTo>
                    <a:cubicBezTo>
                      <a:pt x="1697" y="3971"/>
                      <a:pt x="1728" y="3959"/>
                      <a:pt x="1753" y="3928"/>
                    </a:cubicBezTo>
                    <a:cubicBezTo>
                      <a:pt x="2184" y="3397"/>
                      <a:pt x="2203" y="2372"/>
                      <a:pt x="1430" y="2343"/>
                    </a:cubicBezTo>
                    <a:cubicBezTo>
                      <a:pt x="1784" y="1773"/>
                      <a:pt x="1300" y="1140"/>
                      <a:pt x="686" y="1140"/>
                    </a:cubicBezTo>
                    <a:cubicBezTo>
                      <a:pt x="648" y="1140"/>
                      <a:pt x="609" y="1142"/>
                      <a:pt x="571" y="1147"/>
                    </a:cubicBezTo>
                    <a:cubicBezTo>
                      <a:pt x="739" y="684"/>
                      <a:pt x="820" y="0"/>
                      <a:pt x="3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8" name="Google Shape;16408;p98"/>
              <p:cNvSpPr/>
              <p:nvPr/>
            </p:nvSpPr>
            <p:spPr>
              <a:xfrm>
                <a:off x="6803226" y="1182723"/>
                <a:ext cx="42767" cy="48240"/>
              </a:xfrm>
              <a:custGeom>
                <a:rect b="b" l="l" r="r" t="t"/>
                <a:pathLst>
                  <a:path extrusionOk="0" h="1525" w="1352">
                    <a:moveTo>
                      <a:pt x="1233" y="1"/>
                    </a:moveTo>
                    <a:cubicBezTo>
                      <a:pt x="1218" y="1"/>
                      <a:pt x="1202" y="5"/>
                      <a:pt x="1185" y="15"/>
                    </a:cubicBezTo>
                    <a:cubicBezTo>
                      <a:pt x="1128" y="48"/>
                      <a:pt x="1081" y="91"/>
                      <a:pt x="1033" y="135"/>
                    </a:cubicBezTo>
                    <a:cubicBezTo>
                      <a:pt x="705" y="431"/>
                      <a:pt x="310" y="1059"/>
                      <a:pt x="41" y="1418"/>
                    </a:cubicBezTo>
                    <a:cubicBezTo>
                      <a:pt x="0" y="1470"/>
                      <a:pt x="45" y="1524"/>
                      <a:pt x="90" y="1524"/>
                    </a:cubicBezTo>
                    <a:cubicBezTo>
                      <a:pt x="107" y="1524"/>
                      <a:pt x="123" y="1517"/>
                      <a:pt x="135" y="1500"/>
                    </a:cubicBezTo>
                    <a:cubicBezTo>
                      <a:pt x="509" y="1011"/>
                      <a:pt x="750" y="649"/>
                      <a:pt x="1129" y="292"/>
                    </a:cubicBezTo>
                    <a:cubicBezTo>
                      <a:pt x="1208" y="217"/>
                      <a:pt x="1351" y="119"/>
                      <a:pt x="1295" y="36"/>
                    </a:cubicBezTo>
                    <a:cubicBezTo>
                      <a:pt x="1281" y="15"/>
                      <a:pt x="1260" y="1"/>
                      <a:pt x="12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9" name="Google Shape;16409;p98"/>
              <p:cNvSpPr/>
              <p:nvPr/>
            </p:nvSpPr>
            <p:spPr>
              <a:xfrm>
                <a:off x="6827710" y="1221219"/>
                <a:ext cx="95" cy="221"/>
              </a:xfrm>
              <a:custGeom>
                <a:rect b="b" l="l" r="r" t="t"/>
                <a:pathLst>
                  <a:path extrusionOk="0" h="7" w="3">
                    <a:moveTo>
                      <a:pt x="3" y="0"/>
                    </a:moveTo>
                    <a:lnTo>
                      <a:pt x="0" y="6"/>
                    </a:lnTo>
                    <a:cubicBezTo>
                      <a:pt x="2" y="5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0" name="Google Shape;16410;p98"/>
              <p:cNvSpPr/>
              <p:nvPr/>
            </p:nvSpPr>
            <p:spPr>
              <a:xfrm>
                <a:off x="6820529" y="1198318"/>
                <a:ext cx="24262" cy="28849"/>
              </a:xfrm>
              <a:custGeom>
                <a:rect b="b" l="l" r="r" t="t"/>
                <a:pathLst>
                  <a:path extrusionOk="0" h="912" w="767">
                    <a:moveTo>
                      <a:pt x="684" y="1"/>
                    </a:moveTo>
                    <a:cubicBezTo>
                      <a:pt x="670" y="1"/>
                      <a:pt x="654" y="7"/>
                      <a:pt x="639" y="21"/>
                    </a:cubicBezTo>
                    <a:cubicBezTo>
                      <a:pt x="406" y="265"/>
                      <a:pt x="196" y="534"/>
                      <a:pt x="27" y="826"/>
                    </a:cubicBezTo>
                    <a:cubicBezTo>
                      <a:pt x="0" y="869"/>
                      <a:pt x="38" y="911"/>
                      <a:pt x="78" y="911"/>
                    </a:cubicBezTo>
                    <a:cubicBezTo>
                      <a:pt x="97" y="911"/>
                      <a:pt x="117" y="902"/>
                      <a:pt x="131" y="878"/>
                    </a:cubicBezTo>
                    <a:cubicBezTo>
                      <a:pt x="162" y="828"/>
                      <a:pt x="191" y="779"/>
                      <a:pt x="221" y="732"/>
                    </a:cubicBezTo>
                    <a:lnTo>
                      <a:pt x="221" y="732"/>
                    </a:lnTo>
                    <a:cubicBezTo>
                      <a:pt x="221" y="732"/>
                      <a:pt x="221" y="732"/>
                      <a:pt x="221" y="732"/>
                    </a:cubicBezTo>
                    <a:cubicBezTo>
                      <a:pt x="222" y="732"/>
                      <a:pt x="226" y="726"/>
                      <a:pt x="230" y="719"/>
                    </a:cubicBezTo>
                    <a:lnTo>
                      <a:pt x="230" y="719"/>
                    </a:lnTo>
                    <a:lnTo>
                      <a:pt x="229" y="720"/>
                    </a:lnTo>
                    <a:cubicBezTo>
                      <a:pt x="410" y="458"/>
                      <a:pt x="574" y="282"/>
                      <a:pt x="730" y="99"/>
                    </a:cubicBezTo>
                    <a:cubicBezTo>
                      <a:pt x="766" y="56"/>
                      <a:pt x="729" y="1"/>
                      <a:pt x="6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1" name="Google Shape;16411;p98"/>
              <p:cNvSpPr/>
              <p:nvPr/>
            </p:nvSpPr>
            <p:spPr>
              <a:xfrm>
                <a:off x="6818536" y="1269997"/>
                <a:ext cx="63107" cy="19043"/>
              </a:xfrm>
              <a:custGeom>
                <a:rect b="b" l="l" r="r" t="t"/>
                <a:pathLst>
                  <a:path extrusionOk="0" h="602" w="1995">
                    <a:moveTo>
                      <a:pt x="71" y="1"/>
                    </a:moveTo>
                    <a:cubicBezTo>
                      <a:pt x="50" y="3"/>
                      <a:pt x="28" y="18"/>
                      <a:pt x="18" y="36"/>
                    </a:cubicBezTo>
                    <a:cubicBezTo>
                      <a:pt x="1" y="69"/>
                      <a:pt x="18" y="104"/>
                      <a:pt x="47" y="119"/>
                    </a:cubicBezTo>
                    <a:cubicBezTo>
                      <a:pt x="495" y="383"/>
                      <a:pt x="859" y="434"/>
                      <a:pt x="1403" y="519"/>
                    </a:cubicBezTo>
                    <a:cubicBezTo>
                      <a:pt x="1658" y="558"/>
                      <a:pt x="1813" y="601"/>
                      <a:pt x="1899" y="601"/>
                    </a:cubicBezTo>
                    <a:cubicBezTo>
                      <a:pt x="1951" y="601"/>
                      <a:pt x="1978" y="586"/>
                      <a:pt x="1987" y="545"/>
                    </a:cubicBezTo>
                    <a:cubicBezTo>
                      <a:pt x="1994" y="513"/>
                      <a:pt x="1977" y="479"/>
                      <a:pt x="1931" y="463"/>
                    </a:cubicBezTo>
                    <a:cubicBezTo>
                      <a:pt x="1808" y="424"/>
                      <a:pt x="1680" y="400"/>
                      <a:pt x="1552" y="377"/>
                    </a:cubicBezTo>
                    <a:cubicBezTo>
                      <a:pt x="1185" y="316"/>
                      <a:pt x="735" y="291"/>
                      <a:pt x="293" y="105"/>
                    </a:cubicBezTo>
                    <a:cubicBezTo>
                      <a:pt x="227" y="76"/>
                      <a:pt x="164" y="42"/>
                      <a:pt x="101" y="8"/>
                    </a:cubicBezTo>
                    <a:cubicBezTo>
                      <a:pt x="92" y="3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2" name="Google Shape;16412;p98"/>
              <p:cNvSpPr/>
              <p:nvPr/>
            </p:nvSpPr>
            <p:spPr>
              <a:xfrm>
                <a:off x="6833815" y="1260317"/>
                <a:ext cx="31601" cy="10565"/>
              </a:xfrm>
              <a:custGeom>
                <a:rect b="b" l="l" r="r" t="t"/>
                <a:pathLst>
                  <a:path extrusionOk="0" h="334" w="999">
                    <a:moveTo>
                      <a:pt x="62" y="0"/>
                    </a:moveTo>
                    <a:cubicBezTo>
                      <a:pt x="10" y="3"/>
                      <a:pt x="0" y="75"/>
                      <a:pt x="45" y="92"/>
                    </a:cubicBezTo>
                    <a:cubicBezTo>
                      <a:pt x="324" y="206"/>
                      <a:pt x="596" y="275"/>
                      <a:pt x="897" y="332"/>
                    </a:cubicBezTo>
                    <a:cubicBezTo>
                      <a:pt x="901" y="333"/>
                      <a:pt x="906" y="333"/>
                      <a:pt x="910" y="333"/>
                    </a:cubicBezTo>
                    <a:cubicBezTo>
                      <a:pt x="985" y="333"/>
                      <a:pt x="998" y="221"/>
                      <a:pt x="921" y="206"/>
                    </a:cubicBezTo>
                    <a:cubicBezTo>
                      <a:pt x="798" y="186"/>
                      <a:pt x="675" y="163"/>
                      <a:pt x="553" y="139"/>
                    </a:cubicBezTo>
                    <a:cubicBezTo>
                      <a:pt x="305" y="89"/>
                      <a:pt x="62" y="0"/>
                      <a:pt x="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3" name="Google Shape;16413;p98"/>
              <p:cNvSpPr/>
              <p:nvPr/>
            </p:nvSpPr>
            <p:spPr>
              <a:xfrm>
                <a:off x="6545642" y="1263164"/>
                <a:ext cx="123019" cy="197735"/>
              </a:xfrm>
              <a:custGeom>
                <a:rect b="b" l="l" r="r" t="t"/>
                <a:pathLst>
                  <a:path extrusionOk="0" h="6251" w="3889">
                    <a:moveTo>
                      <a:pt x="1374" y="514"/>
                    </a:moveTo>
                    <a:cubicBezTo>
                      <a:pt x="1374" y="515"/>
                      <a:pt x="1375" y="515"/>
                      <a:pt x="1376" y="515"/>
                    </a:cubicBezTo>
                    <a:lnTo>
                      <a:pt x="1376" y="515"/>
                    </a:lnTo>
                    <a:cubicBezTo>
                      <a:pt x="1375" y="515"/>
                      <a:pt x="1375" y="515"/>
                      <a:pt x="1374" y="514"/>
                    </a:cubicBezTo>
                    <a:close/>
                    <a:moveTo>
                      <a:pt x="1385" y="522"/>
                    </a:moveTo>
                    <a:cubicBezTo>
                      <a:pt x="1386" y="523"/>
                      <a:pt x="1387" y="523"/>
                      <a:pt x="1387" y="523"/>
                    </a:cubicBezTo>
                    <a:cubicBezTo>
                      <a:pt x="1386" y="523"/>
                      <a:pt x="1386" y="522"/>
                      <a:pt x="1385" y="522"/>
                    </a:cubicBezTo>
                    <a:close/>
                    <a:moveTo>
                      <a:pt x="2945" y="3131"/>
                    </a:moveTo>
                    <a:cubicBezTo>
                      <a:pt x="2945" y="3131"/>
                      <a:pt x="2946" y="3136"/>
                      <a:pt x="2948" y="3145"/>
                    </a:cubicBezTo>
                    <a:lnTo>
                      <a:pt x="2948" y="3145"/>
                    </a:lnTo>
                    <a:cubicBezTo>
                      <a:pt x="2946" y="3136"/>
                      <a:pt x="2945" y="3131"/>
                      <a:pt x="2945" y="3131"/>
                    </a:cubicBezTo>
                    <a:close/>
                    <a:moveTo>
                      <a:pt x="39" y="0"/>
                    </a:moveTo>
                    <a:cubicBezTo>
                      <a:pt x="18" y="2"/>
                      <a:pt x="1" y="26"/>
                      <a:pt x="4" y="48"/>
                    </a:cubicBezTo>
                    <a:cubicBezTo>
                      <a:pt x="5" y="72"/>
                      <a:pt x="25" y="85"/>
                      <a:pt x="49" y="86"/>
                    </a:cubicBezTo>
                    <a:cubicBezTo>
                      <a:pt x="64" y="86"/>
                      <a:pt x="78" y="88"/>
                      <a:pt x="92" y="88"/>
                    </a:cubicBezTo>
                    <a:lnTo>
                      <a:pt x="87" y="88"/>
                    </a:lnTo>
                    <a:cubicBezTo>
                      <a:pt x="327" y="105"/>
                      <a:pt x="566" y="151"/>
                      <a:pt x="801" y="229"/>
                    </a:cubicBezTo>
                    <a:lnTo>
                      <a:pt x="798" y="229"/>
                    </a:lnTo>
                    <a:cubicBezTo>
                      <a:pt x="1001" y="301"/>
                      <a:pt x="1195" y="398"/>
                      <a:pt x="1378" y="516"/>
                    </a:cubicBezTo>
                    <a:lnTo>
                      <a:pt x="1378" y="516"/>
                    </a:lnTo>
                    <a:cubicBezTo>
                      <a:pt x="1377" y="516"/>
                      <a:pt x="1377" y="516"/>
                      <a:pt x="1376" y="515"/>
                    </a:cubicBezTo>
                    <a:lnTo>
                      <a:pt x="1376" y="515"/>
                    </a:lnTo>
                    <a:cubicBezTo>
                      <a:pt x="1380" y="518"/>
                      <a:pt x="1380" y="518"/>
                      <a:pt x="1380" y="518"/>
                    </a:cubicBezTo>
                    <a:cubicBezTo>
                      <a:pt x="1380" y="518"/>
                      <a:pt x="1380" y="518"/>
                      <a:pt x="1380" y="518"/>
                    </a:cubicBezTo>
                    <a:lnTo>
                      <a:pt x="1380" y="518"/>
                    </a:lnTo>
                    <a:cubicBezTo>
                      <a:pt x="1379" y="518"/>
                      <a:pt x="1380" y="519"/>
                      <a:pt x="1385" y="522"/>
                    </a:cubicBezTo>
                    <a:lnTo>
                      <a:pt x="1385" y="522"/>
                    </a:lnTo>
                    <a:cubicBezTo>
                      <a:pt x="1385" y="522"/>
                      <a:pt x="1385" y="522"/>
                      <a:pt x="1385" y="522"/>
                    </a:cubicBezTo>
                    <a:lnTo>
                      <a:pt x="1385" y="522"/>
                    </a:lnTo>
                    <a:cubicBezTo>
                      <a:pt x="2266" y="1117"/>
                      <a:pt x="2733" y="2111"/>
                      <a:pt x="2949" y="3148"/>
                    </a:cubicBezTo>
                    <a:cubicBezTo>
                      <a:pt x="2949" y="3147"/>
                      <a:pt x="2949" y="3146"/>
                      <a:pt x="2948" y="3145"/>
                    </a:cubicBezTo>
                    <a:lnTo>
                      <a:pt x="2948" y="3145"/>
                    </a:lnTo>
                    <a:cubicBezTo>
                      <a:pt x="2978" y="3275"/>
                      <a:pt x="3194" y="4306"/>
                      <a:pt x="2955" y="5399"/>
                    </a:cubicBezTo>
                    <a:cubicBezTo>
                      <a:pt x="2905" y="5623"/>
                      <a:pt x="2846" y="5845"/>
                      <a:pt x="2812" y="6072"/>
                    </a:cubicBezTo>
                    <a:cubicBezTo>
                      <a:pt x="2800" y="6137"/>
                      <a:pt x="2829" y="6205"/>
                      <a:pt x="2892" y="6235"/>
                    </a:cubicBezTo>
                    <a:cubicBezTo>
                      <a:pt x="2913" y="6245"/>
                      <a:pt x="2936" y="6251"/>
                      <a:pt x="2960" y="6251"/>
                    </a:cubicBezTo>
                    <a:cubicBezTo>
                      <a:pt x="2976" y="6251"/>
                      <a:pt x="2992" y="6248"/>
                      <a:pt x="3008" y="6242"/>
                    </a:cubicBezTo>
                    <a:cubicBezTo>
                      <a:pt x="3042" y="6229"/>
                      <a:pt x="3079" y="6203"/>
                      <a:pt x="3092" y="6167"/>
                    </a:cubicBezTo>
                    <a:cubicBezTo>
                      <a:pt x="3888" y="4113"/>
                      <a:pt x="3029" y="155"/>
                      <a:pt x="4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4" name="Google Shape;16414;p98"/>
              <p:cNvSpPr/>
              <p:nvPr/>
            </p:nvSpPr>
            <p:spPr>
              <a:xfrm>
                <a:off x="6638737" y="1361858"/>
                <a:ext cx="158" cy="633"/>
              </a:xfrm>
              <a:custGeom>
                <a:rect b="b" l="l" r="r" t="t"/>
                <a:pathLst>
                  <a:path extrusionOk="0" h="20" w="5">
                    <a:moveTo>
                      <a:pt x="1" y="1"/>
                    </a:moveTo>
                    <a:lnTo>
                      <a:pt x="1" y="1"/>
                    </a:lnTo>
                    <a:cubicBezTo>
                      <a:pt x="0" y="1"/>
                      <a:pt x="2" y="8"/>
                      <a:pt x="5" y="19"/>
                    </a:cubicBezTo>
                    <a:cubicBezTo>
                      <a:pt x="5" y="15"/>
                      <a:pt x="3" y="12"/>
                      <a:pt x="3" y="9"/>
                    </a:cubicBezTo>
                    <a:cubicBezTo>
                      <a:pt x="2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5" name="Google Shape;16415;p98"/>
              <p:cNvSpPr/>
              <p:nvPr/>
            </p:nvSpPr>
            <p:spPr>
              <a:xfrm>
                <a:off x="6589200" y="1279487"/>
                <a:ext cx="190" cy="158"/>
              </a:xfrm>
              <a:custGeom>
                <a:rect b="b" l="l" r="r" t="t"/>
                <a:pathLst>
                  <a:path extrusionOk="0" h="5" w="6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" y="1"/>
                      <a:pt x="4" y="2"/>
                    </a:cubicBezTo>
                    <a:lnTo>
                      <a:pt x="4" y="2"/>
                    </a:lnTo>
                    <a:cubicBezTo>
                      <a:pt x="2" y="1"/>
                      <a:pt x="1" y="0"/>
                      <a:pt x="1" y="0"/>
                    </a:cubicBezTo>
                    <a:close/>
                    <a:moveTo>
                      <a:pt x="4" y="2"/>
                    </a:moveTo>
                    <a:cubicBezTo>
                      <a:pt x="4" y="3"/>
                      <a:pt x="5" y="4"/>
                      <a:pt x="6" y="4"/>
                    </a:cubicBezTo>
                    <a:lnTo>
                      <a:pt x="4" y="3"/>
                    </a:lnTo>
                    <a:cubicBezTo>
                      <a:pt x="4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16" name="Google Shape;16416;p98"/>
            <p:cNvGrpSpPr/>
            <p:nvPr/>
          </p:nvGrpSpPr>
          <p:grpSpPr>
            <a:xfrm>
              <a:off x="7850734" y="978908"/>
              <a:ext cx="612152" cy="619776"/>
              <a:chOff x="7232384" y="1764508"/>
              <a:chExt cx="612152" cy="619776"/>
            </a:xfrm>
          </p:grpSpPr>
          <p:sp>
            <p:nvSpPr>
              <p:cNvPr id="16417" name="Google Shape;16417;p98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8" name="Google Shape;16418;p98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9" name="Google Shape;16419;p98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0" name="Google Shape;16420;p98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21" name="Google Shape;16421;p98"/>
            <p:cNvGrpSpPr/>
            <p:nvPr/>
          </p:nvGrpSpPr>
          <p:grpSpPr>
            <a:xfrm>
              <a:off x="803438" y="3536024"/>
              <a:ext cx="383702" cy="612816"/>
              <a:chOff x="6705988" y="1508474"/>
              <a:chExt cx="383702" cy="612816"/>
            </a:xfrm>
          </p:grpSpPr>
          <p:sp>
            <p:nvSpPr>
              <p:cNvPr id="16422" name="Google Shape;16422;p98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3" name="Google Shape;16423;p98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4" name="Google Shape;16424;p98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5" name="Google Shape;16425;p98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6" name="Google Shape;16426;p98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7" name="Google Shape;16427;p98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8" name="Google Shape;16428;p98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9" name="Google Shape;16429;p98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0" name="Google Shape;16430;p98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1" name="Google Shape;16431;p98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2" name="Google Shape;16432;p98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3" name="Google Shape;16433;p98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4" name="Google Shape;16434;p98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5" name="Google Shape;16435;p98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6" name="Google Shape;16436;p98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7" name="Google Shape;16437;p98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8" name="Google Shape;16438;p98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9" name="Google Shape;16439;p98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0" name="Google Shape;16440;p98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1" name="Google Shape;16441;p98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2" name="Google Shape;16442;p98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3" name="Google Shape;16443;p98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4" name="Google Shape;16444;p98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5" name="Google Shape;16445;p98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6" name="Google Shape;16446;p98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7" name="Google Shape;16447;p98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8" name="Google Shape;16448;p98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9" name="Google Shape;16449;p98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0" name="Google Shape;16450;p98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1" name="Google Shape;16451;p98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2" name="Google Shape;16452;p98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3" name="Google Shape;16453;p98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4" name="Google Shape;16454;p98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5" name="Google Shape;16455;p98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6" name="Google Shape;16456;p98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7" name="Google Shape;16457;p98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8" name="Google Shape;16458;p98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9" name="Google Shape;16459;p98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0" name="Google Shape;16460;p98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61" name="Google Shape;16461;p98"/>
            <p:cNvGrpSpPr/>
            <p:nvPr/>
          </p:nvGrpSpPr>
          <p:grpSpPr>
            <a:xfrm>
              <a:off x="2179854" y="3536026"/>
              <a:ext cx="457912" cy="846581"/>
              <a:chOff x="6600904" y="2246176"/>
              <a:chExt cx="457912" cy="846581"/>
            </a:xfrm>
          </p:grpSpPr>
          <p:sp>
            <p:nvSpPr>
              <p:cNvPr id="16462" name="Google Shape;16462;p98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3" name="Google Shape;16463;p98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4" name="Google Shape;16464;p98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5" name="Google Shape;16465;p98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6" name="Google Shape;16466;p98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7" name="Google Shape;16467;p98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8" name="Google Shape;16468;p98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9" name="Google Shape;16469;p98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0" name="Google Shape;16470;p98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1" name="Google Shape;16471;p98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2" name="Google Shape;16472;p98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3" name="Google Shape;16473;p98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4" name="Google Shape;16474;p98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5" name="Google Shape;16475;p98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6" name="Google Shape;16476;p98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7" name="Google Shape;16477;p98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8" name="Google Shape;16478;p98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9" name="Google Shape;16479;p98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480" name="Google Shape;16480;p98"/>
            <p:cNvGrpSpPr/>
            <p:nvPr/>
          </p:nvGrpSpPr>
          <p:grpSpPr>
            <a:xfrm rot="848428">
              <a:off x="3320014" y="228891"/>
              <a:ext cx="538575" cy="484167"/>
              <a:chOff x="6552823" y="3238298"/>
              <a:chExt cx="538575" cy="484167"/>
            </a:xfrm>
          </p:grpSpPr>
          <p:sp>
            <p:nvSpPr>
              <p:cNvPr id="16481" name="Google Shape;16481;p98"/>
              <p:cNvSpPr/>
              <p:nvPr/>
            </p:nvSpPr>
            <p:spPr>
              <a:xfrm>
                <a:off x="6609730" y="3569743"/>
                <a:ext cx="5852" cy="4682"/>
              </a:xfrm>
              <a:custGeom>
                <a:rect b="b" l="l" r="r" t="t"/>
                <a:pathLst>
                  <a:path extrusionOk="0" h="148" w="185">
                    <a:moveTo>
                      <a:pt x="108" y="0"/>
                    </a:moveTo>
                    <a:lnTo>
                      <a:pt x="98" y="3"/>
                    </a:lnTo>
                    <a:cubicBezTo>
                      <a:pt x="90" y="5"/>
                      <a:pt x="80" y="10"/>
                      <a:pt x="72" y="15"/>
                    </a:cubicBezTo>
                    <a:lnTo>
                      <a:pt x="64" y="15"/>
                    </a:lnTo>
                    <a:cubicBezTo>
                      <a:pt x="30" y="15"/>
                      <a:pt x="11" y="35"/>
                      <a:pt x="8" y="58"/>
                    </a:cubicBezTo>
                    <a:cubicBezTo>
                      <a:pt x="7" y="86"/>
                      <a:pt x="5" y="118"/>
                      <a:pt x="1" y="145"/>
                    </a:cubicBezTo>
                    <a:cubicBezTo>
                      <a:pt x="25" y="148"/>
                      <a:pt x="50" y="148"/>
                      <a:pt x="72" y="148"/>
                    </a:cubicBezTo>
                    <a:cubicBezTo>
                      <a:pt x="114" y="148"/>
                      <a:pt x="154" y="145"/>
                      <a:pt x="184" y="144"/>
                    </a:cubicBezTo>
                    <a:cubicBezTo>
                      <a:pt x="178" y="112"/>
                      <a:pt x="173" y="79"/>
                      <a:pt x="166" y="48"/>
                    </a:cubicBezTo>
                    <a:cubicBezTo>
                      <a:pt x="163" y="22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2" name="Google Shape;16482;p98"/>
              <p:cNvSpPr/>
              <p:nvPr/>
            </p:nvSpPr>
            <p:spPr>
              <a:xfrm>
                <a:off x="6554563" y="3593341"/>
                <a:ext cx="118812" cy="76487"/>
              </a:xfrm>
              <a:custGeom>
                <a:rect b="b" l="l" r="r" t="t"/>
                <a:pathLst>
                  <a:path extrusionOk="0" h="2418" w="3756">
                    <a:moveTo>
                      <a:pt x="2053" y="0"/>
                    </a:moveTo>
                    <a:cubicBezTo>
                      <a:pt x="2031" y="5"/>
                      <a:pt x="2010" y="6"/>
                      <a:pt x="1988" y="10"/>
                    </a:cubicBezTo>
                    <a:cubicBezTo>
                      <a:pt x="1912" y="16"/>
                      <a:pt x="1837" y="21"/>
                      <a:pt x="1759" y="21"/>
                    </a:cubicBezTo>
                    <a:cubicBezTo>
                      <a:pt x="1735" y="21"/>
                      <a:pt x="1709" y="21"/>
                      <a:pt x="1685" y="19"/>
                    </a:cubicBezTo>
                    <a:cubicBezTo>
                      <a:pt x="1681" y="47"/>
                      <a:pt x="1676" y="95"/>
                      <a:pt x="1676" y="95"/>
                    </a:cubicBezTo>
                    <a:cubicBezTo>
                      <a:pt x="1676" y="95"/>
                      <a:pt x="1676" y="95"/>
                      <a:pt x="1676" y="95"/>
                    </a:cubicBezTo>
                    <a:cubicBezTo>
                      <a:pt x="1665" y="191"/>
                      <a:pt x="1627" y="509"/>
                      <a:pt x="1616" y="593"/>
                    </a:cubicBezTo>
                    <a:cubicBezTo>
                      <a:pt x="1363" y="596"/>
                      <a:pt x="999" y="629"/>
                      <a:pt x="804" y="659"/>
                    </a:cubicBezTo>
                    <a:cubicBezTo>
                      <a:pt x="598" y="692"/>
                      <a:pt x="333" y="752"/>
                      <a:pt x="168" y="881"/>
                    </a:cubicBezTo>
                    <a:cubicBezTo>
                      <a:pt x="131" y="913"/>
                      <a:pt x="101" y="948"/>
                      <a:pt x="81" y="986"/>
                    </a:cubicBezTo>
                    <a:cubicBezTo>
                      <a:pt x="60" y="987"/>
                      <a:pt x="41" y="1007"/>
                      <a:pt x="38" y="1031"/>
                    </a:cubicBezTo>
                    <a:cubicBezTo>
                      <a:pt x="17" y="1543"/>
                      <a:pt x="34" y="1936"/>
                      <a:pt x="1" y="2373"/>
                    </a:cubicBezTo>
                    <a:cubicBezTo>
                      <a:pt x="22" y="2339"/>
                      <a:pt x="47" y="2310"/>
                      <a:pt x="77" y="2290"/>
                    </a:cubicBezTo>
                    <a:cubicBezTo>
                      <a:pt x="153" y="2233"/>
                      <a:pt x="290" y="2201"/>
                      <a:pt x="435" y="2201"/>
                    </a:cubicBezTo>
                    <a:cubicBezTo>
                      <a:pt x="639" y="2201"/>
                      <a:pt x="861" y="2265"/>
                      <a:pt x="963" y="2417"/>
                    </a:cubicBezTo>
                    <a:cubicBezTo>
                      <a:pt x="975" y="2402"/>
                      <a:pt x="986" y="2246"/>
                      <a:pt x="990" y="2218"/>
                    </a:cubicBezTo>
                    <a:cubicBezTo>
                      <a:pt x="1028" y="2029"/>
                      <a:pt x="1098" y="1853"/>
                      <a:pt x="1118" y="1719"/>
                    </a:cubicBezTo>
                    <a:cubicBezTo>
                      <a:pt x="1176" y="1719"/>
                      <a:pt x="1368" y="1714"/>
                      <a:pt x="1358" y="1714"/>
                    </a:cubicBezTo>
                    <a:cubicBezTo>
                      <a:pt x="1453" y="1712"/>
                      <a:pt x="1544" y="1710"/>
                      <a:pt x="1644" y="1710"/>
                    </a:cubicBezTo>
                    <a:cubicBezTo>
                      <a:pt x="1762" y="1710"/>
                      <a:pt x="1892" y="1713"/>
                      <a:pt x="2051" y="1719"/>
                    </a:cubicBezTo>
                    <a:cubicBezTo>
                      <a:pt x="3755" y="1787"/>
                      <a:pt x="2959" y="1723"/>
                      <a:pt x="3280" y="1819"/>
                    </a:cubicBezTo>
                    <a:cubicBezTo>
                      <a:pt x="3294" y="1824"/>
                      <a:pt x="3308" y="1826"/>
                      <a:pt x="3322" y="1826"/>
                    </a:cubicBezTo>
                    <a:cubicBezTo>
                      <a:pt x="3378" y="1826"/>
                      <a:pt x="3428" y="1788"/>
                      <a:pt x="3445" y="1736"/>
                    </a:cubicBezTo>
                    <a:cubicBezTo>
                      <a:pt x="3549" y="1415"/>
                      <a:pt x="3480" y="1143"/>
                      <a:pt x="3317" y="885"/>
                    </a:cubicBezTo>
                    <a:cubicBezTo>
                      <a:pt x="3347" y="841"/>
                      <a:pt x="3334" y="778"/>
                      <a:pt x="3298" y="736"/>
                    </a:cubicBezTo>
                    <a:cubicBezTo>
                      <a:pt x="3261" y="698"/>
                      <a:pt x="3230" y="699"/>
                      <a:pt x="3180" y="691"/>
                    </a:cubicBezTo>
                    <a:cubicBezTo>
                      <a:pt x="3174" y="685"/>
                      <a:pt x="3151" y="678"/>
                      <a:pt x="3134" y="678"/>
                    </a:cubicBezTo>
                    <a:cubicBezTo>
                      <a:pt x="3032" y="678"/>
                      <a:pt x="2869" y="652"/>
                      <a:pt x="2657" y="630"/>
                    </a:cubicBezTo>
                    <a:cubicBezTo>
                      <a:pt x="2016" y="576"/>
                      <a:pt x="2139" y="665"/>
                      <a:pt x="2113" y="384"/>
                    </a:cubicBezTo>
                    <a:cubicBezTo>
                      <a:pt x="2101" y="280"/>
                      <a:pt x="2084" y="178"/>
                      <a:pt x="2066" y="75"/>
                    </a:cubicBezTo>
                    <a:lnTo>
                      <a:pt x="2058" y="32"/>
                    </a:lnTo>
                    <a:cubicBezTo>
                      <a:pt x="2057" y="21"/>
                      <a:pt x="2056" y="12"/>
                      <a:pt x="20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3" name="Google Shape;16483;p98"/>
              <p:cNvSpPr/>
              <p:nvPr/>
            </p:nvSpPr>
            <p:spPr>
              <a:xfrm>
                <a:off x="6552823" y="3662964"/>
                <a:ext cx="38592" cy="20593"/>
              </a:xfrm>
              <a:custGeom>
                <a:rect b="b" l="l" r="r" t="t"/>
                <a:pathLst>
                  <a:path extrusionOk="0" h="651" w="1220">
                    <a:moveTo>
                      <a:pt x="503" y="0"/>
                    </a:moveTo>
                    <a:cubicBezTo>
                      <a:pt x="351" y="0"/>
                      <a:pt x="271" y="20"/>
                      <a:pt x="195" y="50"/>
                    </a:cubicBezTo>
                    <a:cubicBezTo>
                      <a:pt x="158" y="65"/>
                      <a:pt x="117" y="92"/>
                      <a:pt x="99" y="113"/>
                    </a:cubicBezTo>
                    <a:cubicBezTo>
                      <a:pt x="79" y="131"/>
                      <a:pt x="52" y="165"/>
                      <a:pt x="34" y="209"/>
                    </a:cubicBezTo>
                    <a:cubicBezTo>
                      <a:pt x="0" y="302"/>
                      <a:pt x="20" y="378"/>
                      <a:pt x="74" y="454"/>
                    </a:cubicBezTo>
                    <a:cubicBezTo>
                      <a:pt x="125" y="530"/>
                      <a:pt x="304" y="630"/>
                      <a:pt x="375" y="640"/>
                    </a:cubicBezTo>
                    <a:cubicBezTo>
                      <a:pt x="427" y="648"/>
                      <a:pt x="470" y="651"/>
                      <a:pt x="513" y="651"/>
                    </a:cubicBezTo>
                    <a:cubicBezTo>
                      <a:pt x="553" y="651"/>
                      <a:pt x="593" y="648"/>
                      <a:pt x="639" y="645"/>
                    </a:cubicBezTo>
                    <a:cubicBezTo>
                      <a:pt x="1220" y="612"/>
                      <a:pt x="1184" y="36"/>
                      <a:pt x="558" y="2"/>
                    </a:cubicBezTo>
                    <a:cubicBezTo>
                      <a:pt x="531" y="0"/>
                      <a:pt x="517" y="0"/>
                      <a:pt x="5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4" name="Google Shape;16484;p98"/>
              <p:cNvSpPr/>
              <p:nvPr/>
            </p:nvSpPr>
            <p:spPr>
              <a:xfrm>
                <a:off x="6579995" y="3569617"/>
                <a:ext cx="67725" cy="24484"/>
              </a:xfrm>
              <a:custGeom>
                <a:rect b="b" l="l" r="r" t="t"/>
                <a:pathLst>
                  <a:path extrusionOk="0" h="774" w="2141">
                    <a:moveTo>
                      <a:pt x="1870" y="0"/>
                    </a:moveTo>
                    <a:cubicBezTo>
                      <a:pt x="1850" y="0"/>
                      <a:pt x="1833" y="6"/>
                      <a:pt x="1819" y="22"/>
                    </a:cubicBezTo>
                    <a:cubicBezTo>
                      <a:pt x="1791" y="10"/>
                      <a:pt x="1779" y="9"/>
                      <a:pt x="1769" y="6"/>
                    </a:cubicBezTo>
                    <a:cubicBezTo>
                      <a:pt x="1760" y="4"/>
                      <a:pt x="1750" y="4"/>
                      <a:pt x="1741" y="4"/>
                    </a:cubicBezTo>
                    <a:cubicBezTo>
                      <a:pt x="1728" y="4"/>
                      <a:pt x="1717" y="6"/>
                      <a:pt x="1704" y="9"/>
                    </a:cubicBezTo>
                    <a:cubicBezTo>
                      <a:pt x="1685" y="10"/>
                      <a:pt x="1668" y="12"/>
                      <a:pt x="1650" y="17"/>
                    </a:cubicBezTo>
                    <a:cubicBezTo>
                      <a:pt x="1632" y="19"/>
                      <a:pt x="1617" y="25"/>
                      <a:pt x="1598" y="30"/>
                    </a:cubicBezTo>
                    <a:cubicBezTo>
                      <a:pt x="1535" y="52"/>
                      <a:pt x="1502" y="63"/>
                      <a:pt x="1468" y="77"/>
                    </a:cubicBezTo>
                    <a:cubicBezTo>
                      <a:pt x="1362" y="113"/>
                      <a:pt x="1256" y="135"/>
                      <a:pt x="1137" y="146"/>
                    </a:cubicBezTo>
                    <a:cubicBezTo>
                      <a:pt x="1104" y="149"/>
                      <a:pt x="1060" y="152"/>
                      <a:pt x="1012" y="152"/>
                    </a:cubicBezTo>
                    <a:cubicBezTo>
                      <a:pt x="927" y="152"/>
                      <a:pt x="845" y="146"/>
                      <a:pt x="765" y="133"/>
                    </a:cubicBezTo>
                    <a:cubicBezTo>
                      <a:pt x="710" y="125"/>
                      <a:pt x="657" y="109"/>
                      <a:pt x="603" y="95"/>
                    </a:cubicBezTo>
                    <a:cubicBezTo>
                      <a:pt x="537" y="76"/>
                      <a:pt x="478" y="59"/>
                      <a:pt x="415" y="47"/>
                    </a:cubicBezTo>
                    <a:cubicBezTo>
                      <a:pt x="374" y="40"/>
                      <a:pt x="332" y="35"/>
                      <a:pt x="292" y="35"/>
                    </a:cubicBezTo>
                    <a:cubicBezTo>
                      <a:pt x="274" y="35"/>
                      <a:pt x="258" y="37"/>
                      <a:pt x="242" y="39"/>
                    </a:cubicBezTo>
                    <a:cubicBezTo>
                      <a:pt x="232" y="40"/>
                      <a:pt x="225" y="40"/>
                      <a:pt x="218" y="42"/>
                    </a:cubicBezTo>
                    <a:cubicBezTo>
                      <a:pt x="199" y="47"/>
                      <a:pt x="182" y="52"/>
                      <a:pt x="166" y="56"/>
                    </a:cubicBezTo>
                    <a:cubicBezTo>
                      <a:pt x="159" y="59"/>
                      <a:pt x="152" y="60"/>
                      <a:pt x="145" y="63"/>
                    </a:cubicBezTo>
                    <a:lnTo>
                      <a:pt x="139" y="63"/>
                    </a:lnTo>
                    <a:cubicBezTo>
                      <a:pt x="129" y="63"/>
                      <a:pt x="123" y="66"/>
                      <a:pt x="118" y="69"/>
                    </a:cubicBezTo>
                    <a:cubicBezTo>
                      <a:pt x="106" y="76"/>
                      <a:pt x="96" y="82"/>
                      <a:pt x="86" y="90"/>
                    </a:cubicBezTo>
                    <a:cubicBezTo>
                      <a:pt x="67" y="103"/>
                      <a:pt x="57" y="112"/>
                      <a:pt x="50" y="120"/>
                    </a:cubicBezTo>
                    <a:cubicBezTo>
                      <a:pt x="32" y="139"/>
                      <a:pt x="17" y="163"/>
                      <a:pt x="9" y="195"/>
                    </a:cubicBezTo>
                    <a:lnTo>
                      <a:pt x="2" y="226"/>
                    </a:lnTo>
                    <a:cubicBezTo>
                      <a:pt x="2" y="245"/>
                      <a:pt x="0" y="261"/>
                      <a:pt x="2" y="277"/>
                    </a:cubicBezTo>
                    <a:cubicBezTo>
                      <a:pt x="9" y="311"/>
                      <a:pt x="17" y="338"/>
                      <a:pt x="32" y="368"/>
                    </a:cubicBezTo>
                    <a:cubicBezTo>
                      <a:pt x="42" y="390"/>
                      <a:pt x="56" y="411"/>
                      <a:pt x="75" y="438"/>
                    </a:cubicBezTo>
                    <a:cubicBezTo>
                      <a:pt x="99" y="468"/>
                      <a:pt x="123" y="497"/>
                      <a:pt x="150" y="524"/>
                    </a:cubicBezTo>
                    <a:cubicBezTo>
                      <a:pt x="173" y="547"/>
                      <a:pt x="199" y="567"/>
                      <a:pt x="224" y="586"/>
                    </a:cubicBezTo>
                    <a:cubicBezTo>
                      <a:pt x="259" y="613"/>
                      <a:pt x="295" y="632"/>
                      <a:pt x="331" y="649"/>
                    </a:cubicBezTo>
                    <a:cubicBezTo>
                      <a:pt x="397" y="683"/>
                      <a:pt x="474" y="710"/>
                      <a:pt x="571" y="732"/>
                    </a:cubicBezTo>
                    <a:cubicBezTo>
                      <a:pt x="650" y="749"/>
                      <a:pt x="740" y="762"/>
                      <a:pt x="855" y="771"/>
                    </a:cubicBezTo>
                    <a:cubicBezTo>
                      <a:pt x="888" y="773"/>
                      <a:pt x="919" y="773"/>
                      <a:pt x="954" y="773"/>
                    </a:cubicBezTo>
                    <a:cubicBezTo>
                      <a:pt x="1031" y="773"/>
                      <a:pt x="1108" y="769"/>
                      <a:pt x="1184" y="762"/>
                    </a:cubicBezTo>
                    <a:cubicBezTo>
                      <a:pt x="1645" y="719"/>
                      <a:pt x="2141" y="583"/>
                      <a:pt x="2015" y="140"/>
                    </a:cubicBezTo>
                    <a:cubicBezTo>
                      <a:pt x="2012" y="123"/>
                      <a:pt x="2003" y="105"/>
                      <a:pt x="1993" y="88"/>
                    </a:cubicBezTo>
                    <a:cubicBezTo>
                      <a:pt x="1975" y="52"/>
                      <a:pt x="1940" y="30"/>
                      <a:pt x="1910" y="13"/>
                    </a:cubicBezTo>
                    <a:cubicBezTo>
                      <a:pt x="1896" y="3"/>
                      <a:pt x="1882" y="0"/>
                      <a:pt x="18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5" name="Google Shape;16485;p98"/>
              <p:cNvSpPr/>
              <p:nvPr/>
            </p:nvSpPr>
            <p:spPr>
              <a:xfrm>
                <a:off x="6556461" y="3635286"/>
                <a:ext cx="28817" cy="11230"/>
              </a:xfrm>
              <a:custGeom>
                <a:rect b="b" l="l" r="r" t="t"/>
                <a:pathLst>
                  <a:path extrusionOk="0" h="355" w="911">
                    <a:moveTo>
                      <a:pt x="45" y="0"/>
                    </a:moveTo>
                    <a:cubicBezTo>
                      <a:pt x="20" y="0"/>
                      <a:pt x="1" y="23"/>
                      <a:pt x="1" y="46"/>
                    </a:cubicBezTo>
                    <a:cubicBezTo>
                      <a:pt x="1" y="103"/>
                      <a:pt x="80" y="95"/>
                      <a:pt x="141" y="101"/>
                    </a:cubicBezTo>
                    <a:cubicBezTo>
                      <a:pt x="302" y="122"/>
                      <a:pt x="428" y="165"/>
                      <a:pt x="552" y="217"/>
                    </a:cubicBezTo>
                    <a:cubicBezTo>
                      <a:pt x="551" y="216"/>
                      <a:pt x="551" y="216"/>
                      <a:pt x="551" y="216"/>
                    </a:cubicBezTo>
                    <a:lnTo>
                      <a:pt x="551" y="216"/>
                    </a:lnTo>
                    <a:cubicBezTo>
                      <a:pt x="551" y="216"/>
                      <a:pt x="551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2" y="216"/>
                      <a:pt x="552" y="216"/>
                    </a:cubicBezTo>
                    <a:lnTo>
                      <a:pt x="552" y="216"/>
                    </a:lnTo>
                    <a:cubicBezTo>
                      <a:pt x="552" y="216"/>
                      <a:pt x="553" y="217"/>
                      <a:pt x="554" y="217"/>
                    </a:cubicBezTo>
                    <a:lnTo>
                      <a:pt x="554" y="217"/>
                    </a:lnTo>
                    <a:cubicBezTo>
                      <a:pt x="574" y="225"/>
                      <a:pt x="678" y="270"/>
                      <a:pt x="819" y="347"/>
                    </a:cubicBezTo>
                    <a:cubicBezTo>
                      <a:pt x="828" y="352"/>
                      <a:pt x="836" y="354"/>
                      <a:pt x="844" y="354"/>
                    </a:cubicBezTo>
                    <a:cubicBezTo>
                      <a:pt x="887" y="354"/>
                      <a:pt x="911" y="291"/>
                      <a:pt x="867" y="267"/>
                    </a:cubicBezTo>
                    <a:cubicBezTo>
                      <a:pt x="589" y="115"/>
                      <a:pt x="345" y="16"/>
                      <a:pt x="50" y="0"/>
                    </a:cubicBezTo>
                    <a:cubicBezTo>
                      <a:pt x="48" y="0"/>
                      <a:pt x="47" y="0"/>
                      <a:pt x="45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6" name="Google Shape;16486;p98"/>
              <p:cNvSpPr/>
              <p:nvPr/>
            </p:nvSpPr>
            <p:spPr>
              <a:xfrm>
                <a:off x="6561174" y="3624246"/>
                <a:ext cx="22048" cy="16101"/>
              </a:xfrm>
              <a:custGeom>
                <a:rect b="b" l="l" r="r" t="t"/>
                <a:pathLst>
                  <a:path extrusionOk="0" h="509" w="697">
                    <a:moveTo>
                      <a:pt x="54" y="0"/>
                    </a:moveTo>
                    <a:cubicBezTo>
                      <a:pt x="38" y="1"/>
                      <a:pt x="22" y="10"/>
                      <a:pt x="14" y="24"/>
                    </a:cubicBezTo>
                    <a:cubicBezTo>
                      <a:pt x="1" y="46"/>
                      <a:pt x="8" y="77"/>
                      <a:pt x="31" y="89"/>
                    </a:cubicBezTo>
                    <a:cubicBezTo>
                      <a:pt x="111" y="136"/>
                      <a:pt x="188" y="185"/>
                      <a:pt x="264" y="235"/>
                    </a:cubicBezTo>
                    <a:cubicBezTo>
                      <a:pt x="375" y="309"/>
                      <a:pt x="502" y="410"/>
                      <a:pt x="502" y="410"/>
                    </a:cubicBezTo>
                    <a:cubicBezTo>
                      <a:pt x="503" y="410"/>
                      <a:pt x="511" y="417"/>
                      <a:pt x="511" y="417"/>
                    </a:cubicBezTo>
                    <a:cubicBezTo>
                      <a:pt x="510" y="416"/>
                      <a:pt x="510" y="416"/>
                      <a:pt x="510" y="416"/>
                    </a:cubicBezTo>
                    <a:lnTo>
                      <a:pt x="510" y="416"/>
                    </a:lnTo>
                    <a:cubicBezTo>
                      <a:pt x="512" y="416"/>
                      <a:pt x="604" y="490"/>
                      <a:pt x="609" y="495"/>
                    </a:cubicBezTo>
                    <a:cubicBezTo>
                      <a:pt x="621" y="505"/>
                      <a:pt x="633" y="509"/>
                      <a:pt x="644" y="509"/>
                    </a:cubicBezTo>
                    <a:cubicBezTo>
                      <a:pt x="656" y="509"/>
                      <a:pt x="668" y="504"/>
                      <a:pt x="677" y="495"/>
                    </a:cubicBezTo>
                    <a:cubicBezTo>
                      <a:pt x="697" y="475"/>
                      <a:pt x="695" y="444"/>
                      <a:pt x="677" y="428"/>
                    </a:cubicBezTo>
                    <a:cubicBezTo>
                      <a:pt x="584" y="354"/>
                      <a:pt x="489" y="281"/>
                      <a:pt x="395" y="210"/>
                    </a:cubicBezTo>
                    <a:cubicBezTo>
                      <a:pt x="292" y="137"/>
                      <a:pt x="187" y="67"/>
                      <a:pt x="77" y="6"/>
                    </a:cubicBezTo>
                    <a:cubicBezTo>
                      <a:pt x="70" y="1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7" name="Google Shape;16487;p98"/>
              <p:cNvSpPr/>
              <p:nvPr/>
            </p:nvSpPr>
            <p:spPr>
              <a:xfrm>
                <a:off x="6571391" y="3617255"/>
                <a:ext cx="19644" cy="22333"/>
              </a:xfrm>
              <a:custGeom>
                <a:rect b="b" l="l" r="r" t="t"/>
                <a:pathLst>
                  <a:path extrusionOk="0" h="706" w="621">
                    <a:moveTo>
                      <a:pt x="46" y="1"/>
                    </a:moveTo>
                    <a:cubicBezTo>
                      <a:pt x="44" y="2"/>
                      <a:pt x="42" y="2"/>
                      <a:pt x="37" y="5"/>
                    </a:cubicBezTo>
                    <a:cubicBezTo>
                      <a:pt x="24" y="8"/>
                      <a:pt x="16" y="16"/>
                      <a:pt x="9" y="26"/>
                    </a:cubicBezTo>
                    <a:cubicBezTo>
                      <a:pt x="2" y="36"/>
                      <a:pt x="0" y="51"/>
                      <a:pt x="3" y="62"/>
                    </a:cubicBezTo>
                    <a:cubicBezTo>
                      <a:pt x="7" y="72"/>
                      <a:pt x="14" y="85"/>
                      <a:pt x="24" y="91"/>
                    </a:cubicBezTo>
                    <a:cubicBezTo>
                      <a:pt x="42" y="98"/>
                      <a:pt x="57" y="105"/>
                      <a:pt x="72" y="114"/>
                    </a:cubicBezTo>
                    <a:cubicBezTo>
                      <a:pt x="93" y="124"/>
                      <a:pt x="113" y="138"/>
                      <a:pt x="130" y="151"/>
                    </a:cubicBezTo>
                    <a:cubicBezTo>
                      <a:pt x="156" y="171"/>
                      <a:pt x="180" y="192"/>
                      <a:pt x="202" y="215"/>
                    </a:cubicBezTo>
                    <a:cubicBezTo>
                      <a:pt x="223" y="238"/>
                      <a:pt x="245" y="264"/>
                      <a:pt x="265" y="288"/>
                    </a:cubicBezTo>
                    <a:cubicBezTo>
                      <a:pt x="289" y="321"/>
                      <a:pt x="516" y="695"/>
                      <a:pt x="547" y="704"/>
                    </a:cubicBezTo>
                    <a:cubicBezTo>
                      <a:pt x="552" y="705"/>
                      <a:pt x="556" y="706"/>
                      <a:pt x="561" y="706"/>
                    </a:cubicBezTo>
                    <a:cubicBezTo>
                      <a:pt x="597" y="706"/>
                      <a:pt x="621" y="663"/>
                      <a:pt x="601" y="635"/>
                    </a:cubicBezTo>
                    <a:cubicBezTo>
                      <a:pt x="521" y="520"/>
                      <a:pt x="457" y="396"/>
                      <a:pt x="375" y="280"/>
                    </a:cubicBezTo>
                    <a:cubicBezTo>
                      <a:pt x="339" y="227"/>
                      <a:pt x="299" y="177"/>
                      <a:pt x="252" y="129"/>
                    </a:cubicBezTo>
                    <a:cubicBezTo>
                      <a:pt x="231" y="108"/>
                      <a:pt x="208" y="88"/>
                      <a:pt x="185" y="72"/>
                    </a:cubicBezTo>
                    <a:cubicBezTo>
                      <a:pt x="172" y="62"/>
                      <a:pt x="158" y="52"/>
                      <a:pt x="142" y="43"/>
                    </a:cubicBezTo>
                    <a:cubicBezTo>
                      <a:pt x="120" y="29"/>
                      <a:pt x="95" y="19"/>
                      <a:pt x="72" y="8"/>
                    </a:cubicBezTo>
                    <a:cubicBezTo>
                      <a:pt x="63" y="5"/>
                      <a:pt x="56" y="1"/>
                      <a:pt x="4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8" name="Google Shape;16488;p98"/>
              <p:cNvSpPr/>
              <p:nvPr/>
            </p:nvSpPr>
            <p:spPr>
              <a:xfrm>
                <a:off x="6654269" y="3318455"/>
                <a:ext cx="437130" cy="404010"/>
              </a:xfrm>
              <a:custGeom>
                <a:rect b="b" l="l" r="r" t="t"/>
                <a:pathLst>
                  <a:path extrusionOk="0" h="12772" w="13819">
                    <a:moveTo>
                      <a:pt x="11593" y="0"/>
                    </a:moveTo>
                    <a:cubicBezTo>
                      <a:pt x="11540" y="0"/>
                      <a:pt x="11498" y="36"/>
                      <a:pt x="11486" y="81"/>
                    </a:cubicBezTo>
                    <a:cubicBezTo>
                      <a:pt x="11058" y="82"/>
                      <a:pt x="9844" y="365"/>
                      <a:pt x="8159" y="365"/>
                    </a:cubicBezTo>
                    <a:cubicBezTo>
                      <a:pt x="7842" y="365"/>
                      <a:pt x="7508" y="355"/>
                      <a:pt x="7160" y="331"/>
                    </a:cubicBezTo>
                    <a:cubicBezTo>
                      <a:pt x="6663" y="297"/>
                      <a:pt x="6177" y="285"/>
                      <a:pt x="5712" y="285"/>
                    </a:cubicBezTo>
                    <a:cubicBezTo>
                      <a:pt x="4530" y="285"/>
                      <a:pt x="3483" y="364"/>
                      <a:pt x="2730" y="364"/>
                    </a:cubicBezTo>
                    <a:cubicBezTo>
                      <a:pt x="2180" y="364"/>
                      <a:pt x="1787" y="322"/>
                      <a:pt x="1613" y="177"/>
                    </a:cubicBezTo>
                    <a:cubicBezTo>
                      <a:pt x="1601" y="168"/>
                      <a:pt x="1590" y="162"/>
                      <a:pt x="1573" y="162"/>
                    </a:cubicBezTo>
                    <a:cubicBezTo>
                      <a:pt x="1553" y="162"/>
                      <a:pt x="1548" y="163"/>
                      <a:pt x="1547" y="163"/>
                    </a:cubicBezTo>
                    <a:cubicBezTo>
                      <a:pt x="1545" y="163"/>
                      <a:pt x="1558" y="161"/>
                      <a:pt x="1527" y="151"/>
                    </a:cubicBezTo>
                    <a:cubicBezTo>
                      <a:pt x="1518" y="148"/>
                      <a:pt x="1510" y="147"/>
                      <a:pt x="1503" y="147"/>
                    </a:cubicBezTo>
                    <a:cubicBezTo>
                      <a:pt x="1472" y="147"/>
                      <a:pt x="1450" y="167"/>
                      <a:pt x="1435" y="197"/>
                    </a:cubicBezTo>
                    <a:cubicBezTo>
                      <a:pt x="1197" y="702"/>
                      <a:pt x="988" y="1232"/>
                      <a:pt x="809" y="1773"/>
                    </a:cubicBezTo>
                    <a:cubicBezTo>
                      <a:pt x="640" y="2284"/>
                      <a:pt x="503" y="2821"/>
                      <a:pt x="387" y="3415"/>
                    </a:cubicBezTo>
                    <a:cubicBezTo>
                      <a:pt x="187" y="4439"/>
                      <a:pt x="73" y="5545"/>
                      <a:pt x="41" y="6796"/>
                    </a:cubicBezTo>
                    <a:cubicBezTo>
                      <a:pt x="0" y="8434"/>
                      <a:pt x="75" y="11026"/>
                      <a:pt x="1110" y="12390"/>
                    </a:cubicBezTo>
                    <a:cubicBezTo>
                      <a:pt x="1176" y="12481"/>
                      <a:pt x="1207" y="12509"/>
                      <a:pt x="1263" y="12554"/>
                    </a:cubicBezTo>
                    <a:cubicBezTo>
                      <a:pt x="1305" y="12587"/>
                      <a:pt x="1358" y="12590"/>
                      <a:pt x="1411" y="12590"/>
                    </a:cubicBezTo>
                    <a:cubicBezTo>
                      <a:pt x="1422" y="12590"/>
                      <a:pt x="1434" y="12589"/>
                      <a:pt x="1445" y="12589"/>
                    </a:cubicBezTo>
                    <a:cubicBezTo>
                      <a:pt x="2475" y="12535"/>
                      <a:pt x="3236" y="12515"/>
                      <a:pt x="3861" y="12515"/>
                    </a:cubicBezTo>
                    <a:cubicBezTo>
                      <a:pt x="5064" y="12515"/>
                      <a:pt x="5767" y="12588"/>
                      <a:pt x="6924" y="12627"/>
                    </a:cubicBezTo>
                    <a:cubicBezTo>
                      <a:pt x="9230" y="12704"/>
                      <a:pt x="9193" y="12631"/>
                      <a:pt x="11514" y="12768"/>
                    </a:cubicBezTo>
                    <a:cubicBezTo>
                      <a:pt x="11548" y="12771"/>
                      <a:pt x="11586" y="12772"/>
                      <a:pt x="11625" y="12772"/>
                    </a:cubicBezTo>
                    <a:cubicBezTo>
                      <a:pt x="11824" y="12772"/>
                      <a:pt x="12064" y="12735"/>
                      <a:pt x="12073" y="12562"/>
                    </a:cubicBezTo>
                    <a:cubicBezTo>
                      <a:pt x="12614" y="11959"/>
                      <a:pt x="12932" y="10354"/>
                      <a:pt x="13045" y="9538"/>
                    </a:cubicBezTo>
                    <a:cubicBezTo>
                      <a:pt x="13818" y="3954"/>
                      <a:pt x="12196" y="1448"/>
                      <a:pt x="11806" y="406"/>
                    </a:cubicBezTo>
                    <a:lnTo>
                      <a:pt x="11806" y="406"/>
                    </a:lnTo>
                    <a:lnTo>
                      <a:pt x="11808" y="411"/>
                    </a:lnTo>
                    <a:cubicBezTo>
                      <a:pt x="11699" y="116"/>
                      <a:pt x="11715" y="0"/>
                      <a:pt x="115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9" name="Google Shape;16489;p98"/>
              <p:cNvSpPr/>
              <p:nvPr/>
            </p:nvSpPr>
            <p:spPr>
              <a:xfrm>
                <a:off x="6694220" y="3378114"/>
                <a:ext cx="35650" cy="324328"/>
              </a:xfrm>
              <a:custGeom>
                <a:rect b="b" l="l" r="r" t="t"/>
                <a:pathLst>
                  <a:path extrusionOk="0" h="10253" w="1127">
                    <a:moveTo>
                      <a:pt x="845" y="1305"/>
                    </a:moveTo>
                    <a:cubicBezTo>
                      <a:pt x="845" y="1306"/>
                      <a:pt x="845" y="1307"/>
                      <a:pt x="845" y="1308"/>
                    </a:cubicBezTo>
                    <a:lnTo>
                      <a:pt x="845" y="1308"/>
                    </a:lnTo>
                    <a:cubicBezTo>
                      <a:pt x="845" y="1307"/>
                      <a:pt x="845" y="1306"/>
                      <a:pt x="845" y="1305"/>
                    </a:cubicBezTo>
                    <a:close/>
                    <a:moveTo>
                      <a:pt x="1074" y="0"/>
                    </a:moveTo>
                    <a:cubicBezTo>
                      <a:pt x="1056" y="0"/>
                      <a:pt x="1034" y="13"/>
                      <a:pt x="1028" y="35"/>
                    </a:cubicBezTo>
                    <a:cubicBezTo>
                      <a:pt x="877" y="617"/>
                      <a:pt x="748" y="1209"/>
                      <a:pt x="649" y="1804"/>
                    </a:cubicBezTo>
                    <a:cubicBezTo>
                      <a:pt x="0" y="5749"/>
                      <a:pt x="837" y="10122"/>
                      <a:pt x="1024" y="10242"/>
                    </a:cubicBezTo>
                    <a:cubicBezTo>
                      <a:pt x="1035" y="10249"/>
                      <a:pt x="1047" y="10252"/>
                      <a:pt x="1058" y="10252"/>
                    </a:cubicBezTo>
                    <a:cubicBezTo>
                      <a:pt x="1095" y="10252"/>
                      <a:pt x="1126" y="10217"/>
                      <a:pt x="1117" y="10177"/>
                    </a:cubicBezTo>
                    <a:cubicBezTo>
                      <a:pt x="569" y="7633"/>
                      <a:pt x="320" y="4231"/>
                      <a:pt x="845" y="1308"/>
                    </a:cubicBezTo>
                    <a:lnTo>
                      <a:pt x="845" y="1308"/>
                    </a:lnTo>
                    <a:cubicBezTo>
                      <a:pt x="844" y="1308"/>
                      <a:pt x="844" y="1309"/>
                      <a:pt x="844" y="1309"/>
                    </a:cubicBezTo>
                    <a:lnTo>
                      <a:pt x="844" y="1309"/>
                    </a:lnTo>
                    <a:cubicBezTo>
                      <a:pt x="921" y="892"/>
                      <a:pt x="1010" y="474"/>
                      <a:pt x="1120" y="62"/>
                    </a:cubicBezTo>
                    <a:cubicBezTo>
                      <a:pt x="1126" y="36"/>
                      <a:pt x="1116" y="10"/>
                      <a:pt x="1089" y="2"/>
                    </a:cubicBezTo>
                    <a:cubicBezTo>
                      <a:pt x="1084" y="0"/>
                      <a:pt x="1080" y="0"/>
                      <a:pt x="10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0" name="Google Shape;16490;p98"/>
              <p:cNvSpPr/>
              <p:nvPr/>
            </p:nvSpPr>
            <p:spPr>
              <a:xfrm>
                <a:off x="6768588" y="3405950"/>
                <a:ext cx="17335" cy="292822"/>
              </a:xfrm>
              <a:custGeom>
                <a:rect b="b" l="l" r="r" t="t"/>
                <a:pathLst>
                  <a:path extrusionOk="0" h="9257" w="548">
                    <a:moveTo>
                      <a:pt x="217" y="1"/>
                    </a:moveTo>
                    <a:cubicBezTo>
                      <a:pt x="188" y="1"/>
                      <a:pt x="168" y="22"/>
                      <a:pt x="167" y="48"/>
                    </a:cubicBezTo>
                    <a:cubicBezTo>
                      <a:pt x="98" y="667"/>
                      <a:pt x="52" y="1290"/>
                      <a:pt x="26" y="1911"/>
                    </a:cubicBezTo>
                    <a:cubicBezTo>
                      <a:pt x="2" y="2527"/>
                      <a:pt x="0" y="3142"/>
                      <a:pt x="15" y="3758"/>
                    </a:cubicBezTo>
                    <a:cubicBezTo>
                      <a:pt x="28" y="4372"/>
                      <a:pt x="61" y="4985"/>
                      <a:pt x="98" y="5599"/>
                    </a:cubicBezTo>
                    <a:cubicBezTo>
                      <a:pt x="137" y="6209"/>
                      <a:pt x="184" y="6821"/>
                      <a:pt x="240" y="7431"/>
                    </a:cubicBezTo>
                    <a:cubicBezTo>
                      <a:pt x="267" y="7726"/>
                      <a:pt x="295" y="8024"/>
                      <a:pt x="326" y="8319"/>
                    </a:cubicBezTo>
                    <a:cubicBezTo>
                      <a:pt x="356" y="8615"/>
                      <a:pt x="390" y="8911"/>
                      <a:pt x="421" y="9208"/>
                    </a:cubicBezTo>
                    <a:cubicBezTo>
                      <a:pt x="426" y="9235"/>
                      <a:pt x="454" y="9255"/>
                      <a:pt x="482" y="9256"/>
                    </a:cubicBezTo>
                    <a:cubicBezTo>
                      <a:pt x="482" y="9256"/>
                      <a:pt x="483" y="9256"/>
                      <a:pt x="484" y="9256"/>
                    </a:cubicBezTo>
                    <a:cubicBezTo>
                      <a:pt x="520" y="9256"/>
                      <a:pt x="547" y="9223"/>
                      <a:pt x="546" y="9198"/>
                    </a:cubicBezTo>
                    <a:cubicBezTo>
                      <a:pt x="526" y="8887"/>
                      <a:pt x="506" y="8576"/>
                      <a:pt x="483" y="8267"/>
                    </a:cubicBezTo>
                    <a:cubicBezTo>
                      <a:pt x="460" y="7959"/>
                      <a:pt x="433" y="7648"/>
                      <a:pt x="406" y="7341"/>
                    </a:cubicBezTo>
                    <a:cubicBezTo>
                      <a:pt x="354" y="6728"/>
                      <a:pt x="301" y="6112"/>
                      <a:pt x="254" y="5496"/>
                    </a:cubicBezTo>
                    <a:cubicBezTo>
                      <a:pt x="207" y="4884"/>
                      <a:pt x="174" y="4268"/>
                      <a:pt x="155" y="3654"/>
                    </a:cubicBezTo>
                    <a:cubicBezTo>
                      <a:pt x="135" y="3038"/>
                      <a:pt x="131" y="2421"/>
                      <a:pt x="147" y="1805"/>
                    </a:cubicBezTo>
                    <a:cubicBezTo>
                      <a:pt x="162" y="1218"/>
                      <a:pt x="201" y="635"/>
                      <a:pt x="263" y="51"/>
                    </a:cubicBezTo>
                    <a:cubicBezTo>
                      <a:pt x="267" y="27"/>
                      <a:pt x="242" y="2"/>
                      <a:pt x="2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1" name="Google Shape;16491;p98"/>
              <p:cNvSpPr/>
              <p:nvPr/>
            </p:nvSpPr>
            <p:spPr>
              <a:xfrm>
                <a:off x="6843874" y="3425215"/>
                <a:ext cx="14076" cy="277164"/>
              </a:xfrm>
              <a:custGeom>
                <a:rect b="b" l="l" r="r" t="t"/>
                <a:pathLst>
                  <a:path extrusionOk="0" h="8762" w="445">
                    <a:moveTo>
                      <a:pt x="172" y="0"/>
                    </a:moveTo>
                    <a:cubicBezTo>
                      <a:pt x="148" y="0"/>
                      <a:pt x="126" y="22"/>
                      <a:pt x="123" y="45"/>
                    </a:cubicBezTo>
                    <a:cubicBezTo>
                      <a:pt x="0" y="3019"/>
                      <a:pt x="295" y="4579"/>
                      <a:pt x="158" y="8685"/>
                    </a:cubicBezTo>
                    <a:cubicBezTo>
                      <a:pt x="156" y="8735"/>
                      <a:pt x="193" y="8761"/>
                      <a:pt x="231" y="8761"/>
                    </a:cubicBezTo>
                    <a:cubicBezTo>
                      <a:pt x="266" y="8761"/>
                      <a:pt x="301" y="8739"/>
                      <a:pt x="305" y="8692"/>
                    </a:cubicBezTo>
                    <a:cubicBezTo>
                      <a:pt x="444" y="6743"/>
                      <a:pt x="186" y="3632"/>
                      <a:pt x="194" y="1210"/>
                    </a:cubicBezTo>
                    <a:cubicBezTo>
                      <a:pt x="195" y="824"/>
                      <a:pt x="202" y="437"/>
                      <a:pt x="219" y="50"/>
                    </a:cubicBezTo>
                    <a:cubicBezTo>
                      <a:pt x="221" y="25"/>
                      <a:pt x="199" y="2"/>
                      <a:pt x="17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2" name="Google Shape;16492;p98"/>
              <p:cNvSpPr/>
              <p:nvPr/>
            </p:nvSpPr>
            <p:spPr>
              <a:xfrm>
                <a:off x="6913877" y="3418224"/>
                <a:ext cx="18378" cy="280485"/>
              </a:xfrm>
              <a:custGeom>
                <a:rect b="b" l="l" r="r" t="t"/>
                <a:pathLst>
                  <a:path extrusionOk="0" h="8867" w="581">
                    <a:moveTo>
                      <a:pt x="75" y="1"/>
                    </a:moveTo>
                    <a:cubicBezTo>
                      <a:pt x="50" y="5"/>
                      <a:pt x="30" y="25"/>
                      <a:pt x="28" y="50"/>
                    </a:cubicBezTo>
                    <a:cubicBezTo>
                      <a:pt x="15" y="213"/>
                      <a:pt x="7" y="376"/>
                      <a:pt x="5" y="541"/>
                    </a:cubicBezTo>
                    <a:cubicBezTo>
                      <a:pt x="1" y="717"/>
                      <a:pt x="5" y="893"/>
                      <a:pt x="11" y="1070"/>
                    </a:cubicBezTo>
                    <a:cubicBezTo>
                      <a:pt x="21" y="1408"/>
                      <a:pt x="50" y="1746"/>
                      <a:pt x="84" y="2083"/>
                    </a:cubicBezTo>
                    <a:cubicBezTo>
                      <a:pt x="156" y="2784"/>
                      <a:pt x="257" y="3485"/>
                      <a:pt x="319" y="4188"/>
                    </a:cubicBezTo>
                    <a:lnTo>
                      <a:pt x="319" y="4172"/>
                    </a:lnTo>
                    <a:cubicBezTo>
                      <a:pt x="333" y="4347"/>
                      <a:pt x="345" y="4523"/>
                      <a:pt x="355" y="4697"/>
                    </a:cubicBezTo>
                    <a:cubicBezTo>
                      <a:pt x="365" y="4898"/>
                      <a:pt x="372" y="5097"/>
                      <a:pt x="379" y="5297"/>
                    </a:cubicBezTo>
                    <a:cubicBezTo>
                      <a:pt x="392" y="5685"/>
                      <a:pt x="400" y="6076"/>
                      <a:pt x="406" y="6464"/>
                    </a:cubicBezTo>
                    <a:cubicBezTo>
                      <a:pt x="408" y="6527"/>
                      <a:pt x="431" y="8800"/>
                      <a:pt x="472" y="8847"/>
                    </a:cubicBezTo>
                    <a:cubicBezTo>
                      <a:pt x="485" y="8861"/>
                      <a:pt x="501" y="8867"/>
                      <a:pt x="517" y="8867"/>
                    </a:cubicBezTo>
                    <a:cubicBezTo>
                      <a:pt x="549" y="8867"/>
                      <a:pt x="581" y="8841"/>
                      <a:pt x="581" y="8807"/>
                    </a:cubicBezTo>
                    <a:cubicBezTo>
                      <a:pt x="536" y="6970"/>
                      <a:pt x="541" y="6241"/>
                      <a:pt x="495" y="5153"/>
                    </a:cubicBezTo>
                    <a:cubicBezTo>
                      <a:pt x="483" y="4862"/>
                      <a:pt x="469" y="4573"/>
                      <a:pt x="443" y="4282"/>
                    </a:cubicBezTo>
                    <a:cubicBezTo>
                      <a:pt x="419" y="3993"/>
                      <a:pt x="386" y="3705"/>
                      <a:pt x="352" y="3416"/>
                    </a:cubicBezTo>
                    <a:cubicBezTo>
                      <a:pt x="280" y="2833"/>
                      <a:pt x="200" y="2252"/>
                      <a:pt x="148" y="1665"/>
                    </a:cubicBezTo>
                    <a:lnTo>
                      <a:pt x="148" y="1679"/>
                    </a:lnTo>
                    <a:cubicBezTo>
                      <a:pt x="101" y="1138"/>
                      <a:pt x="80" y="594"/>
                      <a:pt x="121" y="51"/>
                    </a:cubicBezTo>
                    <a:cubicBezTo>
                      <a:pt x="123" y="27"/>
                      <a:pt x="101" y="4"/>
                      <a:pt x="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3" name="Google Shape;16493;p98"/>
              <p:cNvSpPr/>
              <p:nvPr/>
            </p:nvSpPr>
            <p:spPr>
              <a:xfrm>
                <a:off x="6980020" y="3376880"/>
                <a:ext cx="28880" cy="319109"/>
              </a:xfrm>
              <a:custGeom>
                <a:rect b="b" l="l" r="r" t="t"/>
                <a:pathLst>
                  <a:path extrusionOk="0" h="10088" w="913">
                    <a:moveTo>
                      <a:pt x="69" y="1"/>
                    </a:moveTo>
                    <a:cubicBezTo>
                      <a:pt x="58" y="1"/>
                      <a:pt x="48" y="3"/>
                      <a:pt x="39" y="8"/>
                    </a:cubicBezTo>
                    <a:cubicBezTo>
                      <a:pt x="22" y="16"/>
                      <a:pt x="12" y="29"/>
                      <a:pt x="6" y="45"/>
                    </a:cubicBezTo>
                    <a:cubicBezTo>
                      <a:pt x="0" y="62"/>
                      <a:pt x="5" y="79"/>
                      <a:pt x="11" y="96"/>
                    </a:cubicBezTo>
                    <a:cubicBezTo>
                      <a:pt x="13" y="104"/>
                      <a:pt x="15" y="112"/>
                      <a:pt x="19" y="119"/>
                    </a:cubicBezTo>
                    <a:cubicBezTo>
                      <a:pt x="18" y="118"/>
                      <a:pt x="18" y="117"/>
                      <a:pt x="15" y="112"/>
                    </a:cubicBezTo>
                    <a:lnTo>
                      <a:pt x="15" y="112"/>
                    </a:lnTo>
                    <a:cubicBezTo>
                      <a:pt x="636" y="1816"/>
                      <a:pt x="562" y="3718"/>
                      <a:pt x="537" y="5861"/>
                    </a:cubicBezTo>
                    <a:cubicBezTo>
                      <a:pt x="522" y="7441"/>
                      <a:pt x="480" y="8613"/>
                      <a:pt x="241" y="9995"/>
                    </a:cubicBezTo>
                    <a:cubicBezTo>
                      <a:pt x="238" y="10056"/>
                      <a:pt x="285" y="10087"/>
                      <a:pt x="331" y="10087"/>
                    </a:cubicBezTo>
                    <a:cubicBezTo>
                      <a:pt x="368" y="10087"/>
                      <a:pt x="405" y="10067"/>
                      <a:pt x="414" y="10027"/>
                    </a:cubicBezTo>
                    <a:cubicBezTo>
                      <a:pt x="842" y="8028"/>
                      <a:pt x="913" y="2804"/>
                      <a:pt x="354" y="741"/>
                    </a:cubicBezTo>
                    <a:cubicBezTo>
                      <a:pt x="290" y="502"/>
                      <a:pt x="212" y="267"/>
                      <a:pt x="126" y="36"/>
                    </a:cubicBezTo>
                    <a:cubicBezTo>
                      <a:pt x="121" y="19"/>
                      <a:pt x="104" y="9"/>
                      <a:pt x="89" y="3"/>
                    </a:cubicBezTo>
                    <a:cubicBezTo>
                      <a:pt x="82" y="2"/>
                      <a:pt x="75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4" name="Google Shape;16494;p98"/>
              <p:cNvSpPr/>
              <p:nvPr/>
            </p:nvSpPr>
            <p:spPr>
              <a:xfrm>
                <a:off x="6699155" y="3238298"/>
                <a:ext cx="326922" cy="197102"/>
              </a:xfrm>
              <a:custGeom>
                <a:rect b="b" l="l" r="r" t="t"/>
                <a:pathLst>
                  <a:path extrusionOk="0" h="6231" w="10335">
                    <a:moveTo>
                      <a:pt x="5777" y="0"/>
                    </a:moveTo>
                    <a:cubicBezTo>
                      <a:pt x="5356" y="0"/>
                      <a:pt x="4912" y="29"/>
                      <a:pt x="4418" y="86"/>
                    </a:cubicBezTo>
                    <a:cubicBezTo>
                      <a:pt x="4113" y="122"/>
                      <a:pt x="3796" y="172"/>
                      <a:pt x="3474" y="236"/>
                    </a:cubicBezTo>
                    <a:cubicBezTo>
                      <a:pt x="3123" y="304"/>
                      <a:pt x="2781" y="389"/>
                      <a:pt x="2456" y="491"/>
                    </a:cubicBezTo>
                    <a:cubicBezTo>
                      <a:pt x="2079" y="609"/>
                      <a:pt x="1753" y="739"/>
                      <a:pt x="1454" y="891"/>
                    </a:cubicBezTo>
                    <a:cubicBezTo>
                      <a:pt x="1252" y="995"/>
                      <a:pt x="1061" y="1113"/>
                      <a:pt x="891" y="1240"/>
                    </a:cubicBezTo>
                    <a:cubicBezTo>
                      <a:pt x="722" y="1365"/>
                      <a:pt x="567" y="1511"/>
                      <a:pt x="436" y="1670"/>
                    </a:cubicBezTo>
                    <a:cubicBezTo>
                      <a:pt x="307" y="1823"/>
                      <a:pt x="201" y="2000"/>
                      <a:pt x="124" y="2192"/>
                    </a:cubicBezTo>
                    <a:cubicBezTo>
                      <a:pt x="46" y="2386"/>
                      <a:pt x="3" y="2609"/>
                      <a:pt x="3" y="2837"/>
                    </a:cubicBezTo>
                    <a:cubicBezTo>
                      <a:pt x="0" y="2868"/>
                      <a:pt x="26" y="2901"/>
                      <a:pt x="59" y="2910"/>
                    </a:cubicBezTo>
                    <a:cubicBezTo>
                      <a:pt x="55" y="3140"/>
                      <a:pt x="85" y="3372"/>
                      <a:pt x="142" y="3594"/>
                    </a:cubicBezTo>
                    <a:cubicBezTo>
                      <a:pt x="172" y="3706"/>
                      <a:pt x="212" y="3817"/>
                      <a:pt x="255" y="3925"/>
                    </a:cubicBezTo>
                    <a:cubicBezTo>
                      <a:pt x="301" y="4041"/>
                      <a:pt x="366" y="4152"/>
                      <a:pt x="430" y="4260"/>
                    </a:cubicBezTo>
                    <a:cubicBezTo>
                      <a:pt x="493" y="4363"/>
                      <a:pt x="556" y="4467"/>
                      <a:pt x="625" y="4565"/>
                    </a:cubicBezTo>
                    <a:cubicBezTo>
                      <a:pt x="701" y="4671"/>
                      <a:pt x="781" y="4771"/>
                      <a:pt x="867" y="4868"/>
                    </a:cubicBezTo>
                    <a:cubicBezTo>
                      <a:pt x="945" y="4957"/>
                      <a:pt x="1030" y="5042"/>
                      <a:pt x="1117" y="5122"/>
                    </a:cubicBezTo>
                    <a:cubicBezTo>
                      <a:pt x="1212" y="5208"/>
                      <a:pt x="1312" y="5292"/>
                      <a:pt x="1418" y="5365"/>
                    </a:cubicBezTo>
                    <a:cubicBezTo>
                      <a:pt x="1608" y="5498"/>
                      <a:pt x="1825" y="5593"/>
                      <a:pt x="2041" y="5672"/>
                    </a:cubicBezTo>
                    <a:cubicBezTo>
                      <a:pt x="2150" y="5710"/>
                      <a:pt x="2261" y="5743"/>
                      <a:pt x="2372" y="5772"/>
                    </a:cubicBezTo>
                    <a:cubicBezTo>
                      <a:pt x="2380" y="5775"/>
                      <a:pt x="2390" y="5780"/>
                      <a:pt x="2400" y="5785"/>
                    </a:cubicBezTo>
                    <a:cubicBezTo>
                      <a:pt x="2595" y="5866"/>
                      <a:pt x="2820" y="5938"/>
                      <a:pt x="3082" y="6001"/>
                    </a:cubicBezTo>
                    <a:cubicBezTo>
                      <a:pt x="3301" y="6053"/>
                      <a:pt x="3536" y="6096"/>
                      <a:pt x="3824" y="6136"/>
                    </a:cubicBezTo>
                    <a:cubicBezTo>
                      <a:pt x="4290" y="6197"/>
                      <a:pt x="4786" y="6226"/>
                      <a:pt x="5384" y="6230"/>
                    </a:cubicBezTo>
                    <a:lnTo>
                      <a:pt x="5469" y="6230"/>
                    </a:lnTo>
                    <a:cubicBezTo>
                      <a:pt x="5686" y="6230"/>
                      <a:pt x="5904" y="6224"/>
                      <a:pt x="6122" y="6217"/>
                    </a:cubicBezTo>
                    <a:cubicBezTo>
                      <a:pt x="6242" y="6214"/>
                      <a:pt x="6359" y="6209"/>
                      <a:pt x="6478" y="6197"/>
                    </a:cubicBezTo>
                    <a:cubicBezTo>
                      <a:pt x="6607" y="6186"/>
                      <a:pt x="6742" y="6166"/>
                      <a:pt x="6876" y="6138"/>
                    </a:cubicBezTo>
                    <a:cubicBezTo>
                      <a:pt x="7330" y="6050"/>
                      <a:pt x="7796" y="5861"/>
                      <a:pt x="8262" y="5580"/>
                    </a:cubicBezTo>
                    <a:cubicBezTo>
                      <a:pt x="8459" y="5463"/>
                      <a:pt x="8663" y="5321"/>
                      <a:pt x="8887" y="5150"/>
                    </a:cubicBezTo>
                    <a:cubicBezTo>
                      <a:pt x="9101" y="4987"/>
                      <a:pt x="9286" y="4828"/>
                      <a:pt x="9451" y="4665"/>
                    </a:cubicBezTo>
                    <a:cubicBezTo>
                      <a:pt x="9595" y="4520"/>
                      <a:pt x="9726" y="4367"/>
                      <a:pt x="9843" y="4210"/>
                    </a:cubicBezTo>
                    <a:cubicBezTo>
                      <a:pt x="9959" y="4049"/>
                      <a:pt x="10061" y="3876"/>
                      <a:pt x="10145" y="3691"/>
                    </a:cubicBezTo>
                    <a:cubicBezTo>
                      <a:pt x="10224" y="3517"/>
                      <a:pt x="10280" y="3325"/>
                      <a:pt x="10311" y="3122"/>
                    </a:cubicBezTo>
                    <a:cubicBezTo>
                      <a:pt x="10334" y="2964"/>
                      <a:pt x="10334" y="2795"/>
                      <a:pt x="10311" y="2623"/>
                    </a:cubicBezTo>
                    <a:cubicBezTo>
                      <a:pt x="10324" y="2602"/>
                      <a:pt x="10326" y="2579"/>
                      <a:pt x="10320" y="2556"/>
                    </a:cubicBezTo>
                    <a:cubicBezTo>
                      <a:pt x="10310" y="2522"/>
                      <a:pt x="10303" y="2487"/>
                      <a:pt x="10296" y="2453"/>
                    </a:cubicBezTo>
                    <a:cubicBezTo>
                      <a:pt x="10290" y="2427"/>
                      <a:pt x="10283" y="2401"/>
                      <a:pt x="10276" y="2374"/>
                    </a:cubicBezTo>
                    <a:cubicBezTo>
                      <a:pt x="10260" y="2315"/>
                      <a:pt x="10240" y="2257"/>
                      <a:pt x="10218" y="2198"/>
                    </a:cubicBezTo>
                    <a:cubicBezTo>
                      <a:pt x="10174" y="2076"/>
                      <a:pt x="10119" y="1955"/>
                      <a:pt x="10055" y="1834"/>
                    </a:cubicBezTo>
                    <a:cubicBezTo>
                      <a:pt x="10004" y="1735"/>
                      <a:pt x="9938" y="1637"/>
                      <a:pt x="9857" y="1529"/>
                    </a:cubicBezTo>
                    <a:cubicBezTo>
                      <a:pt x="9776" y="1426"/>
                      <a:pt x="9683" y="1333"/>
                      <a:pt x="9593" y="1247"/>
                    </a:cubicBezTo>
                    <a:cubicBezTo>
                      <a:pt x="9432" y="1095"/>
                      <a:pt x="9252" y="949"/>
                      <a:pt x="9053" y="818"/>
                    </a:cubicBezTo>
                    <a:cubicBezTo>
                      <a:pt x="8879" y="703"/>
                      <a:pt x="8685" y="596"/>
                      <a:pt x="8461" y="494"/>
                    </a:cubicBezTo>
                    <a:cubicBezTo>
                      <a:pt x="8089" y="324"/>
                      <a:pt x="7662" y="198"/>
                      <a:pt x="7161" y="109"/>
                    </a:cubicBezTo>
                    <a:cubicBezTo>
                      <a:pt x="6746" y="36"/>
                      <a:pt x="6304" y="0"/>
                      <a:pt x="5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5" name="Google Shape;16495;p98"/>
              <p:cNvSpPr/>
              <p:nvPr/>
            </p:nvSpPr>
            <p:spPr>
              <a:xfrm>
                <a:off x="6646329" y="3407595"/>
                <a:ext cx="443551" cy="154240"/>
              </a:xfrm>
              <a:custGeom>
                <a:rect b="b" l="l" r="r" t="t"/>
                <a:pathLst>
                  <a:path extrusionOk="0" h="4876" w="14022">
                    <a:moveTo>
                      <a:pt x="13289" y="0"/>
                    </a:moveTo>
                    <a:cubicBezTo>
                      <a:pt x="13267" y="0"/>
                      <a:pt x="13249" y="6"/>
                      <a:pt x="13230" y="15"/>
                    </a:cubicBezTo>
                    <a:cubicBezTo>
                      <a:pt x="13191" y="39"/>
                      <a:pt x="13174" y="61"/>
                      <a:pt x="13163" y="89"/>
                    </a:cubicBezTo>
                    <a:lnTo>
                      <a:pt x="13140" y="146"/>
                    </a:lnTo>
                    <a:lnTo>
                      <a:pt x="13131" y="169"/>
                    </a:lnTo>
                    <a:cubicBezTo>
                      <a:pt x="13105" y="214"/>
                      <a:pt x="13077" y="255"/>
                      <a:pt x="13045" y="297"/>
                    </a:cubicBezTo>
                    <a:cubicBezTo>
                      <a:pt x="13004" y="351"/>
                      <a:pt x="12966" y="400"/>
                      <a:pt x="12926" y="447"/>
                    </a:cubicBezTo>
                    <a:cubicBezTo>
                      <a:pt x="12739" y="663"/>
                      <a:pt x="12520" y="859"/>
                      <a:pt x="12278" y="1031"/>
                    </a:cubicBezTo>
                    <a:cubicBezTo>
                      <a:pt x="11977" y="1238"/>
                      <a:pt x="11641" y="1409"/>
                      <a:pt x="11251" y="1553"/>
                    </a:cubicBezTo>
                    <a:lnTo>
                      <a:pt x="11254" y="1553"/>
                    </a:lnTo>
                    <a:cubicBezTo>
                      <a:pt x="10691" y="1757"/>
                      <a:pt x="10108" y="1873"/>
                      <a:pt x="9660" y="1953"/>
                    </a:cubicBezTo>
                    <a:cubicBezTo>
                      <a:pt x="9337" y="2011"/>
                      <a:pt x="9007" y="2062"/>
                      <a:pt x="8684" y="2111"/>
                    </a:cubicBezTo>
                    <a:cubicBezTo>
                      <a:pt x="8344" y="2162"/>
                      <a:pt x="8014" y="2203"/>
                      <a:pt x="7697" y="2231"/>
                    </a:cubicBezTo>
                    <a:lnTo>
                      <a:pt x="7720" y="2233"/>
                    </a:lnTo>
                    <a:cubicBezTo>
                      <a:pt x="7412" y="2256"/>
                      <a:pt x="7096" y="2268"/>
                      <a:pt x="6784" y="2268"/>
                    </a:cubicBezTo>
                    <a:cubicBezTo>
                      <a:pt x="6132" y="2268"/>
                      <a:pt x="5473" y="2210"/>
                      <a:pt x="4826" y="2095"/>
                    </a:cubicBezTo>
                    <a:cubicBezTo>
                      <a:pt x="4218" y="1982"/>
                      <a:pt x="3658" y="1829"/>
                      <a:pt x="3144" y="1636"/>
                    </a:cubicBezTo>
                    <a:lnTo>
                      <a:pt x="2920" y="1553"/>
                    </a:lnTo>
                    <a:cubicBezTo>
                      <a:pt x="2571" y="1424"/>
                      <a:pt x="2209" y="1289"/>
                      <a:pt x="1868" y="1129"/>
                    </a:cubicBezTo>
                    <a:cubicBezTo>
                      <a:pt x="1549" y="977"/>
                      <a:pt x="1288" y="814"/>
                      <a:pt x="1068" y="630"/>
                    </a:cubicBezTo>
                    <a:cubicBezTo>
                      <a:pt x="1002" y="573"/>
                      <a:pt x="937" y="514"/>
                      <a:pt x="877" y="451"/>
                    </a:cubicBezTo>
                    <a:cubicBezTo>
                      <a:pt x="811" y="384"/>
                      <a:pt x="747" y="305"/>
                      <a:pt x="680" y="214"/>
                    </a:cubicBezTo>
                    <a:lnTo>
                      <a:pt x="667" y="197"/>
                    </a:lnTo>
                    <a:cubicBezTo>
                      <a:pt x="667" y="184"/>
                      <a:pt x="662" y="169"/>
                      <a:pt x="655" y="156"/>
                    </a:cubicBezTo>
                    <a:cubicBezTo>
                      <a:pt x="645" y="135"/>
                      <a:pt x="625" y="119"/>
                      <a:pt x="604" y="111"/>
                    </a:cubicBezTo>
                    <a:cubicBezTo>
                      <a:pt x="591" y="101"/>
                      <a:pt x="576" y="96"/>
                      <a:pt x="562" y="96"/>
                    </a:cubicBezTo>
                    <a:cubicBezTo>
                      <a:pt x="552" y="96"/>
                      <a:pt x="541" y="98"/>
                      <a:pt x="532" y="103"/>
                    </a:cubicBezTo>
                    <a:cubicBezTo>
                      <a:pt x="525" y="106"/>
                      <a:pt x="519" y="112"/>
                      <a:pt x="515" y="118"/>
                    </a:cubicBezTo>
                    <a:cubicBezTo>
                      <a:pt x="456" y="151"/>
                      <a:pt x="409" y="199"/>
                      <a:pt x="359" y="270"/>
                    </a:cubicBezTo>
                    <a:cubicBezTo>
                      <a:pt x="302" y="350"/>
                      <a:pt x="261" y="447"/>
                      <a:pt x="230" y="530"/>
                    </a:cubicBezTo>
                    <a:cubicBezTo>
                      <a:pt x="188" y="640"/>
                      <a:pt x="158" y="752"/>
                      <a:pt x="137" y="848"/>
                    </a:cubicBezTo>
                    <a:cubicBezTo>
                      <a:pt x="103" y="985"/>
                      <a:pt x="80" y="1122"/>
                      <a:pt x="61" y="1236"/>
                    </a:cubicBezTo>
                    <a:cubicBezTo>
                      <a:pt x="22" y="1488"/>
                      <a:pt x="2" y="1740"/>
                      <a:pt x="1" y="1986"/>
                    </a:cubicBezTo>
                    <a:cubicBezTo>
                      <a:pt x="1" y="2095"/>
                      <a:pt x="4" y="2195"/>
                      <a:pt x="15" y="2294"/>
                    </a:cubicBezTo>
                    <a:cubicBezTo>
                      <a:pt x="18" y="2336"/>
                      <a:pt x="25" y="2380"/>
                      <a:pt x="34" y="2423"/>
                    </a:cubicBezTo>
                    <a:cubicBezTo>
                      <a:pt x="39" y="2452"/>
                      <a:pt x="48" y="2478"/>
                      <a:pt x="55" y="2506"/>
                    </a:cubicBezTo>
                    <a:cubicBezTo>
                      <a:pt x="41" y="2519"/>
                      <a:pt x="34" y="2535"/>
                      <a:pt x="34" y="2553"/>
                    </a:cubicBezTo>
                    <a:cubicBezTo>
                      <a:pt x="34" y="2569"/>
                      <a:pt x="39" y="2582"/>
                      <a:pt x="48" y="2592"/>
                    </a:cubicBezTo>
                    <a:cubicBezTo>
                      <a:pt x="231" y="2770"/>
                      <a:pt x="430" y="2939"/>
                      <a:pt x="635" y="3093"/>
                    </a:cubicBezTo>
                    <a:cubicBezTo>
                      <a:pt x="828" y="3241"/>
                      <a:pt x="1048" y="3384"/>
                      <a:pt x="1284" y="3520"/>
                    </a:cubicBezTo>
                    <a:cubicBezTo>
                      <a:pt x="1693" y="3758"/>
                      <a:pt x="2150" y="3965"/>
                      <a:pt x="2681" y="4153"/>
                    </a:cubicBezTo>
                    <a:cubicBezTo>
                      <a:pt x="2910" y="4233"/>
                      <a:pt x="3154" y="4312"/>
                      <a:pt x="3426" y="4389"/>
                    </a:cubicBezTo>
                    <a:cubicBezTo>
                      <a:pt x="3709" y="4469"/>
                      <a:pt x="3969" y="4537"/>
                      <a:pt x="4218" y="4590"/>
                    </a:cubicBezTo>
                    <a:cubicBezTo>
                      <a:pt x="4745" y="4705"/>
                      <a:pt x="5300" y="4784"/>
                      <a:pt x="5912" y="4832"/>
                    </a:cubicBezTo>
                    <a:cubicBezTo>
                      <a:pt x="6287" y="4860"/>
                      <a:pt x="6676" y="4876"/>
                      <a:pt x="7069" y="4876"/>
                    </a:cubicBezTo>
                    <a:cubicBezTo>
                      <a:pt x="7265" y="4876"/>
                      <a:pt x="7461" y="4873"/>
                      <a:pt x="7657" y="4866"/>
                    </a:cubicBezTo>
                    <a:cubicBezTo>
                      <a:pt x="7923" y="4856"/>
                      <a:pt x="8200" y="4839"/>
                      <a:pt x="8500" y="4813"/>
                    </a:cubicBezTo>
                    <a:cubicBezTo>
                      <a:pt x="8636" y="4801"/>
                      <a:pt x="8773" y="4789"/>
                      <a:pt x="8907" y="4770"/>
                    </a:cubicBezTo>
                    <a:cubicBezTo>
                      <a:pt x="9036" y="4754"/>
                      <a:pt x="9175" y="4733"/>
                      <a:pt x="9344" y="4698"/>
                    </a:cubicBezTo>
                    <a:cubicBezTo>
                      <a:pt x="9835" y="4602"/>
                      <a:pt x="10360" y="4433"/>
                      <a:pt x="10948" y="4189"/>
                    </a:cubicBezTo>
                    <a:cubicBezTo>
                      <a:pt x="11185" y="4088"/>
                      <a:pt x="11440" y="3972"/>
                      <a:pt x="11722" y="3831"/>
                    </a:cubicBezTo>
                    <a:cubicBezTo>
                      <a:pt x="11815" y="3785"/>
                      <a:pt x="11908" y="3738"/>
                      <a:pt x="12001" y="3690"/>
                    </a:cubicBezTo>
                    <a:lnTo>
                      <a:pt x="12072" y="3655"/>
                    </a:lnTo>
                    <a:cubicBezTo>
                      <a:pt x="12137" y="3620"/>
                      <a:pt x="12205" y="3586"/>
                      <a:pt x="12272" y="3553"/>
                    </a:cubicBezTo>
                    <a:lnTo>
                      <a:pt x="12372" y="3503"/>
                    </a:lnTo>
                    <a:cubicBezTo>
                      <a:pt x="12667" y="3357"/>
                      <a:pt x="12974" y="3205"/>
                      <a:pt x="13254" y="3007"/>
                    </a:cubicBezTo>
                    <a:cubicBezTo>
                      <a:pt x="13409" y="2898"/>
                      <a:pt x="13535" y="2793"/>
                      <a:pt x="13639" y="2684"/>
                    </a:cubicBezTo>
                    <a:cubicBezTo>
                      <a:pt x="13757" y="2558"/>
                      <a:pt x="13854" y="2422"/>
                      <a:pt x="13926" y="2278"/>
                    </a:cubicBezTo>
                    <a:lnTo>
                      <a:pt x="13939" y="2253"/>
                    </a:lnTo>
                    <a:cubicBezTo>
                      <a:pt x="13946" y="2233"/>
                      <a:pt x="13946" y="2213"/>
                      <a:pt x="13942" y="2191"/>
                    </a:cubicBezTo>
                    <a:cubicBezTo>
                      <a:pt x="13940" y="2184"/>
                      <a:pt x="13939" y="2177"/>
                      <a:pt x="13933" y="2168"/>
                    </a:cubicBezTo>
                    <a:cubicBezTo>
                      <a:pt x="13977" y="2041"/>
                      <a:pt x="14005" y="1898"/>
                      <a:pt x="14015" y="1719"/>
                    </a:cubicBezTo>
                    <a:cubicBezTo>
                      <a:pt x="14022" y="1495"/>
                      <a:pt x="14010" y="1256"/>
                      <a:pt x="13967" y="1007"/>
                    </a:cubicBezTo>
                    <a:cubicBezTo>
                      <a:pt x="13949" y="894"/>
                      <a:pt x="13922" y="779"/>
                      <a:pt x="13886" y="666"/>
                    </a:cubicBezTo>
                    <a:cubicBezTo>
                      <a:pt x="13849" y="550"/>
                      <a:pt x="13806" y="450"/>
                      <a:pt x="13757" y="363"/>
                    </a:cubicBezTo>
                    <a:cubicBezTo>
                      <a:pt x="13695" y="250"/>
                      <a:pt x="13555" y="55"/>
                      <a:pt x="13333" y="6"/>
                    </a:cubicBezTo>
                    <a:cubicBezTo>
                      <a:pt x="13319" y="3"/>
                      <a:pt x="13303" y="0"/>
                      <a:pt x="132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6" name="Google Shape;16496;p98"/>
              <p:cNvSpPr/>
              <p:nvPr/>
            </p:nvSpPr>
            <p:spPr>
              <a:xfrm>
                <a:off x="6646202" y="3610265"/>
                <a:ext cx="430771" cy="66934"/>
              </a:xfrm>
              <a:custGeom>
                <a:rect b="b" l="l" r="r" t="t"/>
                <a:pathLst>
                  <a:path extrusionOk="0" h="2116" w="13618">
                    <a:moveTo>
                      <a:pt x="755" y="1"/>
                    </a:moveTo>
                    <a:cubicBezTo>
                      <a:pt x="612" y="1"/>
                      <a:pt x="466" y="11"/>
                      <a:pt x="327" y="44"/>
                    </a:cubicBezTo>
                    <a:cubicBezTo>
                      <a:pt x="222" y="70"/>
                      <a:pt x="121" y="118"/>
                      <a:pt x="56" y="200"/>
                    </a:cubicBezTo>
                    <a:cubicBezTo>
                      <a:pt x="46" y="209"/>
                      <a:pt x="39" y="222"/>
                      <a:pt x="35" y="236"/>
                    </a:cubicBezTo>
                    <a:cubicBezTo>
                      <a:pt x="28" y="249"/>
                      <a:pt x="19" y="259"/>
                      <a:pt x="12" y="273"/>
                    </a:cubicBezTo>
                    <a:cubicBezTo>
                      <a:pt x="1" y="302"/>
                      <a:pt x="11" y="330"/>
                      <a:pt x="26" y="355"/>
                    </a:cubicBezTo>
                    <a:cubicBezTo>
                      <a:pt x="18" y="542"/>
                      <a:pt x="19" y="737"/>
                      <a:pt x="42" y="936"/>
                    </a:cubicBezTo>
                    <a:cubicBezTo>
                      <a:pt x="69" y="1178"/>
                      <a:pt x="125" y="1400"/>
                      <a:pt x="212" y="1595"/>
                    </a:cubicBezTo>
                    <a:cubicBezTo>
                      <a:pt x="217" y="1605"/>
                      <a:pt x="227" y="1616"/>
                      <a:pt x="237" y="1623"/>
                    </a:cubicBezTo>
                    <a:cubicBezTo>
                      <a:pt x="241" y="1661"/>
                      <a:pt x="271" y="1691"/>
                      <a:pt x="313" y="1695"/>
                    </a:cubicBezTo>
                    <a:cubicBezTo>
                      <a:pt x="1517" y="1802"/>
                      <a:pt x="2721" y="1824"/>
                      <a:pt x="4060" y="1838"/>
                    </a:cubicBezTo>
                    <a:lnTo>
                      <a:pt x="4290" y="1840"/>
                    </a:lnTo>
                    <a:cubicBezTo>
                      <a:pt x="5440" y="1852"/>
                      <a:pt x="6629" y="1865"/>
                      <a:pt x="7796" y="1955"/>
                    </a:cubicBezTo>
                    <a:cubicBezTo>
                      <a:pt x="8013" y="1973"/>
                      <a:pt x="8232" y="1994"/>
                      <a:pt x="8450" y="2016"/>
                    </a:cubicBezTo>
                    <a:cubicBezTo>
                      <a:pt x="8691" y="2039"/>
                      <a:pt x="8920" y="2054"/>
                      <a:pt x="9150" y="2069"/>
                    </a:cubicBezTo>
                    <a:cubicBezTo>
                      <a:pt x="9560" y="2092"/>
                      <a:pt x="10005" y="2109"/>
                      <a:pt x="10509" y="2113"/>
                    </a:cubicBezTo>
                    <a:cubicBezTo>
                      <a:pt x="10662" y="2116"/>
                      <a:pt x="10817" y="2116"/>
                      <a:pt x="10973" y="2116"/>
                    </a:cubicBezTo>
                    <a:cubicBezTo>
                      <a:pt x="11274" y="2116"/>
                      <a:pt x="11572" y="2112"/>
                      <a:pt x="11872" y="2110"/>
                    </a:cubicBezTo>
                    <a:lnTo>
                      <a:pt x="12094" y="2109"/>
                    </a:lnTo>
                    <a:cubicBezTo>
                      <a:pt x="12242" y="2106"/>
                      <a:pt x="12386" y="2104"/>
                      <a:pt x="12531" y="2104"/>
                    </a:cubicBezTo>
                    <a:lnTo>
                      <a:pt x="12760" y="2104"/>
                    </a:lnTo>
                    <a:cubicBezTo>
                      <a:pt x="12915" y="2104"/>
                      <a:pt x="13066" y="2106"/>
                      <a:pt x="13221" y="2112"/>
                    </a:cubicBezTo>
                    <a:cubicBezTo>
                      <a:pt x="13288" y="2112"/>
                      <a:pt x="13340" y="2063"/>
                      <a:pt x="13344" y="1998"/>
                    </a:cubicBezTo>
                    <a:cubicBezTo>
                      <a:pt x="13344" y="1977"/>
                      <a:pt x="13340" y="1955"/>
                      <a:pt x="13330" y="1937"/>
                    </a:cubicBezTo>
                    <a:cubicBezTo>
                      <a:pt x="13502" y="1729"/>
                      <a:pt x="13560" y="1451"/>
                      <a:pt x="13595" y="1232"/>
                    </a:cubicBezTo>
                    <a:cubicBezTo>
                      <a:pt x="13616" y="1094"/>
                      <a:pt x="13618" y="953"/>
                      <a:pt x="13602" y="814"/>
                    </a:cubicBezTo>
                    <a:cubicBezTo>
                      <a:pt x="13592" y="758"/>
                      <a:pt x="13578" y="703"/>
                      <a:pt x="13552" y="638"/>
                    </a:cubicBezTo>
                    <a:cubicBezTo>
                      <a:pt x="13532" y="585"/>
                      <a:pt x="13503" y="535"/>
                      <a:pt x="13463" y="481"/>
                    </a:cubicBezTo>
                    <a:cubicBezTo>
                      <a:pt x="13450" y="465"/>
                      <a:pt x="13432" y="451"/>
                      <a:pt x="13410" y="443"/>
                    </a:cubicBezTo>
                    <a:cubicBezTo>
                      <a:pt x="13389" y="425"/>
                      <a:pt x="13363" y="415"/>
                      <a:pt x="13334" y="413"/>
                    </a:cubicBezTo>
                    <a:lnTo>
                      <a:pt x="13115" y="393"/>
                    </a:lnTo>
                    <a:lnTo>
                      <a:pt x="12897" y="373"/>
                    </a:lnTo>
                    <a:cubicBezTo>
                      <a:pt x="12737" y="360"/>
                      <a:pt x="12578" y="350"/>
                      <a:pt x="12419" y="342"/>
                    </a:cubicBezTo>
                    <a:cubicBezTo>
                      <a:pt x="12130" y="325"/>
                      <a:pt x="11828" y="313"/>
                      <a:pt x="11497" y="306"/>
                    </a:cubicBezTo>
                    <a:cubicBezTo>
                      <a:pt x="11265" y="300"/>
                      <a:pt x="11033" y="299"/>
                      <a:pt x="10801" y="299"/>
                    </a:cubicBezTo>
                    <a:cubicBezTo>
                      <a:pt x="10460" y="299"/>
                      <a:pt x="10094" y="303"/>
                      <a:pt x="9649" y="313"/>
                    </a:cubicBezTo>
                    <a:cubicBezTo>
                      <a:pt x="9341" y="320"/>
                      <a:pt x="9033" y="329"/>
                      <a:pt x="8725" y="337"/>
                    </a:cubicBezTo>
                    <a:lnTo>
                      <a:pt x="8198" y="353"/>
                    </a:lnTo>
                    <a:lnTo>
                      <a:pt x="7807" y="365"/>
                    </a:lnTo>
                    <a:lnTo>
                      <a:pt x="7621" y="370"/>
                    </a:lnTo>
                    <a:cubicBezTo>
                      <a:pt x="7368" y="356"/>
                      <a:pt x="7117" y="339"/>
                      <a:pt x="6865" y="316"/>
                    </a:cubicBezTo>
                    <a:cubicBezTo>
                      <a:pt x="6716" y="303"/>
                      <a:pt x="6569" y="285"/>
                      <a:pt x="6420" y="274"/>
                    </a:cubicBezTo>
                    <a:cubicBezTo>
                      <a:pt x="6258" y="264"/>
                      <a:pt x="6096" y="263"/>
                      <a:pt x="5933" y="263"/>
                    </a:cubicBezTo>
                    <a:cubicBezTo>
                      <a:pt x="5621" y="263"/>
                      <a:pt x="5309" y="272"/>
                      <a:pt x="4996" y="273"/>
                    </a:cubicBezTo>
                    <a:cubicBezTo>
                      <a:pt x="4846" y="273"/>
                      <a:pt x="4696" y="273"/>
                      <a:pt x="4547" y="270"/>
                    </a:cubicBezTo>
                    <a:cubicBezTo>
                      <a:pt x="4386" y="264"/>
                      <a:pt x="4229" y="252"/>
                      <a:pt x="4070" y="236"/>
                    </a:cubicBezTo>
                    <a:cubicBezTo>
                      <a:pt x="3924" y="222"/>
                      <a:pt x="3779" y="201"/>
                      <a:pt x="3635" y="184"/>
                    </a:cubicBezTo>
                    <a:cubicBezTo>
                      <a:pt x="3479" y="164"/>
                      <a:pt x="3321" y="147"/>
                      <a:pt x="3164" y="133"/>
                    </a:cubicBezTo>
                    <a:cubicBezTo>
                      <a:pt x="3029" y="120"/>
                      <a:pt x="2896" y="113"/>
                      <a:pt x="2761" y="113"/>
                    </a:cubicBezTo>
                    <a:cubicBezTo>
                      <a:pt x="2604" y="113"/>
                      <a:pt x="2446" y="123"/>
                      <a:pt x="2290" y="143"/>
                    </a:cubicBezTo>
                    <a:cubicBezTo>
                      <a:pt x="2194" y="137"/>
                      <a:pt x="2097" y="130"/>
                      <a:pt x="2001" y="118"/>
                    </a:cubicBezTo>
                    <a:cubicBezTo>
                      <a:pt x="1623" y="68"/>
                      <a:pt x="1246" y="12"/>
                      <a:pt x="865" y="4"/>
                    </a:cubicBezTo>
                    <a:cubicBezTo>
                      <a:pt x="828" y="1"/>
                      <a:pt x="792" y="1"/>
                      <a:pt x="7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7" name="Google Shape;16497;p98"/>
              <p:cNvSpPr/>
              <p:nvPr/>
            </p:nvSpPr>
            <p:spPr>
              <a:xfrm>
                <a:off x="6738284" y="3266894"/>
                <a:ext cx="253092" cy="135261"/>
              </a:xfrm>
              <a:custGeom>
                <a:rect b="b" l="l" r="r" t="t"/>
                <a:pathLst>
                  <a:path extrusionOk="0" h="4276" w="8001">
                    <a:moveTo>
                      <a:pt x="4570" y="1"/>
                    </a:moveTo>
                    <a:cubicBezTo>
                      <a:pt x="4449" y="1"/>
                      <a:pt x="4332" y="2"/>
                      <a:pt x="4212" y="7"/>
                    </a:cubicBezTo>
                    <a:cubicBezTo>
                      <a:pt x="3953" y="14"/>
                      <a:pt x="3676" y="34"/>
                      <a:pt x="3368" y="67"/>
                    </a:cubicBezTo>
                    <a:cubicBezTo>
                      <a:pt x="3116" y="94"/>
                      <a:pt x="2893" y="128"/>
                      <a:pt x="2684" y="167"/>
                    </a:cubicBezTo>
                    <a:cubicBezTo>
                      <a:pt x="2594" y="186"/>
                      <a:pt x="2506" y="206"/>
                      <a:pt x="2419" y="227"/>
                    </a:cubicBezTo>
                    <a:cubicBezTo>
                      <a:pt x="2223" y="274"/>
                      <a:pt x="2028" y="330"/>
                      <a:pt x="1835" y="385"/>
                    </a:cubicBezTo>
                    <a:cubicBezTo>
                      <a:pt x="1564" y="459"/>
                      <a:pt x="1347" y="535"/>
                      <a:pt x="1152" y="618"/>
                    </a:cubicBezTo>
                    <a:cubicBezTo>
                      <a:pt x="926" y="715"/>
                      <a:pt x="722" y="839"/>
                      <a:pt x="545" y="988"/>
                    </a:cubicBezTo>
                    <a:cubicBezTo>
                      <a:pt x="493" y="1030"/>
                      <a:pt x="444" y="1079"/>
                      <a:pt x="396" y="1129"/>
                    </a:cubicBezTo>
                    <a:cubicBezTo>
                      <a:pt x="383" y="1141"/>
                      <a:pt x="376" y="1158"/>
                      <a:pt x="373" y="1174"/>
                    </a:cubicBezTo>
                    <a:lnTo>
                      <a:pt x="350" y="1195"/>
                    </a:lnTo>
                    <a:cubicBezTo>
                      <a:pt x="285" y="1261"/>
                      <a:pt x="225" y="1340"/>
                      <a:pt x="178" y="1431"/>
                    </a:cubicBezTo>
                    <a:cubicBezTo>
                      <a:pt x="94" y="1583"/>
                      <a:pt x="39" y="1769"/>
                      <a:pt x="18" y="1984"/>
                    </a:cubicBezTo>
                    <a:cubicBezTo>
                      <a:pt x="1" y="2172"/>
                      <a:pt x="15" y="2371"/>
                      <a:pt x="61" y="2573"/>
                    </a:cubicBezTo>
                    <a:cubicBezTo>
                      <a:pt x="104" y="2754"/>
                      <a:pt x="181" y="2931"/>
                      <a:pt x="293" y="3098"/>
                    </a:cubicBezTo>
                    <a:cubicBezTo>
                      <a:pt x="390" y="3246"/>
                      <a:pt x="516" y="3382"/>
                      <a:pt x="681" y="3513"/>
                    </a:cubicBezTo>
                    <a:cubicBezTo>
                      <a:pt x="812" y="3618"/>
                      <a:pt x="973" y="3714"/>
                      <a:pt x="1180" y="3808"/>
                    </a:cubicBezTo>
                    <a:cubicBezTo>
                      <a:pt x="1564" y="3986"/>
                      <a:pt x="1989" y="4072"/>
                      <a:pt x="2355" y="4132"/>
                    </a:cubicBezTo>
                    <a:cubicBezTo>
                      <a:pt x="2564" y="4166"/>
                      <a:pt x="2771" y="4191"/>
                      <a:pt x="2946" y="4209"/>
                    </a:cubicBezTo>
                    <a:cubicBezTo>
                      <a:pt x="3118" y="4229"/>
                      <a:pt x="3292" y="4246"/>
                      <a:pt x="3464" y="4259"/>
                    </a:cubicBezTo>
                    <a:cubicBezTo>
                      <a:pt x="3625" y="4269"/>
                      <a:pt x="3789" y="4275"/>
                      <a:pt x="3955" y="4275"/>
                    </a:cubicBezTo>
                    <a:cubicBezTo>
                      <a:pt x="4140" y="4275"/>
                      <a:pt x="4331" y="4268"/>
                      <a:pt x="4520" y="4255"/>
                    </a:cubicBezTo>
                    <a:cubicBezTo>
                      <a:pt x="4939" y="4226"/>
                      <a:pt x="5316" y="4168"/>
                      <a:pt x="5678" y="4076"/>
                    </a:cubicBezTo>
                    <a:cubicBezTo>
                      <a:pt x="6077" y="3976"/>
                      <a:pt x="6438" y="3837"/>
                      <a:pt x="6748" y="3664"/>
                    </a:cubicBezTo>
                    <a:cubicBezTo>
                      <a:pt x="6915" y="3571"/>
                      <a:pt x="7070" y="3463"/>
                      <a:pt x="7209" y="3346"/>
                    </a:cubicBezTo>
                    <a:cubicBezTo>
                      <a:pt x="7340" y="3234"/>
                      <a:pt x="7468" y="3100"/>
                      <a:pt x="7582" y="2949"/>
                    </a:cubicBezTo>
                    <a:cubicBezTo>
                      <a:pt x="7688" y="2812"/>
                      <a:pt x="7779" y="2647"/>
                      <a:pt x="7853" y="2464"/>
                    </a:cubicBezTo>
                    <a:cubicBezTo>
                      <a:pt x="7906" y="2328"/>
                      <a:pt x="7947" y="2179"/>
                      <a:pt x="7976" y="2011"/>
                    </a:cubicBezTo>
                    <a:cubicBezTo>
                      <a:pt x="7998" y="1884"/>
                      <a:pt x="8000" y="1749"/>
                      <a:pt x="7989" y="1603"/>
                    </a:cubicBezTo>
                    <a:cubicBezTo>
                      <a:pt x="7985" y="1547"/>
                      <a:pt x="7976" y="1496"/>
                      <a:pt x="7963" y="1441"/>
                    </a:cubicBezTo>
                    <a:cubicBezTo>
                      <a:pt x="7947" y="1373"/>
                      <a:pt x="7925" y="1305"/>
                      <a:pt x="7899" y="1245"/>
                    </a:cubicBezTo>
                    <a:cubicBezTo>
                      <a:pt x="7863" y="1148"/>
                      <a:pt x="7806" y="1052"/>
                      <a:pt x="7724" y="937"/>
                    </a:cubicBezTo>
                    <a:cubicBezTo>
                      <a:pt x="7647" y="833"/>
                      <a:pt x="7552" y="750"/>
                      <a:pt x="7469" y="680"/>
                    </a:cubicBezTo>
                    <a:cubicBezTo>
                      <a:pt x="7305" y="542"/>
                      <a:pt x="7096" y="429"/>
                      <a:pt x="6815" y="322"/>
                    </a:cubicBezTo>
                    <a:cubicBezTo>
                      <a:pt x="6573" y="232"/>
                      <a:pt x="6307" y="163"/>
                      <a:pt x="5996" y="110"/>
                    </a:cubicBezTo>
                    <a:cubicBezTo>
                      <a:pt x="5556" y="37"/>
                      <a:pt x="5091" y="1"/>
                      <a:pt x="4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8" name="Google Shape;16498;p98"/>
              <p:cNvSpPr/>
              <p:nvPr/>
            </p:nvSpPr>
            <p:spPr>
              <a:xfrm>
                <a:off x="6723164" y="3273378"/>
                <a:ext cx="250561" cy="47765"/>
              </a:xfrm>
              <a:custGeom>
                <a:rect b="b" l="l" r="r" t="t"/>
                <a:pathLst>
                  <a:path extrusionOk="0" h="1510" w="7921">
                    <a:moveTo>
                      <a:pt x="7666" y="162"/>
                    </a:moveTo>
                    <a:cubicBezTo>
                      <a:pt x="7663" y="162"/>
                      <a:pt x="7660" y="163"/>
                      <a:pt x="7657" y="163"/>
                    </a:cubicBezTo>
                    <a:cubicBezTo>
                      <a:pt x="7660" y="162"/>
                      <a:pt x="7663" y="162"/>
                      <a:pt x="7666" y="162"/>
                    </a:cubicBezTo>
                    <a:close/>
                    <a:moveTo>
                      <a:pt x="7848" y="1"/>
                    </a:moveTo>
                    <a:cubicBezTo>
                      <a:pt x="7548" y="11"/>
                      <a:pt x="7250" y="44"/>
                      <a:pt x="6952" y="79"/>
                    </a:cubicBezTo>
                    <a:cubicBezTo>
                      <a:pt x="6646" y="117"/>
                      <a:pt x="6342" y="160"/>
                      <a:pt x="6037" y="207"/>
                    </a:cubicBezTo>
                    <a:cubicBezTo>
                      <a:pt x="5429" y="304"/>
                      <a:pt x="4826" y="425"/>
                      <a:pt x="4226" y="556"/>
                    </a:cubicBezTo>
                    <a:cubicBezTo>
                      <a:pt x="3925" y="621"/>
                      <a:pt x="3624" y="691"/>
                      <a:pt x="3324" y="762"/>
                    </a:cubicBezTo>
                    <a:cubicBezTo>
                      <a:pt x="3057" y="825"/>
                      <a:pt x="2788" y="870"/>
                      <a:pt x="2516" y="911"/>
                    </a:cubicBezTo>
                    <a:cubicBezTo>
                      <a:pt x="1963" y="992"/>
                      <a:pt x="1409" y="1047"/>
                      <a:pt x="861" y="1159"/>
                    </a:cubicBezTo>
                    <a:cubicBezTo>
                      <a:pt x="580" y="1216"/>
                      <a:pt x="304" y="1294"/>
                      <a:pt x="36" y="1394"/>
                    </a:cubicBezTo>
                    <a:cubicBezTo>
                      <a:pt x="22" y="1400"/>
                      <a:pt x="10" y="1415"/>
                      <a:pt x="6" y="1430"/>
                    </a:cubicBezTo>
                    <a:cubicBezTo>
                      <a:pt x="0" y="1445"/>
                      <a:pt x="2" y="1464"/>
                      <a:pt x="9" y="1477"/>
                    </a:cubicBezTo>
                    <a:cubicBezTo>
                      <a:pt x="16" y="1491"/>
                      <a:pt x="29" y="1501"/>
                      <a:pt x="43" y="1507"/>
                    </a:cubicBezTo>
                    <a:cubicBezTo>
                      <a:pt x="49" y="1509"/>
                      <a:pt x="55" y="1510"/>
                      <a:pt x="60" y="1510"/>
                    </a:cubicBezTo>
                    <a:cubicBezTo>
                      <a:pt x="71" y="1510"/>
                      <a:pt x="81" y="1507"/>
                      <a:pt x="92" y="1504"/>
                    </a:cubicBezTo>
                    <a:lnTo>
                      <a:pt x="151" y="1483"/>
                    </a:lnTo>
                    <a:lnTo>
                      <a:pt x="135" y="1487"/>
                    </a:lnTo>
                    <a:cubicBezTo>
                      <a:pt x="653" y="1299"/>
                      <a:pt x="1197" y="1212"/>
                      <a:pt x="1741" y="1136"/>
                    </a:cubicBezTo>
                    <a:cubicBezTo>
                      <a:pt x="2019" y="1099"/>
                      <a:pt x="2297" y="1063"/>
                      <a:pt x="2573" y="1022"/>
                    </a:cubicBezTo>
                    <a:cubicBezTo>
                      <a:pt x="2845" y="983"/>
                      <a:pt x="3116" y="934"/>
                      <a:pt x="3385" y="871"/>
                    </a:cubicBezTo>
                    <a:cubicBezTo>
                      <a:pt x="4584" y="591"/>
                      <a:pt x="5795" y="354"/>
                      <a:pt x="7022" y="231"/>
                    </a:cubicBezTo>
                    <a:cubicBezTo>
                      <a:pt x="7240" y="210"/>
                      <a:pt x="7458" y="183"/>
                      <a:pt x="7676" y="161"/>
                    </a:cubicBezTo>
                    <a:lnTo>
                      <a:pt x="7676" y="161"/>
                    </a:lnTo>
                    <a:cubicBezTo>
                      <a:pt x="7731" y="157"/>
                      <a:pt x="7785" y="153"/>
                      <a:pt x="7840" y="148"/>
                    </a:cubicBezTo>
                    <a:cubicBezTo>
                      <a:pt x="7860" y="148"/>
                      <a:pt x="7877" y="145"/>
                      <a:pt x="7891" y="131"/>
                    </a:cubicBezTo>
                    <a:cubicBezTo>
                      <a:pt x="7906" y="118"/>
                      <a:pt x="7914" y="98"/>
                      <a:pt x="7914" y="81"/>
                    </a:cubicBezTo>
                    <a:cubicBezTo>
                      <a:pt x="7920" y="39"/>
                      <a:pt x="7889" y="1"/>
                      <a:pt x="78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9" name="Google Shape;16499;p98"/>
              <p:cNvSpPr/>
              <p:nvPr/>
            </p:nvSpPr>
            <p:spPr>
              <a:xfrm>
                <a:off x="6727403" y="3295268"/>
                <a:ext cx="266156" cy="54882"/>
              </a:xfrm>
              <a:custGeom>
                <a:rect b="b" l="l" r="r" t="t"/>
                <a:pathLst>
                  <a:path extrusionOk="0" h="1735" w="8414">
                    <a:moveTo>
                      <a:pt x="425" y="1568"/>
                    </a:moveTo>
                    <a:cubicBezTo>
                      <a:pt x="423" y="1568"/>
                      <a:pt x="422" y="1568"/>
                      <a:pt x="421" y="1568"/>
                    </a:cubicBezTo>
                    <a:lnTo>
                      <a:pt x="421" y="1568"/>
                    </a:lnTo>
                    <a:cubicBezTo>
                      <a:pt x="422" y="1568"/>
                      <a:pt x="423" y="1568"/>
                      <a:pt x="425" y="1568"/>
                    </a:cubicBezTo>
                    <a:close/>
                    <a:moveTo>
                      <a:pt x="8340" y="0"/>
                    </a:moveTo>
                    <a:cubicBezTo>
                      <a:pt x="7124" y="231"/>
                      <a:pt x="5899" y="414"/>
                      <a:pt x="4679" y="627"/>
                    </a:cubicBezTo>
                    <a:cubicBezTo>
                      <a:pt x="4402" y="676"/>
                      <a:pt x="4126" y="732"/>
                      <a:pt x="3853" y="798"/>
                    </a:cubicBezTo>
                    <a:cubicBezTo>
                      <a:pt x="3575" y="864"/>
                      <a:pt x="3297" y="937"/>
                      <a:pt x="3022" y="1010"/>
                    </a:cubicBezTo>
                    <a:cubicBezTo>
                      <a:pt x="2465" y="1160"/>
                      <a:pt x="1911" y="1315"/>
                      <a:pt x="1345" y="1429"/>
                    </a:cubicBezTo>
                    <a:cubicBezTo>
                      <a:pt x="1042" y="1489"/>
                      <a:pt x="737" y="1538"/>
                      <a:pt x="429" y="1567"/>
                    </a:cubicBezTo>
                    <a:lnTo>
                      <a:pt x="438" y="1567"/>
                    </a:lnTo>
                    <a:cubicBezTo>
                      <a:pt x="433" y="1567"/>
                      <a:pt x="429" y="1568"/>
                      <a:pt x="425" y="1568"/>
                    </a:cubicBezTo>
                    <a:lnTo>
                      <a:pt x="425" y="1568"/>
                    </a:lnTo>
                    <a:cubicBezTo>
                      <a:pt x="426" y="1568"/>
                      <a:pt x="427" y="1567"/>
                      <a:pt x="429" y="1567"/>
                    </a:cubicBezTo>
                    <a:lnTo>
                      <a:pt x="429" y="1567"/>
                    </a:lnTo>
                    <a:cubicBezTo>
                      <a:pt x="423" y="1568"/>
                      <a:pt x="419" y="1568"/>
                      <a:pt x="416" y="1568"/>
                    </a:cubicBezTo>
                    <a:cubicBezTo>
                      <a:pt x="418" y="1568"/>
                      <a:pt x="419" y="1568"/>
                      <a:pt x="421" y="1568"/>
                    </a:cubicBezTo>
                    <a:lnTo>
                      <a:pt x="421" y="1568"/>
                    </a:lnTo>
                    <a:cubicBezTo>
                      <a:pt x="306" y="1577"/>
                      <a:pt x="191" y="1584"/>
                      <a:pt x="77" y="1588"/>
                    </a:cubicBezTo>
                    <a:cubicBezTo>
                      <a:pt x="38" y="1590"/>
                      <a:pt x="4" y="1615"/>
                      <a:pt x="2" y="1658"/>
                    </a:cubicBezTo>
                    <a:cubicBezTo>
                      <a:pt x="1" y="1696"/>
                      <a:pt x="32" y="1734"/>
                      <a:pt x="70" y="1734"/>
                    </a:cubicBezTo>
                    <a:cubicBezTo>
                      <a:pt x="625" y="1719"/>
                      <a:pt x="1171" y="1624"/>
                      <a:pt x="1712" y="1502"/>
                    </a:cubicBezTo>
                    <a:cubicBezTo>
                      <a:pt x="2275" y="1376"/>
                      <a:pt x="2830" y="1219"/>
                      <a:pt x="3389" y="1076"/>
                    </a:cubicBezTo>
                    <a:cubicBezTo>
                      <a:pt x="3662" y="1007"/>
                      <a:pt x="3937" y="938"/>
                      <a:pt x="4213" y="879"/>
                    </a:cubicBezTo>
                    <a:cubicBezTo>
                      <a:pt x="4500" y="818"/>
                      <a:pt x="4789" y="772"/>
                      <a:pt x="5078" y="722"/>
                    </a:cubicBezTo>
                    <a:cubicBezTo>
                      <a:pt x="5688" y="617"/>
                      <a:pt x="6300" y="516"/>
                      <a:pt x="6910" y="406"/>
                    </a:cubicBezTo>
                    <a:cubicBezTo>
                      <a:pt x="7397" y="315"/>
                      <a:pt x="7881" y="221"/>
                      <a:pt x="8363" y="113"/>
                    </a:cubicBezTo>
                    <a:cubicBezTo>
                      <a:pt x="8393" y="106"/>
                      <a:pt x="8413" y="76"/>
                      <a:pt x="8406" y="45"/>
                    </a:cubicBezTo>
                    <a:cubicBezTo>
                      <a:pt x="8400" y="19"/>
                      <a:pt x="8375" y="0"/>
                      <a:pt x="8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0" name="Google Shape;16500;p98"/>
              <p:cNvSpPr/>
              <p:nvPr/>
            </p:nvSpPr>
            <p:spPr>
              <a:xfrm>
                <a:off x="6739233" y="3327185"/>
                <a:ext cx="268117" cy="55547"/>
              </a:xfrm>
              <a:custGeom>
                <a:rect b="b" l="l" r="r" t="t"/>
                <a:pathLst>
                  <a:path extrusionOk="0" h="1756" w="8476">
                    <a:moveTo>
                      <a:pt x="8393" y="1"/>
                    </a:moveTo>
                    <a:cubicBezTo>
                      <a:pt x="8386" y="4"/>
                      <a:pt x="8381" y="4"/>
                      <a:pt x="8376" y="5"/>
                    </a:cubicBezTo>
                    <a:cubicBezTo>
                      <a:pt x="8231" y="39"/>
                      <a:pt x="8085" y="71"/>
                      <a:pt x="7942" y="104"/>
                    </a:cubicBezTo>
                    <a:cubicBezTo>
                      <a:pt x="7787" y="140"/>
                      <a:pt x="7631" y="175"/>
                      <a:pt x="7475" y="213"/>
                    </a:cubicBezTo>
                    <a:cubicBezTo>
                      <a:pt x="7176" y="283"/>
                      <a:pt x="6878" y="352"/>
                      <a:pt x="6579" y="423"/>
                    </a:cubicBezTo>
                    <a:cubicBezTo>
                      <a:pt x="5983" y="562"/>
                      <a:pt x="5384" y="695"/>
                      <a:pt x="4786" y="821"/>
                    </a:cubicBezTo>
                    <a:cubicBezTo>
                      <a:pt x="3587" y="1070"/>
                      <a:pt x="2383" y="1288"/>
                      <a:pt x="1175" y="1486"/>
                    </a:cubicBezTo>
                    <a:cubicBezTo>
                      <a:pt x="797" y="1546"/>
                      <a:pt x="419" y="1607"/>
                      <a:pt x="42" y="1665"/>
                    </a:cubicBezTo>
                    <a:cubicBezTo>
                      <a:pt x="16" y="1667"/>
                      <a:pt x="1" y="1696"/>
                      <a:pt x="6" y="1719"/>
                    </a:cubicBezTo>
                    <a:cubicBezTo>
                      <a:pt x="13" y="1743"/>
                      <a:pt x="32" y="1756"/>
                      <a:pt x="54" y="1756"/>
                    </a:cubicBezTo>
                    <a:cubicBezTo>
                      <a:pt x="57" y="1756"/>
                      <a:pt x="60" y="1755"/>
                      <a:pt x="64" y="1755"/>
                    </a:cubicBezTo>
                    <a:cubicBezTo>
                      <a:pt x="672" y="1666"/>
                      <a:pt x="1282" y="1573"/>
                      <a:pt x="1891" y="1476"/>
                    </a:cubicBezTo>
                    <a:cubicBezTo>
                      <a:pt x="2496" y="1378"/>
                      <a:pt x="3099" y="1278"/>
                      <a:pt x="3702" y="1171"/>
                    </a:cubicBezTo>
                    <a:cubicBezTo>
                      <a:pt x="4303" y="1063"/>
                      <a:pt x="4905" y="950"/>
                      <a:pt x="5505" y="828"/>
                    </a:cubicBezTo>
                    <a:cubicBezTo>
                      <a:pt x="6106" y="708"/>
                      <a:pt x="6706" y="581"/>
                      <a:pt x="7302" y="440"/>
                    </a:cubicBezTo>
                    <a:cubicBezTo>
                      <a:pt x="7481" y="397"/>
                      <a:pt x="7660" y="352"/>
                      <a:pt x="7839" y="306"/>
                    </a:cubicBezTo>
                    <a:cubicBezTo>
                      <a:pt x="7935" y="280"/>
                      <a:pt x="8031" y="256"/>
                      <a:pt x="8125" y="228"/>
                    </a:cubicBezTo>
                    <a:cubicBezTo>
                      <a:pt x="8220" y="204"/>
                      <a:pt x="8314" y="175"/>
                      <a:pt x="8410" y="148"/>
                    </a:cubicBezTo>
                    <a:cubicBezTo>
                      <a:pt x="8449" y="137"/>
                      <a:pt x="8476" y="100"/>
                      <a:pt x="8464" y="58"/>
                    </a:cubicBezTo>
                    <a:cubicBezTo>
                      <a:pt x="8457" y="25"/>
                      <a:pt x="8426" y="1"/>
                      <a:pt x="83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1" name="Google Shape;16501;p98"/>
              <p:cNvSpPr/>
              <p:nvPr/>
            </p:nvSpPr>
            <p:spPr>
              <a:xfrm>
                <a:off x="6831632" y="3367106"/>
                <a:ext cx="159966" cy="44792"/>
              </a:xfrm>
              <a:custGeom>
                <a:rect b="b" l="l" r="r" t="t"/>
                <a:pathLst>
                  <a:path extrusionOk="0" h="1416" w="5057">
                    <a:moveTo>
                      <a:pt x="4984" y="0"/>
                    </a:moveTo>
                    <a:cubicBezTo>
                      <a:pt x="4976" y="2"/>
                      <a:pt x="4974" y="2"/>
                      <a:pt x="4968" y="3"/>
                    </a:cubicBezTo>
                    <a:cubicBezTo>
                      <a:pt x="4773" y="46"/>
                      <a:pt x="4580" y="92"/>
                      <a:pt x="4386" y="135"/>
                    </a:cubicBezTo>
                    <a:cubicBezTo>
                      <a:pt x="4176" y="182"/>
                      <a:pt x="3967" y="231"/>
                      <a:pt x="3758" y="277"/>
                    </a:cubicBezTo>
                    <a:cubicBezTo>
                      <a:pt x="3331" y="373"/>
                      <a:pt x="2903" y="468"/>
                      <a:pt x="2482" y="579"/>
                    </a:cubicBezTo>
                    <a:cubicBezTo>
                      <a:pt x="2070" y="685"/>
                      <a:pt x="1660" y="802"/>
                      <a:pt x="1252" y="922"/>
                    </a:cubicBezTo>
                    <a:cubicBezTo>
                      <a:pt x="844" y="1043"/>
                      <a:pt x="439" y="1173"/>
                      <a:pt x="39" y="1320"/>
                    </a:cubicBezTo>
                    <a:cubicBezTo>
                      <a:pt x="28" y="1323"/>
                      <a:pt x="18" y="1329"/>
                      <a:pt x="9" y="1342"/>
                    </a:cubicBezTo>
                    <a:cubicBezTo>
                      <a:pt x="2" y="1352"/>
                      <a:pt x="1" y="1365"/>
                      <a:pt x="4" y="1378"/>
                    </a:cubicBezTo>
                    <a:cubicBezTo>
                      <a:pt x="8" y="1397"/>
                      <a:pt x="29" y="1415"/>
                      <a:pt x="49" y="1415"/>
                    </a:cubicBezTo>
                    <a:cubicBezTo>
                      <a:pt x="52" y="1415"/>
                      <a:pt x="56" y="1415"/>
                      <a:pt x="59" y="1414"/>
                    </a:cubicBezTo>
                    <a:cubicBezTo>
                      <a:pt x="449" y="1272"/>
                      <a:pt x="844" y="1149"/>
                      <a:pt x="1241" y="1036"/>
                    </a:cubicBezTo>
                    <a:cubicBezTo>
                      <a:pt x="1662" y="915"/>
                      <a:pt x="2085" y="815"/>
                      <a:pt x="2512" y="719"/>
                    </a:cubicBezTo>
                    <a:cubicBezTo>
                      <a:pt x="2927" y="623"/>
                      <a:pt x="3340" y="523"/>
                      <a:pt x="3756" y="428"/>
                    </a:cubicBezTo>
                    <a:cubicBezTo>
                      <a:pt x="3966" y="380"/>
                      <a:pt x="4175" y="330"/>
                      <a:pt x="4384" y="279"/>
                    </a:cubicBezTo>
                    <a:cubicBezTo>
                      <a:pt x="4588" y="232"/>
                      <a:pt x="4795" y="184"/>
                      <a:pt x="4998" y="133"/>
                    </a:cubicBezTo>
                    <a:cubicBezTo>
                      <a:pt x="5034" y="125"/>
                      <a:pt x="5057" y="90"/>
                      <a:pt x="5048" y="53"/>
                    </a:cubicBezTo>
                    <a:cubicBezTo>
                      <a:pt x="5041" y="22"/>
                      <a:pt x="5012" y="0"/>
                      <a:pt x="49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02" name="Google Shape;16502;p98"/>
            <p:cNvGrpSpPr/>
            <p:nvPr/>
          </p:nvGrpSpPr>
          <p:grpSpPr>
            <a:xfrm>
              <a:off x="1462330" y="2672707"/>
              <a:ext cx="717520" cy="678074"/>
              <a:chOff x="8426480" y="2078207"/>
              <a:chExt cx="717520" cy="678074"/>
            </a:xfrm>
          </p:grpSpPr>
          <p:sp>
            <p:nvSpPr>
              <p:cNvPr id="16503" name="Google Shape;16503;p98"/>
              <p:cNvSpPr/>
              <p:nvPr/>
            </p:nvSpPr>
            <p:spPr>
              <a:xfrm>
                <a:off x="8686183" y="2078207"/>
                <a:ext cx="235757" cy="203207"/>
              </a:xfrm>
              <a:custGeom>
                <a:rect b="b" l="l" r="r" t="t"/>
                <a:pathLst>
                  <a:path extrusionOk="0" h="6424" w="7453">
                    <a:moveTo>
                      <a:pt x="3308" y="0"/>
                    </a:moveTo>
                    <a:cubicBezTo>
                      <a:pt x="1881" y="0"/>
                      <a:pt x="461" y="871"/>
                      <a:pt x="107" y="2618"/>
                    </a:cubicBezTo>
                    <a:cubicBezTo>
                      <a:pt x="14" y="3082"/>
                      <a:pt x="1" y="3548"/>
                      <a:pt x="1" y="3943"/>
                    </a:cubicBezTo>
                    <a:cubicBezTo>
                      <a:pt x="1" y="4178"/>
                      <a:pt x="8" y="4411"/>
                      <a:pt x="14" y="4644"/>
                    </a:cubicBezTo>
                    <a:cubicBezTo>
                      <a:pt x="20" y="4869"/>
                      <a:pt x="27" y="5096"/>
                      <a:pt x="27" y="5323"/>
                    </a:cubicBezTo>
                    <a:cubicBezTo>
                      <a:pt x="27" y="5364"/>
                      <a:pt x="58" y="5385"/>
                      <a:pt x="90" y="5385"/>
                    </a:cubicBezTo>
                    <a:cubicBezTo>
                      <a:pt x="123" y="5385"/>
                      <a:pt x="156" y="5363"/>
                      <a:pt x="156" y="5320"/>
                    </a:cubicBezTo>
                    <a:lnTo>
                      <a:pt x="153" y="5140"/>
                    </a:lnTo>
                    <a:lnTo>
                      <a:pt x="153" y="5140"/>
                    </a:lnTo>
                    <a:cubicBezTo>
                      <a:pt x="627" y="6043"/>
                      <a:pt x="1818" y="6423"/>
                      <a:pt x="3035" y="6423"/>
                    </a:cubicBezTo>
                    <a:cubicBezTo>
                      <a:pt x="4112" y="6423"/>
                      <a:pt x="5210" y="6125"/>
                      <a:pt x="5850" y="5628"/>
                    </a:cubicBezTo>
                    <a:lnTo>
                      <a:pt x="5850" y="5628"/>
                    </a:lnTo>
                    <a:cubicBezTo>
                      <a:pt x="5816" y="5741"/>
                      <a:pt x="5929" y="5842"/>
                      <a:pt x="6043" y="5842"/>
                    </a:cubicBezTo>
                    <a:cubicBezTo>
                      <a:pt x="6102" y="5842"/>
                      <a:pt x="6161" y="5815"/>
                      <a:pt x="6201" y="5750"/>
                    </a:cubicBezTo>
                    <a:cubicBezTo>
                      <a:pt x="6255" y="5661"/>
                      <a:pt x="6287" y="5557"/>
                      <a:pt x="6320" y="5459"/>
                    </a:cubicBezTo>
                    <a:cubicBezTo>
                      <a:pt x="7452" y="1826"/>
                      <a:pt x="5374" y="0"/>
                      <a:pt x="33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4" name="Google Shape;16504;p98"/>
              <p:cNvSpPr/>
              <p:nvPr/>
            </p:nvSpPr>
            <p:spPr>
              <a:xfrm>
                <a:off x="8426480" y="2178261"/>
                <a:ext cx="213709" cy="144244"/>
              </a:xfrm>
              <a:custGeom>
                <a:rect b="b" l="l" r="r" t="t"/>
                <a:pathLst>
                  <a:path extrusionOk="0" h="4560" w="6756">
                    <a:moveTo>
                      <a:pt x="3993" y="1"/>
                    </a:moveTo>
                    <a:cubicBezTo>
                      <a:pt x="2448" y="1"/>
                      <a:pt x="1" y="1355"/>
                      <a:pt x="234" y="2900"/>
                    </a:cubicBezTo>
                    <a:cubicBezTo>
                      <a:pt x="275" y="3182"/>
                      <a:pt x="406" y="3304"/>
                      <a:pt x="600" y="3304"/>
                    </a:cubicBezTo>
                    <a:cubicBezTo>
                      <a:pt x="710" y="3304"/>
                      <a:pt x="839" y="3265"/>
                      <a:pt x="984" y="3194"/>
                    </a:cubicBezTo>
                    <a:cubicBezTo>
                      <a:pt x="1096" y="3496"/>
                      <a:pt x="1333" y="3642"/>
                      <a:pt x="1585" y="3642"/>
                    </a:cubicBezTo>
                    <a:cubicBezTo>
                      <a:pt x="1756" y="3642"/>
                      <a:pt x="1933" y="3575"/>
                      <a:pt x="2082" y="3446"/>
                    </a:cubicBezTo>
                    <a:lnTo>
                      <a:pt x="2082" y="3446"/>
                    </a:lnTo>
                    <a:cubicBezTo>
                      <a:pt x="2028" y="3809"/>
                      <a:pt x="2241" y="4051"/>
                      <a:pt x="2526" y="4051"/>
                    </a:cubicBezTo>
                    <a:cubicBezTo>
                      <a:pt x="2647" y="4051"/>
                      <a:pt x="2781" y="4007"/>
                      <a:pt x="2913" y="3910"/>
                    </a:cubicBezTo>
                    <a:lnTo>
                      <a:pt x="2913" y="3910"/>
                    </a:lnTo>
                    <a:cubicBezTo>
                      <a:pt x="2897" y="4102"/>
                      <a:pt x="3022" y="4279"/>
                      <a:pt x="3311" y="4304"/>
                    </a:cubicBezTo>
                    <a:cubicBezTo>
                      <a:pt x="3330" y="4305"/>
                      <a:pt x="3350" y="4306"/>
                      <a:pt x="3371" y="4306"/>
                    </a:cubicBezTo>
                    <a:cubicBezTo>
                      <a:pt x="3492" y="4306"/>
                      <a:pt x="3638" y="4280"/>
                      <a:pt x="3748" y="4259"/>
                    </a:cubicBezTo>
                    <a:cubicBezTo>
                      <a:pt x="4106" y="4193"/>
                      <a:pt x="4322" y="4142"/>
                      <a:pt x="4501" y="4142"/>
                    </a:cubicBezTo>
                    <a:cubicBezTo>
                      <a:pt x="4690" y="4142"/>
                      <a:pt x="4837" y="4199"/>
                      <a:pt x="5065" y="4357"/>
                    </a:cubicBezTo>
                    <a:cubicBezTo>
                      <a:pt x="5188" y="4444"/>
                      <a:pt x="5253" y="4481"/>
                      <a:pt x="5363" y="4521"/>
                    </a:cubicBezTo>
                    <a:cubicBezTo>
                      <a:pt x="5431" y="4547"/>
                      <a:pt x="5510" y="4560"/>
                      <a:pt x="5594" y="4560"/>
                    </a:cubicBezTo>
                    <a:cubicBezTo>
                      <a:pt x="6041" y="4560"/>
                      <a:pt x="6645" y="4199"/>
                      <a:pt x="6728" y="3551"/>
                    </a:cubicBezTo>
                    <a:cubicBezTo>
                      <a:pt x="6756" y="3317"/>
                      <a:pt x="6710" y="2786"/>
                      <a:pt x="6466" y="2786"/>
                    </a:cubicBezTo>
                    <a:cubicBezTo>
                      <a:pt x="6464" y="2786"/>
                      <a:pt x="6463" y="2786"/>
                      <a:pt x="6461" y="2786"/>
                    </a:cubicBezTo>
                    <a:cubicBezTo>
                      <a:pt x="6196" y="1706"/>
                      <a:pt x="5477" y="246"/>
                      <a:pt x="4396" y="37"/>
                    </a:cubicBezTo>
                    <a:cubicBezTo>
                      <a:pt x="4272" y="13"/>
                      <a:pt x="4136" y="1"/>
                      <a:pt x="39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5" name="Google Shape;16505;p98"/>
              <p:cNvSpPr/>
              <p:nvPr/>
            </p:nvSpPr>
            <p:spPr>
              <a:xfrm>
                <a:off x="8923300" y="2203852"/>
                <a:ext cx="220700" cy="128681"/>
              </a:xfrm>
              <a:custGeom>
                <a:rect b="b" l="l" r="r" t="t"/>
                <a:pathLst>
                  <a:path extrusionOk="0" h="4068" w="6977">
                    <a:moveTo>
                      <a:pt x="3406" y="0"/>
                    </a:moveTo>
                    <a:cubicBezTo>
                      <a:pt x="2958" y="0"/>
                      <a:pt x="2474" y="127"/>
                      <a:pt x="1964" y="430"/>
                    </a:cubicBezTo>
                    <a:cubicBezTo>
                      <a:pt x="1446" y="740"/>
                      <a:pt x="944" y="1232"/>
                      <a:pt x="561" y="1888"/>
                    </a:cubicBezTo>
                    <a:cubicBezTo>
                      <a:pt x="446" y="1920"/>
                      <a:pt x="188" y="2342"/>
                      <a:pt x="134" y="2462"/>
                    </a:cubicBezTo>
                    <a:cubicBezTo>
                      <a:pt x="55" y="2633"/>
                      <a:pt x="7" y="2802"/>
                      <a:pt x="5" y="2986"/>
                    </a:cubicBezTo>
                    <a:cubicBezTo>
                      <a:pt x="1" y="3167"/>
                      <a:pt x="94" y="3506"/>
                      <a:pt x="271" y="3731"/>
                    </a:cubicBezTo>
                    <a:cubicBezTo>
                      <a:pt x="436" y="3946"/>
                      <a:pt x="656" y="4025"/>
                      <a:pt x="897" y="4025"/>
                    </a:cubicBezTo>
                    <a:cubicBezTo>
                      <a:pt x="1126" y="4025"/>
                      <a:pt x="1375" y="3953"/>
                      <a:pt x="1612" y="3858"/>
                    </a:cubicBezTo>
                    <a:cubicBezTo>
                      <a:pt x="2040" y="3690"/>
                      <a:pt x="2308" y="3548"/>
                      <a:pt x="2563" y="3548"/>
                    </a:cubicBezTo>
                    <a:cubicBezTo>
                      <a:pt x="2588" y="3548"/>
                      <a:pt x="2612" y="3549"/>
                      <a:pt x="2637" y="3552"/>
                    </a:cubicBezTo>
                    <a:cubicBezTo>
                      <a:pt x="2737" y="3571"/>
                      <a:pt x="2822" y="3589"/>
                      <a:pt x="2952" y="3642"/>
                    </a:cubicBezTo>
                    <a:cubicBezTo>
                      <a:pt x="3278" y="3779"/>
                      <a:pt x="3658" y="4027"/>
                      <a:pt x="3926" y="4027"/>
                    </a:cubicBezTo>
                    <a:cubicBezTo>
                      <a:pt x="4045" y="4027"/>
                      <a:pt x="4142" y="3979"/>
                      <a:pt x="4202" y="3850"/>
                    </a:cubicBezTo>
                    <a:cubicBezTo>
                      <a:pt x="4315" y="3975"/>
                      <a:pt x="4488" y="4067"/>
                      <a:pt x="4658" y="4067"/>
                    </a:cubicBezTo>
                    <a:cubicBezTo>
                      <a:pt x="4836" y="4067"/>
                      <a:pt x="5010" y="3966"/>
                      <a:pt x="5105" y="3695"/>
                    </a:cubicBezTo>
                    <a:cubicBezTo>
                      <a:pt x="5223" y="3775"/>
                      <a:pt x="5341" y="3811"/>
                      <a:pt x="5451" y="3811"/>
                    </a:cubicBezTo>
                    <a:cubicBezTo>
                      <a:pt x="5764" y="3811"/>
                      <a:pt x="6006" y="3523"/>
                      <a:pt x="5945" y="3145"/>
                    </a:cubicBezTo>
                    <a:lnTo>
                      <a:pt x="5945" y="3145"/>
                    </a:lnTo>
                    <a:cubicBezTo>
                      <a:pt x="5983" y="3154"/>
                      <a:pt x="6019" y="3157"/>
                      <a:pt x="6052" y="3157"/>
                    </a:cubicBezTo>
                    <a:cubicBezTo>
                      <a:pt x="6977" y="3157"/>
                      <a:pt x="5645" y="0"/>
                      <a:pt x="3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6" name="Google Shape;16506;p98"/>
              <p:cNvSpPr/>
              <p:nvPr/>
            </p:nvSpPr>
            <p:spPr>
              <a:xfrm>
                <a:off x="8566580" y="2625829"/>
                <a:ext cx="89583" cy="114225"/>
              </a:xfrm>
              <a:custGeom>
                <a:rect b="b" l="l" r="r" t="t"/>
                <a:pathLst>
                  <a:path extrusionOk="0" h="3611" w="2832">
                    <a:moveTo>
                      <a:pt x="2000" y="1"/>
                    </a:moveTo>
                    <a:cubicBezTo>
                      <a:pt x="1988" y="1"/>
                      <a:pt x="1975" y="4"/>
                      <a:pt x="1965" y="9"/>
                    </a:cubicBezTo>
                    <a:cubicBezTo>
                      <a:pt x="776" y="699"/>
                      <a:pt x="0" y="2586"/>
                      <a:pt x="1124" y="3581"/>
                    </a:cubicBezTo>
                    <a:cubicBezTo>
                      <a:pt x="1146" y="3601"/>
                      <a:pt x="1171" y="3611"/>
                      <a:pt x="1195" y="3611"/>
                    </a:cubicBezTo>
                    <a:cubicBezTo>
                      <a:pt x="1233" y="3611"/>
                      <a:pt x="1269" y="3588"/>
                      <a:pt x="1288" y="3540"/>
                    </a:cubicBezTo>
                    <a:cubicBezTo>
                      <a:pt x="1339" y="3422"/>
                      <a:pt x="1441" y="3306"/>
                      <a:pt x="1510" y="3176"/>
                    </a:cubicBezTo>
                    <a:cubicBezTo>
                      <a:pt x="1576" y="3268"/>
                      <a:pt x="1624" y="3326"/>
                      <a:pt x="1682" y="3326"/>
                    </a:cubicBezTo>
                    <a:cubicBezTo>
                      <a:pt x="1737" y="3326"/>
                      <a:pt x="1802" y="3272"/>
                      <a:pt x="1900" y="3142"/>
                    </a:cubicBezTo>
                    <a:cubicBezTo>
                      <a:pt x="1983" y="3223"/>
                      <a:pt x="2054" y="3262"/>
                      <a:pt x="2116" y="3262"/>
                    </a:cubicBezTo>
                    <a:cubicBezTo>
                      <a:pt x="2209" y="3262"/>
                      <a:pt x="2283" y="3176"/>
                      <a:pt x="2347" y="3021"/>
                    </a:cubicBezTo>
                    <a:cubicBezTo>
                      <a:pt x="2357" y="3029"/>
                      <a:pt x="2372" y="3034"/>
                      <a:pt x="2386" y="3036"/>
                    </a:cubicBezTo>
                    <a:cubicBezTo>
                      <a:pt x="2400" y="3040"/>
                      <a:pt x="2416" y="3040"/>
                      <a:pt x="2433" y="3040"/>
                    </a:cubicBezTo>
                    <a:cubicBezTo>
                      <a:pt x="2470" y="3039"/>
                      <a:pt x="2522" y="3019"/>
                      <a:pt x="2542" y="2976"/>
                    </a:cubicBezTo>
                    <a:cubicBezTo>
                      <a:pt x="2717" y="2609"/>
                      <a:pt x="2798" y="1973"/>
                      <a:pt x="2814" y="1568"/>
                    </a:cubicBezTo>
                    <a:cubicBezTo>
                      <a:pt x="2831" y="1110"/>
                      <a:pt x="2780" y="477"/>
                      <a:pt x="2379" y="249"/>
                    </a:cubicBezTo>
                    <a:cubicBezTo>
                      <a:pt x="2327" y="219"/>
                      <a:pt x="2268" y="198"/>
                      <a:pt x="2204" y="185"/>
                    </a:cubicBezTo>
                    <a:cubicBezTo>
                      <a:pt x="2165" y="177"/>
                      <a:pt x="2125" y="173"/>
                      <a:pt x="2084" y="173"/>
                    </a:cubicBezTo>
                    <a:cubicBezTo>
                      <a:pt x="2061" y="173"/>
                      <a:pt x="2038" y="174"/>
                      <a:pt x="2015" y="176"/>
                    </a:cubicBezTo>
                    <a:cubicBezTo>
                      <a:pt x="1983" y="179"/>
                      <a:pt x="1951" y="184"/>
                      <a:pt x="1920" y="191"/>
                    </a:cubicBezTo>
                    <a:cubicBezTo>
                      <a:pt x="1958" y="169"/>
                      <a:pt x="1996" y="145"/>
                      <a:pt x="2034" y="123"/>
                    </a:cubicBezTo>
                    <a:cubicBezTo>
                      <a:pt x="2048" y="115"/>
                      <a:pt x="2058" y="100"/>
                      <a:pt x="2064" y="83"/>
                    </a:cubicBezTo>
                    <a:cubicBezTo>
                      <a:pt x="2069" y="65"/>
                      <a:pt x="2065" y="47"/>
                      <a:pt x="2057" y="33"/>
                    </a:cubicBezTo>
                    <a:cubicBezTo>
                      <a:pt x="2048" y="16"/>
                      <a:pt x="2032" y="6"/>
                      <a:pt x="2012" y="2"/>
                    </a:cubicBezTo>
                    <a:cubicBezTo>
                      <a:pt x="2008" y="1"/>
                      <a:pt x="2004" y="1"/>
                      <a:pt x="20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7" name="Google Shape;16507;p98"/>
              <p:cNvSpPr/>
              <p:nvPr/>
            </p:nvSpPr>
            <p:spPr>
              <a:xfrm>
                <a:off x="8849470" y="2638735"/>
                <a:ext cx="93474" cy="102584"/>
              </a:xfrm>
              <a:custGeom>
                <a:rect b="b" l="l" r="r" t="t"/>
                <a:pathLst>
                  <a:path extrusionOk="0" h="3243" w="2955">
                    <a:moveTo>
                      <a:pt x="1152" y="0"/>
                    </a:moveTo>
                    <a:cubicBezTo>
                      <a:pt x="1014" y="0"/>
                      <a:pt x="872" y="32"/>
                      <a:pt x="731" y="99"/>
                    </a:cubicBezTo>
                    <a:cubicBezTo>
                      <a:pt x="141" y="383"/>
                      <a:pt x="1" y="1343"/>
                      <a:pt x="230" y="1431"/>
                    </a:cubicBezTo>
                    <a:cubicBezTo>
                      <a:pt x="294" y="2197"/>
                      <a:pt x="263" y="2448"/>
                      <a:pt x="370" y="2448"/>
                    </a:cubicBezTo>
                    <a:cubicBezTo>
                      <a:pt x="409" y="2448"/>
                      <a:pt x="467" y="2414"/>
                      <a:pt x="554" y="2360"/>
                    </a:cubicBezTo>
                    <a:cubicBezTo>
                      <a:pt x="597" y="2568"/>
                      <a:pt x="731" y="2679"/>
                      <a:pt x="768" y="2959"/>
                    </a:cubicBezTo>
                    <a:cubicBezTo>
                      <a:pt x="773" y="3004"/>
                      <a:pt x="797" y="3027"/>
                      <a:pt x="831" y="3034"/>
                    </a:cubicBezTo>
                    <a:cubicBezTo>
                      <a:pt x="836" y="3035"/>
                      <a:pt x="841" y="3036"/>
                      <a:pt x="846" y="3036"/>
                    </a:cubicBezTo>
                    <a:cubicBezTo>
                      <a:pt x="861" y="3036"/>
                      <a:pt x="875" y="3032"/>
                      <a:pt x="886" y="3026"/>
                    </a:cubicBezTo>
                    <a:cubicBezTo>
                      <a:pt x="954" y="2977"/>
                      <a:pt x="1029" y="2934"/>
                      <a:pt x="1098" y="2887"/>
                    </a:cubicBezTo>
                    <a:cubicBezTo>
                      <a:pt x="1100" y="3011"/>
                      <a:pt x="1158" y="3121"/>
                      <a:pt x="1245" y="3121"/>
                    </a:cubicBezTo>
                    <a:cubicBezTo>
                      <a:pt x="1271" y="3121"/>
                      <a:pt x="1299" y="3112"/>
                      <a:pt x="1330" y="3090"/>
                    </a:cubicBezTo>
                    <a:cubicBezTo>
                      <a:pt x="1378" y="3231"/>
                      <a:pt x="1418" y="3241"/>
                      <a:pt x="1428" y="3241"/>
                    </a:cubicBezTo>
                    <a:cubicBezTo>
                      <a:pt x="1430" y="3241"/>
                      <a:pt x="1431" y="3241"/>
                      <a:pt x="1431" y="3241"/>
                    </a:cubicBezTo>
                    <a:cubicBezTo>
                      <a:pt x="1439" y="3242"/>
                      <a:pt x="1446" y="3243"/>
                      <a:pt x="1454" y="3243"/>
                    </a:cubicBezTo>
                    <a:cubicBezTo>
                      <a:pt x="1482" y="3243"/>
                      <a:pt x="1508" y="3232"/>
                      <a:pt x="1524" y="3215"/>
                    </a:cubicBezTo>
                    <a:cubicBezTo>
                      <a:pt x="2954" y="1661"/>
                      <a:pt x="2155" y="0"/>
                      <a:pt x="1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8" name="Google Shape;16508;p98"/>
              <p:cNvSpPr/>
              <p:nvPr/>
            </p:nvSpPr>
            <p:spPr>
              <a:xfrm>
                <a:off x="8740875" y="2698521"/>
                <a:ext cx="51340" cy="57761"/>
              </a:xfrm>
              <a:custGeom>
                <a:rect b="b" l="l" r="r" t="t"/>
                <a:pathLst>
                  <a:path extrusionOk="0" h="1826" w="1623">
                    <a:moveTo>
                      <a:pt x="911" y="0"/>
                    </a:moveTo>
                    <a:cubicBezTo>
                      <a:pt x="805" y="0"/>
                      <a:pt x="674" y="41"/>
                      <a:pt x="517" y="134"/>
                    </a:cubicBezTo>
                    <a:cubicBezTo>
                      <a:pt x="345" y="146"/>
                      <a:pt x="199" y="234"/>
                      <a:pt x="128" y="401"/>
                    </a:cubicBezTo>
                    <a:cubicBezTo>
                      <a:pt x="120" y="398"/>
                      <a:pt x="113" y="394"/>
                      <a:pt x="103" y="393"/>
                    </a:cubicBezTo>
                    <a:cubicBezTo>
                      <a:pt x="101" y="393"/>
                      <a:pt x="99" y="393"/>
                      <a:pt x="97" y="393"/>
                    </a:cubicBezTo>
                    <a:cubicBezTo>
                      <a:pt x="60" y="393"/>
                      <a:pt x="35" y="405"/>
                      <a:pt x="20" y="423"/>
                    </a:cubicBezTo>
                    <a:cubicBezTo>
                      <a:pt x="6" y="439"/>
                      <a:pt x="0" y="457"/>
                      <a:pt x="3" y="477"/>
                    </a:cubicBezTo>
                    <a:cubicBezTo>
                      <a:pt x="47" y="815"/>
                      <a:pt x="123" y="1295"/>
                      <a:pt x="292" y="1593"/>
                    </a:cubicBezTo>
                    <a:cubicBezTo>
                      <a:pt x="381" y="1743"/>
                      <a:pt x="481" y="1805"/>
                      <a:pt x="560" y="1822"/>
                    </a:cubicBezTo>
                    <a:cubicBezTo>
                      <a:pt x="576" y="1824"/>
                      <a:pt x="592" y="1825"/>
                      <a:pt x="608" y="1825"/>
                    </a:cubicBezTo>
                    <a:cubicBezTo>
                      <a:pt x="1246" y="1825"/>
                      <a:pt x="1623" y="0"/>
                      <a:pt x="9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9" name="Google Shape;16509;p98"/>
              <p:cNvSpPr/>
              <p:nvPr/>
            </p:nvSpPr>
            <p:spPr>
              <a:xfrm>
                <a:off x="8715759" y="2136981"/>
                <a:ext cx="27077" cy="34827"/>
              </a:xfrm>
              <a:custGeom>
                <a:rect b="b" l="l" r="r" t="t"/>
                <a:pathLst>
                  <a:path extrusionOk="0" h="1101" w="856">
                    <a:moveTo>
                      <a:pt x="488" y="0"/>
                    </a:moveTo>
                    <a:cubicBezTo>
                      <a:pt x="471" y="0"/>
                      <a:pt x="456" y="1"/>
                      <a:pt x="441" y="4"/>
                    </a:cubicBezTo>
                    <a:cubicBezTo>
                      <a:pt x="399" y="12"/>
                      <a:pt x="375" y="23"/>
                      <a:pt x="349" y="36"/>
                    </a:cubicBezTo>
                    <a:cubicBezTo>
                      <a:pt x="299" y="59"/>
                      <a:pt x="267" y="86"/>
                      <a:pt x="234" y="110"/>
                    </a:cubicBezTo>
                    <a:cubicBezTo>
                      <a:pt x="197" y="143"/>
                      <a:pt x="196" y="193"/>
                      <a:pt x="213" y="226"/>
                    </a:cubicBezTo>
                    <a:cubicBezTo>
                      <a:pt x="201" y="238"/>
                      <a:pt x="189" y="251"/>
                      <a:pt x="177" y="262"/>
                    </a:cubicBezTo>
                    <a:cubicBezTo>
                      <a:pt x="134" y="311"/>
                      <a:pt x="98" y="369"/>
                      <a:pt x="68" y="435"/>
                    </a:cubicBezTo>
                    <a:cubicBezTo>
                      <a:pt x="18" y="548"/>
                      <a:pt x="1" y="674"/>
                      <a:pt x="17" y="789"/>
                    </a:cubicBezTo>
                    <a:cubicBezTo>
                      <a:pt x="27" y="872"/>
                      <a:pt x="61" y="985"/>
                      <a:pt x="156" y="1051"/>
                    </a:cubicBezTo>
                    <a:cubicBezTo>
                      <a:pt x="180" y="1065"/>
                      <a:pt x="199" y="1077"/>
                      <a:pt x="219" y="1084"/>
                    </a:cubicBezTo>
                    <a:cubicBezTo>
                      <a:pt x="231" y="1087"/>
                      <a:pt x="242" y="1091"/>
                      <a:pt x="254" y="1093"/>
                    </a:cubicBezTo>
                    <a:cubicBezTo>
                      <a:pt x="273" y="1097"/>
                      <a:pt x="289" y="1098"/>
                      <a:pt x="306" y="1100"/>
                    </a:cubicBezTo>
                    <a:cubicBezTo>
                      <a:pt x="310" y="1100"/>
                      <a:pt x="314" y="1100"/>
                      <a:pt x="318" y="1100"/>
                    </a:cubicBezTo>
                    <a:cubicBezTo>
                      <a:pt x="336" y="1100"/>
                      <a:pt x="356" y="1098"/>
                      <a:pt x="375" y="1094"/>
                    </a:cubicBezTo>
                    <a:cubicBezTo>
                      <a:pt x="425" y="1085"/>
                      <a:pt x="459" y="1071"/>
                      <a:pt x="491" y="1057"/>
                    </a:cubicBezTo>
                    <a:cubicBezTo>
                      <a:pt x="531" y="1040"/>
                      <a:pt x="562" y="1020"/>
                      <a:pt x="592" y="998"/>
                    </a:cubicBezTo>
                    <a:cubicBezTo>
                      <a:pt x="624" y="977"/>
                      <a:pt x="654" y="954"/>
                      <a:pt x="681" y="928"/>
                    </a:cubicBezTo>
                    <a:cubicBezTo>
                      <a:pt x="703" y="908"/>
                      <a:pt x="721" y="884"/>
                      <a:pt x="740" y="858"/>
                    </a:cubicBezTo>
                    <a:cubicBezTo>
                      <a:pt x="766" y="822"/>
                      <a:pt x="783" y="789"/>
                      <a:pt x="794" y="756"/>
                    </a:cubicBezTo>
                    <a:cubicBezTo>
                      <a:pt x="809" y="725"/>
                      <a:pt x="820" y="692"/>
                      <a:pt x="829" y="660"/>
                    </a:cubicBezTo>
                    <a:cubicBezTo>
                      <a:pt x="840" y="620"/>
                      <a:pt x="844" y="579"/>
                      <a:pt x="849" y="538"/>
                    </a:cubicBezTo>
                    <a:cubicBezTo>
                      <a:pt x="856" y="478"/>
                      <a:pt x="853" y="412"/>
                      <a:pt x="836" y="328"/>
                    </a:cubicBezTo>
                    <a:cubicBezTo>
                      <a:pt x="826" y="275"/>
                      <a:pt x="801" y="218"/>
                      <a:pt x="770" y="163"/>
                    </a:cubicBezTo>
                    <a:cubicBezTo>
                      <a:pt x="734" y="106"/>
                      <a:pt x="685" y="60"/>
                      <a:pt x="630" y="33"/>
                    </a:cubicBezTo>
                    <a:cubicBezTo>
                      <a:pt x="609" y="22"/>
                      <a:pt x="584" y="12"/>
                      <a:pt x="555" y="7"/>
                    </a:cubicBezTo>
                    <a:lnTo>
                      <a:pt x="548" y="4"/>
                    </a:lnTo>
                    <a:cubicBezTo>
                      <a:pt x="526" y="1"/>
                      <a:pt x="509" y="0"/>
                      <a:pt x="4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0" name="Google Shape;16510;p98"/>
              <p:cNvSpPr/>
              <p:nvPr/>
            </p:nvSpPr>
            <p:spPr>
              <a:xfrm>
                <a:off x="8843871" y="2144572"/>
                <a:ext cx="26666" cy="33942"/>
              </a:xfrm>
              <a:custGeom>
                <a:rect b="b" l="l" r="r" t="t"/>
                <a:pathLst>
                  <a:path extrusionOk="0" h="1073" w="843">
                    <a:moveTo>
                      <a:pt x="347" y="0"/>
                    </a:moveTo>
                    <a:cubicBezTo>
                      <a:pt x="333" y="0"/>
                      <a:pt x="320" y="1"/>
                      <a:pt x="307" y="3"/>
                    </a:cubicBezTo>
                    <a:cubicBezTo>
                      <a:pt x="269" y="6"/>
                      <a:pt x="234" y="18"/>
                      <a:pt x="194" y="32"/>
                    </a:cubicBezTo>
                    <a:cubicBezTo>
                      <a:pt x="176" y="39"/>
                      <a:pt x="158" y="48"/>
                      <a:pt x="146" y="69"/>
                    </a:cubicBezTo>
                    <a:cubicBezTo>
                      <a:pt x="135" y="87"/>
                      <a:pt x="132" y="111"/>
                      <a:pt x="136" y="132"/>
                    </a:cubicBezTo>
                    <a:cubicBezTo>
                      <a:pt x="139" y="142"/>
                      <a:pt x="143" y="151"/>
                      <a:pt x="154" y="162"/>
                    </a:cubicBezTo>
                    <a:cubicBezTo>
                      <a:pt x="139" y="172"/>
                      <a:pt x="125" y="190"/>
                      <a:pt x="112" y="204"/>
                    </a:cubicBezTo>
                    <a:cubicBezTo>
                      <a:pt x="76" y="247"/>
                      <a:pt x="49" y="300"/>
                      <a:pt x="28" y="366"/>
                    </a:cubicBezTo>
                    <a:cubicBezTo>
                      <a:pt x="12" y="414"/>
                      <a:pt x="5" y="469"/>
                      <a:pt x="3" y="540"/>
                    </a:cubicBezTo>
                    <a:cubicBezTo>
                      <a:pt x="0" y="599"/>
                      <a:pt x="10" y="662"/>
                      <a:pt x="29" y="729"/>
                    </a:cubicBezTo>
                    <a:cubicBezTo>
                      <a:pt x="43" y="781"/>
                      <a:pt x="68" y="835"/>
                      <a:pt x="99" y="885"/>
                    </a:cubicBezTo>
                    <a:cubicBezTo>
                      <a:pt x="128" y="933"/>
                      <a:pt x="169" y="974"/>
                      <a:pt x="221" y="1014"/>
                    </a:cubicBezTo>
                    <a:cubicBezTo>
                      <a:pt x="241" y="1029"/>
                      <a:pt x="265" y="1040"/>
                      <a:pt x="292" y="1052"/>
                    </a:cubicBezTo>
                    <a:cubicBezTo>
                      <a:pt x="308" y="1057"/>
                      <a:pt x="327" y="1062"/>
                      <a:pt x="343" y="1066"/>
                    </a:cubicBezTo>
                    <a:cubicBezTo>
                      <a:pt x="350" y="1067"/>
                      <a:pt x="358" y="1069"/>
                      <a:pt x="365" y="1069"/>
                    </a:cubicBezTo>
                    <a:cubicBezTo>
                      <a:pt x="382" y="1071"/>
                      <a:pt x="399" y="1073"/>
                      <a:pt x="416" y="1073"/>
                    </a:cubicBezTo>
                    <a:cubicBezTo>
                      <a:pt x="463" y="1073"/>
                      <a:pt x="511" y="1062"/>
                      <a:pt x="560" y="1044"/>
                    </a:cubicBezTo>
                    <a:cubicBezTo>
                      <a:pt x="620" y="1022"/>
                      <a:pt x="673" y="986"/>
                      <a:pt x="718" y="938"/>
                    </a:cubicBezTo>
                    <a:cubicBezTo>
                      <a:pt x="736" y="921"/>
                      <a:pt x="753" y="897"/>
                      <a:pt x="774" y="865"/>
                    </a:cubicBezTo>
                    <a:cubicBezTo>
                      <a:pt x="794" y="835"/>
                      <a:pt x="806" y="800"/>
                      <a:pt x="818" y="764"/>
                    </a:cubicBezTo>
                    <a:cubicBezTo>
                      <a:pt x="829" y="732"/>
                      <a:pt x="832" y="701"/>
                      <a:pt x="837" y="671"/>
                    </a:cubicBezTo>
                    <a:cubicBezTo>
                      <a:pt x="839" y="641"/>
                      <a:pt x="842" y="611"/>
                      <a:pt x="842" y="581"/>
                    </a:cubicBezTo>
                    <a:cubicBezTo>
                      <a:pt x="842" y="552"/>
                      <a:pt x="837" y="522"/>
                      <a:pt x="832" y="493"/>
                    </a:cubicBezTo>
                    <a:cubicBezTo>
                      <a:pt x="825" y="446"/>
                      <a:pt x="815" y="410"/>
                      <a:pt x="804" y="377"/>
                    </a:cubicBezTo>
                    <a:cubicBezTo>
                      <a:pt x="782" y="316"/>
                      <a:pt x="753" y="260"/>
                      <a:pt x="716" y="208"/>
                    </a:cubicBezTo>
                    <a:cubicBezTo>
                      <a:pt x="696" y="181"/>
                      <a:pt x="678" y="158"/>
                      <a:pt x="653" y="135"/>
                    </a:cubicBezTo>
                    <a:cubicBezTo>
                      <a:pt x="625" y="107"/>
                      <a:pt x="593" y="84"/>
                      <a:pt x="566" y="65"/>
                    </a:cubicBezTo>
                    <a:cubicBezTo>
                      <a:pt x="543" y="49"/>
                      <a:pt x="513" y="35"/>
                      <a:pt x="481" y="26"/>
                    </a:cubicBezTo>
                    <a:cubicBezTo>
                      <a:pt x="463" y="19"/>
                      <a:pt x="444" y="12"/>
                      <a:pt x="426" y="8"/>
                    </a:cubicBezTo>
                    <a:cubicBezTo>
                      <a:pt x="416" y="6"/>
                      <a:pt x="408" y="6"/>
                      <a:pt x="400" y="5"/>
                    </a:cubicBezTo>
                    <a:cubicBezTo>
                      <a:pt x="381" y="2"/>
                      <a:pt x="363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1" name="Google Shape;16511;p98"/>
              <p:cNvSpPr/>
              <p:nvPr/>
            </p:nvSpPr>
            <p:spPr>
              <a:xfrm>
                <a:off x="8776272" y="2110378"/>
                <a:ext cx="31158" cy="15658"/>
              </a:xfrm>
              <a:custGeom>
                <a:rect b="b" l="l" r="r" t="t"/>
                <a:pathLst>
                  <a:path extrusionOk="0" h="495" w="985">
                    <a:moveTo>
                      <a:pt x="216" y="257"/>
                    </a:moveTo>
                    <a:cubicBezTo>
                      <a:pt x="216" y="257"/>
                      <a:pt x="216" y="257"/>
                      <a:pt x="216" y="257"/>
                    </a:cubicBezTo>
                    <a:lnTo>
                      <a:pt x="216" y="257"/>
                    </a:lnTo>
                    <a:cubicBezTo>
                      <a:pt x="216" y="257"/>
                      <a:pt x="216" y="257"/>
                      <a:pt x="216" y="257"/>
                    </a:cubicBezTo>
                    <a:close/>
                    <a:moveTo>
                      <a:pt x="480" y="0"/>
                    </a:moveTo>
                    <a:cubicBezTo>
                      <a:pt x="436" y="0"/>
                      <a:pt x="390" y="9"/>
                      <a:pt x="346" y="21"/>
                    </a:cubicBezTo>
                    <a:cubicBezTo>
                      <a:pt x="300" y="33"/>
                      <a:pt x="257" y="55"/>
                      <a:pt x="216" y="82"/>
                    </a:cubicBezTo>
                    <a:cubicBezTo>
                      <a:pt x="123" y="142"/>
                      <a:pt x="54" y="237"/>
                      <a:pt x="11" y="337"/>
                    </a:cubicBezTo>
                    <a:cubicBezTo>
                      <a:pt x="4" y="354"/>
                      <a:pt x="1" y="369"/>
                      <a:pt x="7" y="386"/>
                    </a:cubicBezTo>
                    <a:cubicBezTo>
                      <a:pt x="10" y="401"/>
                      <a:pt x="21" y="416"/>
                      <a:pt x="35" y="423"/>
                    </a:cubicBezTo>
                    <a:cubicBezTo>
                      <a:pt x="44" y="428"/>
                      <a:pt x="56" y="431"/>
                      <a:pt x="68" y="431"/>
                    </a:cubicBezTo>
                    <a:cubicBezTo>
                      <a:pt x="90" y="431"/>
                      <a:pt x="113" y="421"/>
                      <a:pt x="121" y="400"/>
                    </a:cubicBezTo>
                    <a:cubicBezTo>
                      <a:pt x="137" y="363"/>
                      <a:pt x="154" y="330"/>
                      <a:pt x="178" y="296"/>
                    </a:cubicBezTo>
                    <a:cubicBezTo>
                      <a:pt x="190" y="283"/>
                      <a:pt x="203" y="270"/>
                      <a:pt x="216" y="257"/>
                    </a:cubicBezTo>
                    <a:lnTo>
                      <a:pt x="216" y="257"/>
                    </a:lnTo>
                    <a:cubicBezTo>
                      <a:pt x="216" y="258"/>
                      <a:pt x="216" y="258"/>
                      <a:pt x="216" y="258"/>
                    </a:cubicBezTo>
                    <a:lnTo>
                      <a:pt x="219" y="255"/>
                    </a:lnTo>
                    <a:lnTo>
                      <a:pt x="219" y="255"/>
                    </a:lnTo>
                    <a:cubicBezTo>
                      <a:pt x="218" y="256"/>
                      <a:pt x="217" y="257"/>
                      <a:pt x="216" y="257"/>
                    </a:cubicBezTo>
                    <a:lnTo>
                      <a:pt x="216" y="257"/>
                    </a:lnTo>
                    <a:cubicBezTo>
                      <a:pt x="219" y="255"/>
                      <a:pt x="222" y="252"/>
                      <a:pt x="224" y="250"/>
                    </a:cubicBezTo>
                    <a:cubicBezTo>
                      <a:pt x="246" y="234"/>
                      <a:pt x="267" y="221"/>
                      <a:pt x="293" y="211"/>
                    </a:cubicBezTo>
                    <a:cubicBezTo>
                      <a:pt x="315" y="201"/>
                      <a:pt x="337" y="195"/>
                      <a:pt x="360" y="191"/>
                    </a:cubicBezTo>
                    <a:cubicBezTo>
                      <a:pt x="377" y="189"/>
                      <a:pt x="393" y="188"/>
                      <a:pt x="410" y="188"/>
                    </a:cubicBezTo>
                    <a:cubicBezTo>
                      <a:pt x="426" y="188"/>
                      <a:pt x="443" y="189"/>
                      <a:pt x="459" y="191"/>
                    </a:cubicBezTo>
                    <a:cubicBezTo>
                      <a:pt x="491" y="197"/>
                      <a:pt x="519" y="205"/>
                      <a:pt x="551" y="215"/>
                    </a:cubicBezTo>
                    <a:cubicBezTo>
                      <a:pt x="582" y="230"/>
                      <a:pt x="612" y="250"/>
                      <a:pt x="644" y="270"/>
                    </a:cubicBezTo>
                    <a:cubicBezTo>
                      <a:pt x="681" y="300"/>
                      <a:pt x="713" y="336"/>
                      <a:pt x="741" y="373"/>
                    </a:cubicBezTo>
                    <a:cubicBezTo>
                      <a:pt x="758" y="397"/>
                      <a:pt x="774" y="422"/>
                      <a:pt x="791" y="444"/>
                    </a:cubicBezTo>
                    <a:cubicBezTo>
                      <a:pt x="801" y="459"/>
                      <a:pt x="813" y="472"/>
                      <a:pt x="827" y="480"/>
                    </a:cubicBezTo>
                    <a:cubicBezTo>
                      <a:pt x="843" y="490"/>
                      <a:pt x="861" y="494"/>
                      <a:pt x="878" y="494"/>
                    </a:cubicBezTo>
                    <a:cubicBezTo>
                      <a:pt x="887" y="494"/>
                      <a:pt x="896" y="493"/>
                      <a:pt x="904" y="490"/>
                    </a:cubicBezTo>
                    <a:cubicBezTo>
                      <a:pt x="959" y="476"/>
                      <a:pt x="985" y="420"/>
                      <a:pt x="975" y="369"/>
                    </a:cubicBezTo>
                    <a:cubicBezTo>
                      <a:pt x="962" y="313"/>
                      <a:pt x="935" y="263"/>
                      <a:pt x="903" y="215"/>
                    </a:cubicBezTo>
                    <a:cubicBezTo>
                      <a:pt x="884" y="192"/>
                      <a:pt x="867" y="169"/>
                      <a:pt x="846" y="149"/>
                    </a:cubicBezTo>
                    <a:cubicBezTo>
                      <a:pt x="826" y="129"/>
                      <a:pt x="803" y="114"/>
                      <a:pt x="778" y="96"/>
                    </a:cubicBezTo>
                    <a:cubicBezTo>
                      <a:pt x="738" y="64"/>
                      <a:pt x="688" y="43"/>
                      <a:pt x="640" y="26"/>
                    </a:cubicBezTo>
                    <a:cubicBezTo>
                      <a:pt x="620" y="19"/>
                      <a:pt x="602" y="13"/>
                      <a:pt x="582" y="11"/>
                    </a:cubicBezTo>
                    <a:cubicBezTo>
                      <a:pt x="551" y="5"/>
                      <a:pt x="519" y="3"/>
                      <a:pt x="491" y="1"/>
                    </a:cubicBezTo>
                    <a:cubicBezTo>
                      <a:pt x="487" y="0"/>
                      <a:pt x="484" y="0"/>
                      <a:pt x="4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2" name="Google Shape;16512;p98"/>
              <p:cNvSpPr/>
              <p:nvPr/>
            </p:nvSpPr>
            <p:spPr>
              <a:xfrm>
                <a:off x="8696843" y="2103387"/>
                <a:ext cx="29481" cy="37326"/>
              </a:xfrm>
              <a:custGeom>
                <a:rect b="b" l="l" r="r" t="t"/>
                <a:pathLst>
                  <a:path extrusionOk="0" h="1180" w="932">
                    <a:moveTo>
                      <a:pt x="753" y="1"/>
                    </a:moveTo>
                    <a:cubicBezTo>
                      <a:pt x="738" y="1"/>
                      <a:pt x="723" y="5"/>
                      <a:pt x="711" y="12"/>
                    </a:cubicBezTo>
                    <a:cubicBezTo>
                      <a:pt x="623" y="71"/>
                      <a:pt x="546" y="136"/>
                      <a:pt x="477" y="210"/>
                    </a:cubicBezTo>
                    <a:cubicBezTo>
                      <a:pt x="417" y="272"/>
                      <a:pt x="358" y="346"/>
                      <a:pt x="295" y="443"/>
                    </a:cubicBezTo>
                    <a:cubicBezTo>
                      <a:pt x="185" y="612"/>
                      <a:pt x="102" y="804"/>
                      <a:pt x="26" y="988"/>
                    </a:cubicBezTo>
                    <a:lnTo>
                      <a:pt x="12" y="1021"/>
                    </a:lnTo>
                    <a:cubicBezTo>
                      <a:pt x="5" y="1036"/>
                      <a:pt x="0" y="1051"/>
                      <a:pt x="6" y="1071"/>
                    </a:cubicBezTo>
                    <a:cubicBezTo>
                      <a:pt x="12" y="1086"/>
                      <a:pt x="22" y="1101"/>
                      <a:pt x="36" y="1109"/>
                    </a:cubicBezTo>
                    <a:cubicBezTo>
                      <a:pt x="43" y="1114"/>
                      <a:pt x="49" y="1115"/>
                      <a:pt x="56" y="1116"/>
                    </a:cubicBezTo>
                    <a:cubicBezTo>
                      <a:pt x="61" y="1118"/>
                      <a:pt x="66" y="1118"/>
                      <a:pt x="70" y="1118"/>
                    </a:cubicBezTo>
                    <a:cubicBezTo>
                      <a:pt x="76" y="1118"/>
                      <a:pt x="82" y="1117"/>
                      <a:pt x="86" y="1115"/>
                    </a:cubicBezTo>
                    <a:cubicBezTo>
                      <a:pt x="98" y="1114"/>
                      <a:pt x="114" y="1105"/>
                      <a:pt x="122" y="1092"/>
                    </a:cubicBezTo>
                    <a:cubicBezTo>
                      <a:pt x="177" y="1129"/>
                      <a:pt x="241" y="1158"/>
                      <a:pt x="308" y="1171"/>
                    </a:cubicBezTo>
                    <a:cubicBezTo>
                      <a:pt x="337" y="1176"/>
                      <a:pt x="367" y="1179"/>
                      <a:pt x="396" y="1179"/>
                    </a:cubicBezTo>
                    <a:cubicBezTo>
                      <a:pt x="442" y="1179"/>
                      <a:pt x="488" y="1172"/>
                      <a:pt x="532" y="1158"/>
                    </a:cubicBezTo>
                    <a:cubicBezTo>
                      <a:pt x="652" y="1121"/>
                      <a:pt x="759" y="1023"/>
                      <a:pt x="832" y="887"/>
                    </a:cubicBezTo>
                    <a:cubicBezTo>
                      <a:pt x="897" y="769"/>
                      <a:pt x="931" y="622"/>
                      <a:pt x="931" y="465"/>
                    </a:cubicBezTo>
                    <a:cubicBezTo>
                      <a:pt x="931" y="340"/>
                      <a:pt x="900" y="210"/>
                      <a:pt x="840" y="103"/>
                    </a:cubicBezTo>
                    <a:cubicBezTo>
                      <a:pt x="845" y="83"/>
                      <a:pt x="842" y="61"/>
                      <a:pt x="831" y="41"/>
                    </a:cubicBezTo>
                    <a:cubicBezTo>
                      <a:pt x="817" y="24"/>
                      <a:pt x="794" y="7"/>
                      <a:pt x="768" y="2"/>
                    </a:cubicBezTo>
                    <a:cubicBezTo>
                      <a:pt x="763" y="1"/>
                      <a:pt x="758" y="1"/>
                      <a:pt x="7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3" name="Google Shape;16513;p98"/>
              <p:cNvSpPr/>
              <p:nvPr/>
            </p:nvSpPr>
            <p:spPr>
              <a:xfrm>
                <a:off x="8850071" y="2098705"/>
                <a:ext cx="31379" cy="32898"/>
              </a:xfrm>
              <a:custGeom>
                <a:rect b="b" l="l" r="r" t="t"/>
                <a:pathLst>
                  <a:path extrusionOk="0" h="1040" w="992">
                    <a:moveTo>
                      <a:pt x="197" y="0"/>
                    </a:moveTo>
                    <a:cubicBezTo>
                      <a:pt x="172" y="0"/>
                      <a:pt x="149" y="11"/>
                      <a:pt x="134" y="30"/>
                    </a:cubicBezTo>
                    <a:cubicBezTo>
                      <a:pt x="119" y="33"/>
                      <a:pt x="108" y="45"/>
                      <a:pt x="101" y="57"/>
                    </a:cubicBezTo>
                    <a:cubicBezTo>
                      <a:pt x="68" y="116"/>
                      <a:pt x="45" y="176"/>
                      <a:pt x="25" y="238"/>
                    </a:cubicBezTo>
                    <a:cubicBezTo>
                      <a:pt x="8" y="297"/>
                      <a:pt x="0" y="362"/>
                      <a:pt x="2" y="441"/>
                    </a:cubicBezTo>
                    <a:cubicBezTo>
                      <a:pt x="2" y="494"/>
                      <a:pt x="12" y="553"/>
                      <a:pt x="31" y="613"/>
                    </a:cubicBezTo>
                    <a:cubicBezTo>
                      <a:pt x="46" y="673"/>
                      <a:pt x="73" y="732"/>
                      <a:pt x="111" y="789"/>
                    </a:cubicBezTo>
                    <a:cubicBezTo>
                      <a:pt x="144" y="838"/>
                      <a:pt x="184" y="881"/>
                      <a:pt x="231" y="917"/>
                    </a:cubicBezTo>
                    <a:cubicBezTo>
                      <a:pt x="254" y="934"/>
                      <a:pt x="277" y="948"/>
                      <a:pt x="303" y="962"/>
                    </a:cubicBezTo>
                    <a:cubicBezTo>
                      <a:pt x="334" y="982"/>
                      <a:pt x="370" y="995"/>
                      <a:pt x="406" y="1007"/>
                    </a:cubicBezTo>
                    <a:cubicBezTo>
                      <a:pt x="431" y="1017"/>
                      <a:pt x="459" y="1024"/>
                      <a:pt x="484" y="1028"/>
                    </a:cubicBezTo>
                    <a:cubicBezTo>
                      <a:pt x="525" y="1035"/>
                      <a:pt x="569" y="1040"/>
                      <a:pt x="613" y="1040"/>
                    </a:cubicBezTo>
                    <a:cubicBezTo>
                      <a:pt x="645" y="1040"/>
                      <a:pt x="673" y="1034"/>
                      <a:pt x="704" y="1030"/>
                    </a:cubicBezTo>
                    <a:cubicBezTo>
                      <a:pt x="754" y="1022"/>
                      <a:pt x="795" y="1007"/>
                      <a:pt x="840" y="982"/>
                    </a:cubicBezTo>
                    <a:cubicBezTo>
                      <a:pt x="855" y="974"/>
                      <a:pt x="868" y="958"/>
                      <a:pt x="878" y="941"/>
                    </a:cubicBezTo>
                    <a:cubicBezTo>
                      <a:pt x="885" y="954"/>
                      <a:pt x="898" y="961"/>
                      <a:pt x="913" y="964"/>
                    </a:cubicBezTo>
                    <a:cubicBezTo>
                      <a:pt x="917" y="965"/>
                      <a:pt x="920" y="965"/>
                      <a:pt x="924" y="965"/>
                    </a:cubicBezTo>
                    <a:cubicBezTo>
                      <a:pt x="935" y="965"/>
                      <a:pt x="945" y="962"/>
                      <a:pt x="954" y="957"/>
                    </a:cubicBezTo>
                    <a:cubicBezTo>
                      <a:pt x="983" y="941"/>
                      <a:pt x="991" y="905"/>
                      <a:pt x="977" y="874"/>
                    </a:cubicBezTo>
                    <a:cubicBezTo>
                      <a:pt x="935" y="786"/>
                      <a:pt x="891" y="703"/>
                      <a:pt x="845" y="624"/>
                    </a:cubicBezTo>
                    <a:cubicBezTo>
                      <a:pt x="804" y="554"/>
                      <a:pt x="754" y="483"/>
                      <a:pt x="683" y="391"/>
                    </a:cubicBezTo>
                    <a:cubicBezTo>
                      <a:pt x="555" y="223"/>
                      <a:pt x="404" y="95"/>
                      <a:pt x="238" y="7"/>
                    </a:cubicBezTo>
                    <a:cubicBezTo>
                      <a:pt x="230" y="4"/>
                      <a:pt x="222" y="3"/>
                      <a:pt x="212" y="2"/>
                    </a:cubicBezTo>
                    <a:cubicBezTo>
                      <a:pt x="207" y="1"/>
                      <a:pt x="202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4" name="Google Shape;16514;p98"/>
              <p:cNvSpPr/>
              <p:nvPr/>
            </p:nvSpPr>
            <p:spPr>
              <a:xfrm>
                <a:off x="8531974" y="2229000"/>
                <a:ext cx="476575" cy="491000"/>
              </a:xfrm>
              <a:custGeom>
                <a:rect b="b" l="l" r="r" t="t"/>
                <a:pathLst>
                  <a:path extrusionOk="0" h="15522" w="15066">
                    <a:moveTo>
                      <a:pt x="7804" y="0"/>
                    </a:moveTo>
                    <a:cubicBezTo>
                      <a:pt x="7178" y="0"/>
                      <a:pt x="6546" y="41"/>
                      <a:pt x="5923" y="122"/>
                    </a:cubicBezTo>
                    <a:cubicBezTo>
                      <a:pt x="5168" y="218"/>
                      <a:pt x="4444" y="440"/>
                      <a:pt x="3768" y="780"/>
                    </a:cubicBezTo>
                    <a:cubicBezTo>
                      <a:pt x="3140" y="1097"/>
                      <a:pt x="2562" y="1526"/>
                      <a:pt x="2052" y="2048"/>
                    </a:cubicBezTo>
                    <a:cubicBezTo>
                      <a:pt x="1561" y="2551"/>
                      <a:pt x="1150" y="3131"/>
                      <a:pt x="828" y="3776"/>
                    </a:cubicBezTo>
                    <a:cubicBezTo>
                      <a:pt x="506" y="4417"/>
                      <a:pt x="277" y="5101"/>
                      <a:pt x="148" y="5815"/>
                    </a:cubicBezTo>
                    <a:cubicBezTo>
                      <a:pt x="22" y="6523"/>
                      <a:pt x="0" y="7263"/>
                      <a:pt x="85" y="8018"/>
                    </a:cubicBezTo>
                    <a:cubicBezTo>
                      <a:pt x="166" y="8772"/>
                      <a:pt x="353" y="9492"/>
                      <a:pt x="638" y="10155"/>
                    </a:cubicBezTo>
                    <a:cubicBezTo>
                      <a:pt x="739" y="10397"/>
                      <a:pt x="871" y="10655"/>
                      <a:pt x="1037" y="10943"/>
                    </a:cubicBezTo>
                    <a:cubicBezTo>
                      <a:pt x="1195" y="11221"/>
                      <a:pt x="1375" y="11501"/>
                      <a:pt x="1588" y="11805"/>
                    </a:cubicBezTo>
                    <a:cubicBezTo>
                      <a:pt x="2034" y="12436"/>
                      <a:pt x="2533" y="13019"/>
                      <a:pt x="3070" y="13539"/>
                    </a:cubicBezTo>
                    <a:cubicBezTo>
                      <a:pt x="3649" y="14100"/>
                      <a:pt x="4247" y="14554"/>
                      <a:pt x="4856" y="14886"/>
                    </a:cubicBezTo>
                    <a:cubicBezTo>
                      <a:pt x="5298" y="15130"/>
                      <a:pt x="5736" y="15296"/>
                      <a:pt x="6159" y="15377"/>
                    </a:cubicBezTo>
                    <a:cubicBezTo>
                      <a:pt x="6215" y="15388"/>
                      <a:pt x="6272" y="15396"/>
                      <a:pt x="6328" y="15406"/>
                    </a:cubicBezTo>
                    <a:cubicBezTo>
                      <a:pt x="6391" y="15415"/>
                      <a:pt x="6455" y="15420"/>
                      <a:pt x="6517" y="15425"/>
                    </a:cubicBezTo>
                    <a:cubicBezTo>
                      <a:pt x="6584" y="15443"/>
                      <a:pt x="6651" y="15459"/>
                      <a:pt x="6720" y="15473"/>
                    </a:cubicBezTo>
                    <a:cubicBezTo>
                      <a:pt x="6749" y="15479"/>
                      <a:pt x="6777" y="15485"/>
                      <a:pt x="6808" y="15488"/>
                    </a:cubicBezTo>
                    <a:cubicBezTo>
                      <a:pt x="6936" y="15506"/>
                      <a:pt x="7068" y="15516"/>
                      <a:pt x="7201" y="15521"/>
                    </a:cubicBezTo>
                    <a:cubicBezTo>
                      <a:pt x="7229" y="15521"/>
                      <a:pt x="7256" y="15522"/>
                      <a:pt x="7283" y="15522"/>
                    </a:cubicBezTo>
                    <a:cubicBezTo>
                      <a:pt x="7476" y="15522"/>
                      <a:pt x="7681" y="15504"/>
                      <a:pt x="7932" y="15469"/>
                    </a:cubicBezTo>
                    <a:cubicBezTo>
                      <a:pt x="8365" y="15406"/>
                      <a:pt x="8826" y="15264"/>
                      <a:pt x="9296" y="15048"/>
                    </a:cubicBezTo>
                    <a:cubicBezTo>
                      <a:pt x="9717" y="14856"/>
                      <a:pt x="10129" y="14617"/>
                      <a:pt x="10520" y="14334"/>
                    </a:cubicBezTo>
                    <a:cubicBezTo>
                      <a:pt x="10896" y="14060"/>
                      <a:pt x="11261" y="13755"/>
                      <a:pt x="11606" y="13429"/>
                    </a:cubicBezTo>
                    <a:cubicBezTo>
                      <a:pt x="13010" y="12097"/>
                      <a:pt x="14054" y="10432"/>
                      <a:pt x="14621" y="8612"/>
                    </a:cubicBezTo>
                    <a:cubicBezTo>
                      <a:pt x="14905" y="7703"/>
                      <a:pt x="15054" y="6775"/>
                      <a:pt x="15062" y="5858"/>
                    </a:cubicBezTo>
                    <a:cubicBezTo>
                      <a:pt x="15065" y="5468"/>
                      <a:pt x="15034" y="5074"/>
                      <a:pt x="14964" y="4656"/>
                    </a:cubicBezTo>
                    <a:cubicBezTo>
                      <a:pt x="14908" y="4301"/>
                      <a:pt x="14817" y="3955"/>
                      <a:pt x="14693" y="3632"/>
                    </a:cubicBezTo>
                    <a:cubicBezTo>
                      <a:pt x="14571" y="3313"/>
                      <a:pt x="14424" y="3009"/>
                      <a:pt x="14248" y="2733"/>
                    </a:cubicBezTo>
                    <a:cubicBezTo>
                      <a:pt x="14080" y="2466"/>
                      <a:pt x="13880" y="2213"/>
                      <a:pt x="13652" y="1978"/>
                    </a:cubicBezTo>
                    <a:cubicBezTo>
                      <a:pt x="13232" y="1546"/>
                      <a:pt x="12715" y="1176"/>
                      <a:pt x="12114" y="877"/>
                    </a:cubicBezTo>
                    <a:cubicBezTo>
                      <a:pt x="11556" y="601"/>
                      <a:pt x="10918" y="383"/>
                      <a:pt x="10221" y="235"/>
                    </a:cubicBezTo>
                    <a:cubicBezTo>
                      <a:pt x="10165" y="223"/>
                      <a:pt x="10108" y="211"/>
                      <a:pt x="10052" y="201"/>
                    </a:cubicBezTo>
                    <a:cubicBezTo>
                      <a:pt x="9451" y="85"/>
                      <a:pt x="8798" y="18"/>
                      <a:pt x="8112" y="3"/>
                    </a:cubicBezTo>
                    <a:cubicBezTo>
                      <a:pt x="8009" y="1"/>
                      <a:pt x="7907" y="0"/>
                      <a:pt x="78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5" name="Google Shape;16515;p98"/>
              <p:cNvSpPr/>
              <p:nvPr/>
            </p:nvSpPr>
            <p:spPr>
              <a:xfrm>
                <a:off x="8714241" y="2364260"/>
                <a:ext cx="140860" cy="180938"/>
              </a:xfrm>
              <a:custGeom>
                <a:rect b="b" l="l" r="r" t="t"/>
                <a:pathLst>
                  <a:path extrusionOk="0" h="5720" w="4453">
                    <a:moveTo>
                      <a:pt x="2592" y="0"/>
                    </a:moveTo>
                    <a:cubicBezTo>
                      <a:pt x="2537" y="0"/>
                      <a:pt x="2482" y="4"/>
                      <a:pt x="2427" y="10"/>
                    </a:cubicBezTo>
                    <a:cubicBezTo>
                      <a:pt x="2316" y="22"/>
                      <a:pt x="2214" y="47"/>
                      <a:pt x="2119" y="86"/>
                    </a:cubicBezTo>
                    <a:cubicBezTo>
                      <a:pt x="2065" y="108"/>
                      <a:pt x="2016" y="132"/>
                      <a:pt x="1972" y="158"/>
                    </a:cubicBezTo>
                    <a:cubicBezTo>
                      <a:pt x="1926" y="185"/>
                      <a:pt x="1885" y="219"/>
                      <a:pt x="1843" y="251"/>
                    </a:cubicBezTo>
                    <a:cubicBezTo>
                      <a:pt x="1807" y="279"/>
                      <a:pt x="1776" y="312"/>
                      <a:pt x="1744" y="347"/>
                    </a:cubicBezTo>
                    <a:cubicBezTo>
                      <a:pt x="1522" y="440"/>
                      <a:pt x="1312" y="579"/>
                      <a:pt x="1114" y="762"/>
                    </a:cubicBezTo>
                    <a:cubicBezTo>
                      <a:pt x="875" y="985"/>
                      <a:pt x="662" y="1277"/>
                      <a:pt x="483" y="1627"/>
                    </a:cubicBezTo>
                    <a:cubicBezTo>
                      <a:pt x="318" y="1943"/>
                      <a:pt x="194" y="2293"/>
                      <a:pt x="109" y="2671"/>
                    </a:cubicBezTo>
                    <a:cubicBezTo>
                      <a:pt x="30" y="3033"/>
                      <a:pt x="0" y="3378"/>
                      <a:pt x="17" y="3699"/>
                    </a:cubicBezTo>
                    <a:cubicBezTo>
                      <a:pt x="39" y="4092"/>
                      <a:pt x="172" y="4486"/>
                      <a:pt x="403" y="4837"/>
                    </a:cubicBezTo>
                    <a:cubicBezTo>
                      <a:pt x="526" y="5025"/>
                      <a:pt x="670" y="5188"/>
                      <a:pt x="834" y="5320"/>
                    </a:cubicBezTo>
                    <a:cubicBezTo>
                      <a:pt x="917" y="5388"/>
                      <a:pt x="1003" y="5448"/>
                      <a:pt x="1090" y="5499"/>
                    </a:cubicBezTo>
                    <a:cubicBezTo>
                      <a:pt x="1354" y="5651"/>
                      <a:pt x="1617" y="5720"/>
                      <a:pt x="1873" y="5720"/>
                    </a:cubicBezTo>
                    <a:cubicBezTo>
                      <a:pt x="2800" y="5720"/>
                      <a:pt x="3631" y="4824"/>
                      <a:pt x="4051" y="3792"/>
                    </a:cubicBezTo>
                    <a:cubicBezTo>
                      <a:pt x="4167" y="3498"/>
                      <a:pt x="4243" y="3160"/>
                      <a:pt x="4282" y="2759"/>
                    </a:cubicBezTo>
                    <a:cubicBezTo>
                      <a:pt x="4453" y="879"/>
                      <a:pt x="3499" y="0"/>
                      <a:pt x="25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6" name="Google Shape;16516;p98"/>
              <p:cNvSpPr/>
              <p:nvPr/>
            </p:nvSpPr>
            <p:spPr>
              <a:xfrm>
                <a:off x="8614725" y="2374446"/>
                <a:ext cx="102711" cy="126941"/>
              </a:xfrm>
              <a:custGeom>
                <a:rect b="b" l="l" r="r" t="t"/>
                <a:pathLst>
                  <a:path extrusionOk="0" h="4013" w="3247">
                    <a:moveTo>
                      <a:pt x="705" y="0"/>
                    </a:moveTo>
                    <a:cubicBezTo>
                      <a:pt x="686" y="2"/>
                      <a:pt x="671" y="6"/>
                      <a:pt x="655" y="15"/>
                    </a:cubicBezTo>
                    <a:cubicBezTo>
                      <a:pt x="630" y="29"/>
                      <a:pt x="615" y="50"/>
                      <a:pt x="608" y="76"/>
                    </a:cubicBezTo>
                    <a:cubicBezTo>
                      <a:pt x="606" y="85"/>
                      <a:pt x="606" y="92"/>
                      <a:pt x="606" y="101"/>
                    </a:cubicBezTo>
                    <a:cubicBezTo>
                      <a:pt x="0" y="1214"/>
                      <a:pt x="232" y="4013"/>
                      <a:pt x="1553" y="4013"/>
                    </a:cubicBezTo>
                    <a:cubicBezTo>
                      <a:pt x="1784" y="4013"/>
                      <a:pt x="2048" y="3927"/>
                      <a:pt x="2346" y="3733"/>
                    </a:cubicBezTo>
                    <a:cubicBezTo>
                      <a:pt x="2416" y="3686"/>
                      <a:pt x="2483" y="3636"/>
                      <a:pt x="2548" y="3583"/>
                    </a:cubicBezTo>
                    <a:cubicBezTo>
                      <a:pt x="2599" y="3537"/>
                      <a:pt x="2651" y="3486"/>
                      <a:pt x="2702" y="3425"/>
                    </a:cubicBezTo>
                    <a:cubicBezTo>
                      <a:pt x="2797" y="3314"/>
                      <a:pt x="2881" y="3183"/>
                      <a:pt x="2957" y="3026"/>
                    </a:cubicBezTo>
                    <a:cubicBezTo>
                      <a:pt x="3106" y="2724"/>
                      <a:pt x="3199" y="2384"/>
                      <a:pt x="3232" y="2019"/>
                    </a:cubicBezTo>
                    <a:cubicBezTo>
                      <a:pt x="3246" y="1847"/>
                      <a:pt x="3242" y="1680"/>
                      <a:pt x="3219" y="1522"/>
                    </a:cubicBezTo>
                    <a:cubicBezTo>
                      <a:pt x="3208" y="1442"/>
                      <a:pt x="3192" y="1368"/>
                      <a:pt x="3172" y="1295"/>
                    </a:cubicBezTo>
                    <a:cubicBezTo>
                      <a:pt x="3155" y="1227"/>
                      <a:pt x="3128" y="1156"/>
                      <a:pt x="3086" y="1070"/>
                    </a:cubicBezTo>
                    <a:cubicBezTo>
                      <a:pt x="3053" y="1001"/>
                      <a:pt x="3012" y="943"/>
                      <a:pt x="2970" y="888"/>
                    </a:cubicBezTo>
                    <a:cubicBezTo>
                      <a:pt x="2917" y="819"/>
                      <a:pt x="2848" y="766"/>
                      <a:pt x="2804" y="732"/>
                    </a:cubicBezTo>
                    <a:cubicBezTo>
                      <a:pt x="2748" y="692"/>
                      <a:pt x="2685" y="650"/>
                      <a:pt x="2606" y="607"/>
                    </a:cubicBezTo>
                    <a:cubicBezTo>
                      <a:pt x="2518" y="557"/>
                      <a:pt x="2425" y="513"/>
                      <a:pt x="2344" y="477"/>
                    </a:cubicBezTo>
                    <a:cubicBezTo>
                      <a:pt x="2165" y="396"/>
                      <a:pt x="1974" y="324"/>
                      <a:pt x="1743" y="248"/>
                    </a:cubicBezTo>
                    <a:cubicBezTo>
                      <a:pt x="1533" y="181"/>
                      <a:pt x="1329" y="123"/>
                      <a:pt x="1139" y="79"/>
                    </a:cubicBezTo>
                    <a:cubicBezTo>
                      <a:pt x="1081" y="65"/>
                      <a:pt x="1023" y="52"/>
                      <a:pt x="964" y="42"/>
                    </a:cubicBezTo>
                    <a:cubicBezTo>
                      <a:pt x="887" y="28"/>
                      <a:pt x="808" y="13"/>
                      <a:pt x="731" y="5"/>
                    </a:cubicBezTo>
                    <a:lnTo>
                      <a:pt x="705" y="0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7" name="Google Shape;16517;p98"/>
              <p:cNvSpPr/>
              <p:nvPr/>
            </p:nvSpPr>
            <p:spPr>
              <a:xfrm>
                <a:off x="8642308" y="2293941"/>
                <a:ext cx="142251" cy="92272"/>
              </a:xfrm>
              <a:custGeom>
                <a:rect b="b" l="l" r="r" t="t"/>
                <a:pathLst>
                  <a:path extrusionOk="0" h="2917" w="4497">
                    <a:moveTo>
                      <a:pt x="3121" y="0"/>
                    </a:moveTo>
                    <a:cubicBezTo>
                      <a:pt x="3060" y="0"/>
                      <a:pt x="2996" y="3"/>
                      <a:pt x="2929" y="8"/>
                    </a:cubicBezTo>
                    <a:cubicBezTo>
                      <a:pt x="1873" y="91"/>
                      <a:pt x="298" y="917"/>
                      <a:pt x="5" y="1905"/>
                    </a:cubicBezTo>
                    <a:cubicBezTo>
                      <a:pt x="0" y="1917"/>
                      <a:pt x="3" y="1930"/>
                      <a:pt x="10" y="1941"/>
                    </a:cubicBezTo>
                    <a:cubicBezTo>
                      <a:pt x="15" y="1953"/>
                      <a:pt x="28" y="1963"/>
                      <a:pt x="41" y="1965"/>
                    </a:cubicBezTo>
                    <a:cubicBezTo>
                      <a:pt x="20" y="2000"/>
                      <a:pt x="10" y="2027"/>
                      <a:pt x="10" y="2056"/>
                    </a:cubicBezTo>
                    <a:cubicBezTo>
                      <a:pt x="10" y="2084"/>
                      <a:pt x="20" y="2109"/>
                      <a:pt x="41" y="2129"/>
                    </a:cubicBezTo>
                    <a:cubicBezTo>
                      <a:pt x="235" y="2319"/>
                      <a:pt x="477" y="2481"/>
                      <a:pt x="758" y="2613"/>
                    </a:cubicBezTo>
                    <a:cubicBezTo>
                      <a:pt x="996" y="2721"/>
                      <a:pt x="1250" y="2803"/>
                      <a:pt x="1515" y="2853"/>
                    </a:cubicBezTo>
                    <a:cubicBezTo>
                      <a:pt x="1560" y="2863"/>
                      <a:pt x="1607" y="2869"/>
                      <a:pt x="1653" y="2878"/>
                    </a:cubicBezTo>
                    <a:cubicBezTo>
                      <a:pt x="1812" y="2902"/>
                      <a:pt x="1969" y="2915"/>
                      <a:pt x="2124" y="2916"/>
                    </a:cubicBezTo>
                    <a:cubicBezTo>
                      <a:pt x="2133" y="2916"/>
                      <a:pt x="2142" y="2916"/>
                      <a:pt x="2151" y="2916"/>
                    </a:cubicBezTo>
                    <a:cubicBezTo>
                      <a:pt x="2287" y="2916"/>
                      <a:pt x="2431" y="2906"/>
                      <a:pt x="2588" y="2882"/>
                    </a:cubicBezTo>
                    <a:cubicBezTo>
                      <a:pt x="2889" y="2839"/>
                      <a:pt x="3175" y="2737"/>
                      <a:pt x="3418" y="2588"/>
                    </a:cubicBezTo>
                    <a:cubicBezTo>
                      <a:pt x="3669" y="2435"/>
                      <a:pt x="3877" y="2219"/>
                      <a:pt x="4020" y="1963"/>
                    </a:cubicBezTo>
                    <a:cubicBezTo>
                      <a:pt x="4404" y="1285"/>
                      <a:pt x="4496" y="0"/>
                      <a:pt x="3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8" name="Google Shape;16518;p98"/>
              <p:cNvSpPr/>
              <p:nvPr/>
            </p:nvSpPr>
            <p:spPr>
              <a:xfrm>
                <a:off x="8635919" y="2507587"/>
                <a:ext cx="87843" cy="82498"/>
              </a:xfrm>
              <a:custGeom>
                <a:rect b="b" l="l" r="r" t="t"/>
                <a:pathLst>
                  <a:path extrusionOk="0" h="2608" w="2777">
                    <a:moveTo>
                      <a:pt x="1507" y="0"/>
                    </a:moveTo>
                    <a:cubicBezTo>
                      <a:pt x="944" y="0"/>
                      <a:pt x="195" y="246"/>
                      <a:pt x="314" y="452"/>
                    </a:cubicBezTo>
                    <a:cubicBezTo>
                      <a:pt x="314" y="452"/>
                      <a:pt x="313" y="452"/>
                      <a:pt x="313" y="452"/>
                    </a:cubicBezTo>
                    <a:cubicBezTo>
                      <a:pt x="0" y="452"/>
                      <a:pt x="981" y="2607"/>
                      <a:pt x="1873" y="2607"/>
                    </a:cubicBezTo>
                    <a:cubicBezTo>
                      <a:pt x="2165" y="2607"/>
                      <a:pt x="2447" y="2376"/>
                      <a:pt x="2671" y="1762"/>
                    </a:cubicBezTo>
                    <a:cubicBezTo>
                      <a:pt x="2747" y="1543"/>
                      <a:pt x="2771" y="1371"/>
                      <a:pt x="2777" y="1192"/>
                    </a:cubicBezTo>
                    <a:cubicBezTo>
                      <a:pt x="2777" y="1106"/>
                      <a:pt x="2768" y="1018"/>
                      <a:pt x="2751" y="923"/>
                    </a:cubicBezTo>
                    <a:cubicBezTo>
                      <a:pt x="2725" y="767"/>
                      <a:pt x="2661" y="615"/>
                      <a:pt x="2569" y="485"/>
                    </a:cubicBezTo>
                    <a:cubicBezTo>
                      <a:pt x="2476" y="355"/>
                      <a:pt x="2355" y="249"/>
                      <a:pt x="2211" y="169"/>
                    </a:cubicBezTo>
                    <a:cubicBezTo>
                      <a:pt x="2148" y="134"/>
                      <a:pt x="2077" y="104"/>
                      <a:pt x="1981" y="70"/>
                    </a:cubicBezTo>
                    <a:cubicBezTo>
                      <a:pt x="1934" y="55"/>
                      <a:pt x="1885" y="44"/>
                      <a:pt x="1839" y="34"/>
                    </a:cubicBezTo>
                    <a:cubicBezTo>
                      <a:pt x="1792" y="25"/>
                      <a:pt x="1745" y="18"/>
                      <a:pt x="1696" y="11"/>
                    </a:cubicBezTo>
                    <a:cubicBezTo>
                      <a:pt x="1637" y="4"/>
                      <a:pt x="1573" y="0"/>
                      <a:pt x="15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9" name="Google Shape;16519;p98"/>
              <p:cNvSpPr/>
              <p:nvPr/>
            </p:nvSpPr>
            <p:spPr>
              <a:xfrm>
                <a:off x="8717689" y="2556175"/>
                <a:ext cx="110303" cy="72628"/>
              </a:xfrm>
              <a:custGeom>
                <a:rect b="b" l="l" r="r" t="t"/>
                <a:pathLst>
                  <a:path extrusionOk="0" h="2296" w="3487">
                    <a:moveTo>
                      <a:pt x="1679" y="0"/>
                    </a:moveTo>
                    <a:cubicBezTo>
                      <a:pt x="1386" y="0"/>
                      <a:pt x="1105" y="50"/>
                      <a:pt x="906" y="172"/>
                    </a:cubicBezTo>
                    <a:cubicBezTo>
                      <a:pt x="526" y="405"/>
                      <a:pt x="315" y="926"/>
                      <a:pt x="148" y="1399"/>
                    </a:cubicBezTo>
                    <a:cubicBezTo>
                      <a:pt x="140" y="1418"/>
                      <a:pt x="143" y="1439"/>
                      <a:pt x="155" y="1463"/>
                    </a:cubicBezTo>
                    <a:cubicBezTo>
                      <a:pt x="148" y="1478"/>
                      <a:pt x="150" y="1554"/>
                      <a:pt x="155" y="1575"/>
                    </a:cubicBezTo>
                    <a:cubicBezTo>
                      <a:pt x="1" y="1807"/>
                      <a:pt x="974" y="2295"/>
                      <a:pt x="1916" y="2295"/>
                    </a:cubicBezTo>
                    <a:cubicBezTo>
                      <a:pt x="2544" y="2295"/>
                      <a:pt x="3158" y="2079"/>
                      <a:pt x="3415" y="1426"/>
                    </a:cubicBezTo>
                    <a:cubicBezTo>
                      <a:pt x="3487" y="1246"/>
                      <a:pt x="3487" y="1100"/>
                      <a:pt x="3451" y="942"/>
                    </a:cubicBezTo>
                    <a:cubicBezTo>
                      <a:pt x="3376" y="620"/>
                      <a:pt x="3077" y="367"/>
                      <a:pt x="2779" y="222"/>
                    </a:cubicBezTo>
                    <a:cubicBezTo>
                      <a:pt x="2509" y="94"/>
                      <a:pt x="2082" y="0"/>
                      <a:pt x="167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0" name="Google Shape;16520;p98"/>
              <p:cNvSpPr/>
              <p:nvPr/>
            </p:nvSpPr>
            <p:spPr>
              <a:xfrm>
                <a:off x="8818628" y="2505531"/>
                <a:ext cx="79081" cy="74083"/>
              </a:xfrm>
              <a:custGeom>
                <a:rect b="b" l="l" r="r" t="t"/>
                <a:pathLst>
                  <a:path extrusionOk="0" h="2342" w="2500">
                    <a:moveTo>
                      <a:pt x="1561" y="0"/>
                    </a:moveTo>
                    <a:cubicBezTo>
                      <a:pt x="1486" y="0"/>
                      <a:pt x="1410" y="11"/>
                      <a:pt x="1331" y="29"/>
                    </a:cubicBezTo>
                    <a:cubicBezTo>
                      <a:pt x="1110" y="85"/>
                      <a:pt x="906" y="222"/>
                      <a:pt x="738" y="371"/>
                    </a:cubicBezTo>
                    <a:cubicBezTo>
                      <a:pt x="654" y="446"/>
                      <a:pt x="566" y="537"/>
                      <a:pt x="472" y="650"/>
                    </a:cubicBezTo>
                    <a:cubicBezTo>
                      <a:pt x="397" y="738"/>
                      <a:pt x="1" y="1260"/>
                      <a:pt x="102" y="1315"/>
                    </a:cubicBezTo>
                    <a:cubicBezTo>
                      <a:pt x="79" y="1319"/>
                      <a:pt x="61" y="1338"/>
                      <a:pt x="54" y="1359"/>
                    </a:cubicBezTo>
                    <a:cubicBezTo>
                      <a:pt x="38" y="1409"/>
                      <a:pt x="187" y="1623"/>
                      <a:pt x="216" y="1665"/>
                    </a:cubicBezTo>
                    <a:cubicBezTo>
                      <a:pt x="379" y="1902"/>
                      <a:pt x="519" y="2038"/>
                      <a:pt x="669" y="2149"/>
                    </a:cubicBezTo>
                    <a:cubicBezTo>
                      <a:pt x="752" y="2212"/>
                      <a:pt x="851" y="2264"/>
                      <a:pt x="963" y="2306"/>
                    </a:cubicBezTo>
                    <a:cubicBezTo>
                      <a:pt x="1034" y="2329"/>
                      <a:pt x="1108" y="2342"/>
                      <a:pt x="1189" y="2342"/>
                    </a:cubicBezTo>
                    <a:cubicBezTo>
                      <a:pt x="1212" y="2342"/>
                      <a:pt x="1236" y="2341"/>
                      <a:pt x="1261" y="2338"/>
                    </a:cubicBezTo>
                    <a:cubicBezTo>
                      <a:pt x="1705" y="2293"/>
                      <a:pt x="2202" y="1747"/>
                      <a:pt x="2401" y="1176"/>
                    </a:cubicBezTo>
                    <a:cubicBezTo>
                      <a:pt x="2499" y="885"/>
                      <a:pt x="2499" y="607"/>
                      <a:pt x="2293" y="378"/>
                    </a:cubicBezTo>
                    <a:cubicBezTo>
                      <a:pt x="2147" y="205"/>
                      <a:pt x="1940" y="59"/>
                      <a:pt x="1712" y="15"/>
                    </a:cubicBezTo>
                    <a:cubicBezTo>
                      <a:pt x="1661" y="5"/>
                      <a:pt x="1611" y="0"/>
                      <a:pt x="1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1" name="Google Shape;16521;p98"/>
              <p:cNvSpPr/>
              <p:nvPr/>
            </p:nvSpPr>
            <p:spPr>
              <a:xfrm>
                <a:off x="8856397" y="2402662"/>
                <a:ext cx="75791" cy="103944"/>
              </a:xfrm>
              <a:custGeom>
                <a:rect b="b" l="l" r="r" t="t"/>
                <a:pathLst>
                  <a:path extrusionOk="0" h="3286" w="2396">
                    <a:moveTo>
                      <a:pt x="1309" y="0"/>
                    </a:moveTo>
                    <a:cubicBezTo>
                      <a:pt x="913" y="0"/>
                      <a:pt x="316" y="161"/>
                      <a:pt x="290" y="207"/>
                    </a:cubicBezTo>
                    <a:cubicBezTo>
                      <a:pt x="283" y="217"/>
                      <a:pt x="283" y="231"/>
                      <a:pt x="286" y="244"/>
                    </a:cubicBezTo>
                    <a:cubicBezTo>
                      <a:pt x="263" y="258"/>
                      <a:pt x="253" y="275"/>
                      <a:pt x="241" y="301"/>
                    </a:cubicBezTo>
                    <a:cubicBezTo>
                      <a:pt x="83" y="715"/>
                      <a:pt x="1" y="1412"/>
                      <a:pt x="108" y="2048"/>
                    </a:cubicBezTo>
                    <a:cubicBezTo>
                      <a:pt x="133" y="2200"/>
                      <a:pt x="174" y="2344"/>
                      <a:pt x="226" y="2483"/>
                    </a:cubicBezTo>
                    <a:cubicBezTo>
                      <a:pt x="385" y="2894"/>
                      <a:pt x="612" y="3098"/>
                      <a:pt x="914" y="3221"/>
                    </a:cubicBezTo>
                    <a:cubicBezTo>
                      <a:pt x="1014" y="3257"/>
                      <a:pt x="1149" y="3285"/>
                      <a:pt x="1287" y="3285"/>
                    </a:cubicBezTo>
                    <a:cubicBezTo>
                      <a:pt x="1384" y="3285"/>
                      <a:pt x="1483" y="3271"/>
                      <a:pt x="1573" y="3235"/>
                    </a:cubicBezTo>
                    <a:cubicBezTo>
                      <a:pt x="1841" y="3130"/>
                      <a:pt x="2013" y="2891"/>
                      <a:pt x="2123" y="2622"/>
                    </a:cubicBezTo>
                    <a:cubicBezTo>
                      <a:pt x="2382" y="1976"/>
                      <a:pt x="2395" y="930"/>
                      <a:pt x="1978" y="337"/>
                    </a:cubicBezTo>
                    <a:cubicBezTo>
                      <a:pt x="1860" y="171"/>
                      <a:pt x="1691" y="53"/>
                      <a:pt x="1484" y="15"/>
                    </a:cubicBezTo>
                    <a:cubicBezTo>
                      <a:pt x="1434" y="5"/>
                      <a:pt x="1374" y="0"/>
                      <a:pt x="13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2" name="Google Shape;16522;p98"/>
              <p:cNvSpPr/>
              <p:nvPr/>
            </p:nvSpPr>
            <p:spPr>
              <a:xfrm>
                <a:off x="8790475" y="2295681"/>
                <a:ext cx="106602" cy="92557"/>
              </a:xfrm>
              <a:custGeom>
                <a:rect b="b" l="l" r="r" t="t"/>
                <a:pathLst>
                  <a:path extrusionOk="0" h="2926" w="3370">
                    <a:moveTo>
                      <a:pt x="1030" y="0"/>
                    </a:moveTo>
                    <a:cubicBezTo>
                      <a:pt x="154" y="0"/>
                      <a:pt x="0" y="722"/>
                      <a:pt x="149" y="1719"/>
                    </a:cubicBezTo>
                    <a:cubicBezTo>
                      <a:pt x="145" y="1726"/>
                      <a:pt x="139" y="1736"/>
                      <a:pt x="135" y="1746"/>
                    </a:cubicBezTo>
                    <a:cubicBezTo>
                      <a:pt x="102" y="1872"/>
                      <a:pt x="274" y="1903"/>
                      <a:pt x="441" y="1988"/>
                    </a:cubicBezTo>
                    <a:cubicBezTo>
                      <a:pt x="571" y="2054"/>
                      <a:pt x="710" y="2128"/>
                      <a:pt x="841" y="2197"/>
                    </a:cubicBezTo>
                    <a:cubicBezTo>
                      <a:pt x="1443" y="2519"/>
                      <a:pt x="1988" y="2808"/>
                      <a:pt x="2504" y="2906"/>
                    </a:cubicBezTo>
                    <a:cubicBezTo>
                      <a:pt x="2585" y="2919"/>
                      <a:pt x="2658" y="2925"/>
                      <a:pt x="2725" y="2925"/>
                    </a:cubicBezTo>
                    <a:cubicBezTo>
                      <a:pt x="3106" y="2925"/>
                      <a:pt x="3278" y="2719"/>
                      <a:pt x="3321" y="2366"/>
                    </a:cubicBezTo>
                    <a:cubicBezTo>
                      <a:pt x="3369" y="1902"/>
                      <a:pt x="3220" y="1319"/>
                      <a:pt x="2798" y="828"/>
                    </a:cubicBezTo>
                    <a:cubicBezTo>
                      <a:pt x="2453" y="427"/>
                      <a:pt x="1920" y="106"/>
                      <a:pt x="1277" y="18"/>
                    </a:cubicBezTo>
                    <a:cubicBezTo>
                      <a:pt x="1189" y="6"/>
                      <a:pt x="1106" y="0"/>
                      <a:pt x="10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3" name="Google Shape;16523;p98"/>
              <p:cNvSpPr/>
              <p:nvPr/>
            </p:nvSpPr>
            <p:spPr>
              <a:xfrm>
                <a:off x="8714051" y="2241305"/>
                <a:ext cx="107772" cy="47955"/>
              </a:xfrm>
              <a:custGeom>
                <a:rect b="b" l="l" r="r" t="t"/>
                <a:pathLst>
                  <a:path extrusionOk="0" h="1516" w="3407">
                    <a:moveTo>
                      <a:pt x="1677" y="0"/>
                    </a:moveTo>
                    <a:cubicBezTo>
                      <a:pt x="1519" y="0"/>
                      <a:pt x="1405" y="21"/>
                      <a:pt x="1372" y="60"/>
                    </a:cubicBezTo>
                    <a:cubicBezTo>
                      <a:pt x="1346" y="58"/>
                      <a:pt x="1319" y="57"/>
                      <a:pt x="1292" y="57"/>
                    </a:cubicBezTo>
                    <a:cubicBezTo>
                      <a:pt x="921" y="57"/>
                      <a:pt x="423" y="234"/>
                      <a:pt x="174" y="515"/>
                    </a:cubicBezTo>
                    <a:cubicBezTo>
                      <a:pt x="58" y="648"/>
                      <a:pt x="1" y="801"/>
                      <a:pt x="92" y="955"/>
                    </a:cubicBezTo>
                    <a:cubicBezTo>
                      <a:pt x="198" y="1119"/>
                      <a:pt x="459" y="1192"/>
                      <a:pt x="651" y="1231"/>
                    </a:cubicBezTo>
                    <a:cubicBezTo>
                      <a:pt x="735" y="1248"/>
                      <a:pt x="867" y="1265"/>
                      <a:pt x="971" y="1273"/>
                    </a:cubicBezTo>
                    <a:cubicBezTo>
                      <a:pt x="1060" y="1280"/>
                      <a:pt x="1087" y="1284"/>
                      <a:pt x="1198" y="1306"/>
                    </a:cubicBezTo>
                    <a:cubicBezTo>
                      <a:pt x="1268" y="1317"/>
                      <a:pt x="1369" y="1341"/>
                      <a:pt x="1454" y="1358"/>
                    </a:cubicBezTo>
                    <a:cubicBezTo>
                      <a:pt x="1551" y="1379"/>
                      <a:pt x="1649" y="1400"/>
                      <a:pt x="1733" y="1416"/>
                    </a:cubicBezTo>
                    <a:cubicBezTo>
                      <a:pt x="1954" y="1458"/>
                      <a:pt x="2260" y="1516"/>
                      <a:pt x="2551" y="1516"/>
                    </a:cubicBezTo>
                    <a:cubicBezTo>
                      <a:pt x="2700" y="1516"/>
                      <a:pt x="2846" y="1501"/>
                      <a:pt x="2973" y="1460"/>
                    </a:cubicBezTo>
                    <a:cubicBezTo>
                      <a:pt x="3214" y="1386"/>
                      <a:pt x="3367" y="1215"/>
                      <a:pt x="3394" y="955"/>
                    </a:cubicBezTo>
                    <a:cubicBezTo>
                      <a:pt x="3407" y="834"/>
                      <a:pt x="3377" y="714"/>
                      <a:pt x="3305" y="605"/>
                    </a:cubicBezTo>
                    <a:cubicBezTo>
                      <a:pt x="3027" y="185"/>
                      <a:pt x="2152" y="0"/>
                      <a:pt x="16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4" name="Google Shape;16524;p98"/>
              <p:cNvSpPr/>
              <p:nvPr/>
            </p:nvSpPr>
            <p:spPr>
              <a:xfrm>
                <a:off x="8599921" y="2273159"/>
                <a:ext cx="91260" cy="72375"/>
              </a:xfrm>
              <a:custGeom>
                <a:rect b="b" l="l" r="r" t="t"/>
                <a:pathLst>
                  <a:path extrusionOk="0" h="2288" w="2885">
                    <a:moveTo>
                      <a:pt x="2190" y="0"/>
                    </a:moveTo>
                    <a:cubicBezTo>
                      <a:pt x="1864" y="0"/>
                      <a:pt x="1387" y="193"/>
                      <a:pt x="871" y="628"/>
                    </a:cubicBezTo>
                    <a:cubicBezTo>
                      <a:pt x="45" y="1327"/>
                      <a:pt x="0" y="1968"/>
                      <a:pt x="142" y="1995"/>
                    </a:cubicBezTo>
                    <a:cubicBezTo>
                      <a:pt x="151" y="2001"/>
                      <a:pt x="206" y="2111"/>
                      <a:pt x="259" y="2164"/>
                    </a:cubicBezTo>
                    <a:cubicBezTo>
                      <a:pt x="298" y="2206"/>
                      <a:pt x="381" y="2257"/>
                      <a:pt x="481" y="2277"/>
                    </a:cubicBezTo>
                    <a:cubicBezTo>
                      <a:pt x="523" y="2284"/>
                      <a:pt x="564" y="2288"/>
                      <a:pt x="605" y="2288"/>
                    </a:cubicBezTo>
                    <a:cubicBezTo>
                      <a:pt x="1006" y="2288"/>
                      <a:pt x="1402" y="1973"/>
                      <a:pt x="1681" y="1733"/>
                    </a:cubicBezTo>
                    <a:cubicBezTo>
                      <a:pt x="2884" y="688"/>
                      <a:pt x="2805" y="0"/>
                      <a:pt x="2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5" name="Google Shape;16525;p98"/>
              <p:cNvSpPr/>
              <p:nvPr/>
            </p:nvSpPr>
            <p:spPr>
              <a:xfrm>
                <a:off x="8544754" y="2358756"/>
                <a:ext cx="76203" cy="92335"/>
              </a:xfrm>
              <a:custGeom>
                <a:rect b="b" l="l" r="r" t="t"/>
                <a:pathLst>
                  <a:path extrusionOk="0" h="2919" w="2409">
                    <a:moveTo>
                      <a:pt x="1581" y="1"/>
                    </a:moveTo>
                    <a:cubicBezTo>
                      <a:pt x="492" y="1"/>
                      <a:pt x="1" y="2713"/>
                      <a:pt x="1001" y="2906"/>
                    </a:cubicBezTo>
                    <a:cubicBezTo>
                      <a:pt x="1042" y="2914"/>
                      <a:pt x="1084" y="2918"/>
                      <a:pt x="1128" y="2918"/>
                    </a:cubicBezTo>
                    <a:cubicBezTo>
                      <a:pt x="1393" y="2918"/>
                      <a:pt x="1709" y="2764"/>
                      <a:pt x="1966" y="2341"/>
                    </a:cubicBezTo>
                    <a:cubicBezTo>
                      <a:pt x="2071" y="2175"/>
                      <a:pt x="2195" y="1898"/>
                      <a:pt x="2281" y="1559"/>
                    </a:cubicBezTo>
                    <a:cubicBezTo>
                      <a:pt x="2374" y="1179"/>
                      <a:pt x="2409" y="708"/>
                      <a:pt x="2221" y="365"/>
                    </a:cubicBezTo>
                    <a:cubicBezTo>
                      <a:pt x="2102" y="153"/>
                      <a:pt x="1895" y="34"/>
                      <a:pt x="1688" y="10"/>
                    </a:cubicBezTo>
                    <a:cubicBezTo>
                      <a:pt x="1652" y="4"/>
                      <a:pt x="1616" y="1"/>
                      <a:pt x="15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6" name="Google Shape;16526;p98"/>
              <p:cNvSpPr/>
              <p:nvPr/>
            </p:nvSpPr>
            <p:spPr>
              <a:xfrm>
                <a:off x="8553168" y="2468806"/>
                <a:ext cx="80663" cy="98504"/>
              </a:xfrm>
              <a:custGeom>
                <a:rect b="b" l="l" r="r" t="t"/>
                <a:pathLst>
                  <a:path extrusionOk="0" h="3114" w="2550">
                    <a:moveTo>
                      <a:pt x="1212" y="1"/>
                    </a:moveTo>
                    <a:cubicBezTo>
                      <a:pt x="0" y="1"/>
                      <a:pt x="209" y="2859"/>
                      <a:pt x="1464" y="3101"/>
                    </a:cubicBezTo>
                    <a:cubicBezTo>
                      <a:pt x="1505" y="3109"/>
                      <a:pt x="1546" y="3114"/>
                      <a:pt x="1587" y="3114"/>
                    </a:cubicBezTo>
                    <a:cubicBezTo>
                      <a:pt x="1684" y="3114"/>
                      <a:pt x="1783" y="3089"/>
                      <a:pt x="1891" y="3027"/>
                    </a:cubicBezTo>
                    <a:cubicBezTo>
                      <a:pt x="2123" y="2894"/>
                      <a:pt x="2423" y="2504"/>
                      <a:pt x="2506" y="1831"/>
                    </a:cubicBezTo>
                    <a:cubicBezTo>
                      <a:pt x="2549" y="1460"/>
                      <a:pt x="2502" y="881"/>
                      <a:pt x="2274" y="500"/>
                    </a:cubicBezTo>
                    <a:cubicBezTo>
                      <a:pt x="2186" y="356"/>
                      <a:pt x="2114" y="288"/>
                      <a:pt x="2002" y="206"/>
                    </a:cubicBezTo>
                    <a:cubicBezTo>
                      <a:pt x="1905" y="132"/>
                      <a:pt x="1759" y="77"/>
                      <a:pt x="1640" y="53"/>
                    </a:cubicBezTo>
                    <a:cubicBezTo>
                      <a:pt x="1598" y="46"/>
                      <a:pt x="1578" y="44"/>
                      <a:pt x="1551" y="41"/>
                    </a:cubicBezTo>
                    <a:cubicBezTo>
                      <a:pt x="1535" y="43"/>
                      <a:pt x="1521" y="46"/>
                      <a:pt x="1508" y="51"/>
                    </a:cubicBezTo>
                    <a:cubicBezTo>
                      <a:pt x="1401" y="17"/>
                      <a:pt x="1302" y="1"/>
                      <a:pt x="1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7" name="Google Shape;16527;p98"/>
              <p:cNvSpPr/>
              <p:nvPr/>
            </p:nvSpPr>
            <p:spPr>
              <a:xfrm>
                <a:off x="8606500" y="2579077"/>
                <a:ext cx="108753" cy="89045"/>
              </a:xfrm>
              <a:custGeom>
                <a:rect b="b" l="l" r="r" t="t"/>
                <a:pathLst>
                  <a:path extrusionOk="0" h="2815" w="3438">
                    <a:moveTo>
                      <a:pt x="1388" y="0"/>
                    </a:moveTo>
                    <a:cubicBezTo>
                      <a:pt x="1343" y="0"/>
                      <a:pt x="1305" y="7"/>
                      <a:pt x="1277" y="22"/>
                    </a:cubicBezTo>
                    <a:cubicBezTo>
                      <a:pt x="1265" y="21"/>
                      <a:pt x="1253" y="21"/>
                      <a:pt x="1241" y="21"/>
                    </a:cubicBezTo>
                    <a:cubicBezTo>
                      <a:pt x="639" y="21"/>
                      <a:pt x="0" y="1225"/>
                      <a:pt x="1379" y="2286"/>
                    </a:cubicBezTo>
                    <a:cubicBezTo>
                      <a:pt x="1659" y="2506"/>
                      <a:pt x="2049" y="2727"/>
                      <a:pt x="2398" y="2794"/>
                    </a:cubicBezTo>
                    <a:cubicBezTo>
                      <a:pt x="2471" y="2808"/>
                      <a:pt x="2542" y="2815"/>
                      <a:pt x="2609" y="2815"/>
                    </a:cubicBezTo>
                    <a:cubicBezTo>
                      <a:pt x="3103" y="2815"/>
                      <a:pt x="3437" y="2453"/>
                      <a:pt x="3435" y="1893"/>
                    </a:cubicBezTo>
                    <a:cubicBezTo>
                      <a:pt x="3428" y="1212"/>
                      <a:pt x="2947" y="844"/>
                      <a:pt x="2740" y="675"/>
                    </a:cubicBezTo>
                    <a:cubicBezTo>
                      <a:pt x="2237" y="267"/>
                      <a:pt x="1666" y="0"/>
                      <a:pt x="13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8" name="Google Shape;16528;p98"/>
              <p:cNvSpPr/>
              <p:nvPr/>
            </p:nvSpPr>
            <p:spPr>
              <a:xfrm>
                <a:off x="8731322" y="2637027"/>
                <a:ext cx="89330" cy="57634"/>
              </a:xfrm>
              <a:custGeom>
                <a:rect b="b" l="l" r="r" t="t"/>
                <a:pathLst>
                  <a:path extrusionOk="0" h="1822" w="2824">
                    <a:moveTo>
                      <a:pt x="1324" y="1"/>
                    </a:moveTo>
                    <a:cubicBezTo>
                      <a:pt x="1156" y="1"/>
                      <a:pt x="1023" y="16"/>
                      <a:pt x="987" y="54"/>
                    </a:cubicBezTo>
                    <a:cubicBezTo>
                      <a:pt x="977" y="66"/>
                      <a:pt x="967" y="80"/>
                      <a:pt x="959" y="97"/>
                    </a:cubicBezTo>
                    <a:cubicBezTo>
                      <a:pt x="937" y="78"/>
                      <a:pt x="820" y="70"/>
                      <a:pt x="729" y="70"/>
                    </a:cubicBezTo>
                    <a:cubicBezTo>
                      <a:pt x="687" y="70"/>
                      <a:pt x="650" y="72"/>
                      <a:pt x="630" y="74"/>
                    </a:cubicBezTo>
                    <a:cubicBezTo>
                      <a:pt x="507" y="94"/>
                      <a:pt x="411" y="143"/>
                      <a:pt x="325" y="212"/>
                    </a:cubicBezTo>
                    <a:cubicBezTo>
                      <a:pt x="3" y="481"/>
                      <a:pt x="0" y="1118"/>
                      <a:pt x="468" y="1493"/>
                    </a:cubicBezTo>
                    <a:cubicBezTo>
                      <a:pt x="676" y="1662"/>
                      <a:pt x="915" y="1728"/>
                      <a:pt x="1179" y="1780"/>
                    </a:cubicBezTo>
                    <a:cubicBezTo>
                      <a:pt x="1327" y="1809"/>
                      <a:pt x="1463" y="1822"/>
                      <a:pt x="1587" y="1822"/>
                    </a:cubicBezTo>
                    <a:cubicBezTo>
                      <a:pt x="2564" y="1822"/>
                      <a:pt x="2823" y="1010"/>
                      <a:pt x="2695" y="561"/>
                    </a:cubicBezTo>
                    <a:cubicBezTo>
                      <a:pt x="2638" y="361"/>
                      <a:pt x="2484" y="187"/>
                      <a:pt x="2268" y="107"/>
                    </a:cubicBezTo>
                    <a:cubicBezTo>
                      <a:pt x="2142" y="60"/>
                      <a:pt x="1662" y="1"/>
                      <a:pt x="132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9" name="Google Shape;16529;p98"/>
              <p:cNvSpPr/>
              <p:nvPr/>
            </p:nvSpPr>
            <p:spPr>
              <a:xfrm>
                <a:off x="8822044" y="2570156"/>
                <a:ext cx="103818" cy="89931"/>
              </a:xfrm>
              <a:custGeom>
                <a:rect b="b" l="l" r="r" t="t"/>
                <a:pathLst>
                  <a:path extrusionOk="0" h="2843" w="3282">
                    <a:moveTo>
                      <a:pt x="2551" y="0"/>
                    </a:moveTo>
                    <a:cubicBezTo>
                      <a:pt x="2529" y="0"/>
                      <a:pt x="2509" y="12"/>
                      <a:pt x="2497" y="32"/>
                    </a:cubicBezTo>
                    <a:cubicBezTo>
                      <a:pt x="2493" y="39"/>
                      <a:pt x="2490" y="43"/>
                      <a:pt x="2486" y="52"/>
                    </a:cubicBezTo>
                    <a:cubicBezTo>
                      <a:pt x="2413" y="55"/>
                      <a:pt x="2370" y="121"/>
                      <a:pt x="2387" y="184"/>
                    </a:cubicBezTo>
                    <a:cubicBezTo>
                      <a:pt x="2273" y="291"/>
                      <a:pt x="2171" y="371"/>
                      <a:pt x="1940" y="470"/>
                    </a:cubicBezTo>
                    <a:cubicBezTo>
                      <a:pt x="1824" y="519"/>
                      <a:pt x="1691" y="563"/>
                      <a:pt x="1569" y="605"/>
                    </a:cubicBezTo>
                    <a:cubicBezTo>
                      <a:pt x="1219" y="724"/>
                      <a:pt x="961" y="817"/>
                      <a:pt x="723" y="1019"/>
                    </a:cubicBezTo>
                    <a:cubicBezTo>
                      <a:pt x="331" y="1352"/>
                      <a:pt x="0" y="2075"/>
                      <a:pt x="397" y="2576"/>
                    </a:cubicBezTo>
                    <a:cubicBezTo>
                      <a:pt x="504" y="2710"/>
                      <a:pt x="672" y="2794"/>
                      <a:pt x="836" y="2824"/>
                    </a:cubicBezTo>
                    <a:cubicBezTo>
                      <a:pt x="884" y="2833"/>
                      <a:pt x="939" y="2838"/>
                      <a:pt x="1010" y="2841"/>
                    </a:cubicBezTo>
                    <a:cubicBezTo>
                      <a:pt x="1024" y="2842"/>
                      <a:pt x="1039" y="2842"/>
                      <a:pt x="1054" y="2842"/>
                    </a:cubicBezTo>
                    <a:cubicBezTo>
                      <a:pt x="1131" y="2842"/>
                      <a:pt x="1216" y="2833"/>
                      <a:pt x="1319" y="2811"/>
                    </a:cubicBezTo>
                    <a:cubicBezTo>
                      <a:pt x="1485" y="2781"/>
                      <a:pt x="1661" y="2718"/>
                      <a:pt x="1854" y="2619"/>
                    </a:cubicBezTo>
                    <a:cubicBezTo>
                      <a:pt x="2019" y="2536"/>
                      <a:pt x="2184" y="2426"/>
                      <a:pt x="2356" y="2290"/>
                    </a:cubicBezTo>
                    <a:cubicBezTo>
                      <a:pt x="2513" y="2167"/>
                      <a:pt x="2658" y="2021"/>
                      <a:pt x="2788" y="1858"/>
                    </a:cubicBezTo>
                    <a:cubicBezTo>
                      <a:pt x="2852" y="1779"/>
                      <a:pt x="2908" y="1696"/>
                      <a:pt x="2957" y="1614"/>
                    </a:cubicBezTo>
                    <a:cubicBezTo>
                      <a:pt x="3001" y="1538"/>
                      <a:pt x="3041" y="1457"/>
                      <a:pt x="3080" y="1355"/>
                    </a:cubicBezTo>
                    <a:cubicBezTo>
                      <a:pt x="3282" y="825"/>
                      <a:pt x="3182" y="49"/>
                      <a:pt x="2608" y="41"/>
                    </a:cubicBezTo>
                    <a:cubicBezTo>
                      <a:pt x="2606" y="29"/>
                      <a:pt x="2598" y="18"/>
                      <a:pt x="2585" y="10"/>
                    </a:cubicBezTo>
                    <a:cubicBezTo>
                      <a:pt x="2576" y="5"/>
                      <a:pt x="2570" y="3"/>
                      <a:pt x="2565" y="2"/>
                    </a:cubicBezTo>
                    <a:cubicBezTo>
                      <a:pt x="2560" y="1"/>
                      <a:pt x="2555" y="0"/>
                      <a:pt x="25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0" name="Google Shape;16530;p98"/>
              <p:cNvSpPr/>
              <p:nvPr/>
            </p:nvSpPr>
            <p:spPr>
              <a:xfrm>
                <a:off x="8916278" y="2447865"/>
                <a:ext cx="71711" cy="101762"/>
              </a:xfrm>
              <a:custGeom>
                <a:rect b="b" l="l" r="r" t="t"/>
                <a:pathLst>
                  <a:path extrusionOk="0" h="3217" w="2267">
                    <a:moveTo>
                      <a:pt x="1674" y="1"/>
                    </a:moveTo>
                    <a:cubicBezTo>
                      <a:pt x="1471" y="1"/>
                      <a:pt x="1286" y="119"/>
                      <a:pt x="1290" y="197"/>
                    </a:cubicBezTo>
                    <a:cubicBezTo>
                      <a:pt x="900" y="464"/>
                      <a:pt x="478" y="1242"/>
                      <a:pt x="243" y="1809"/>
                    </a:cubicBezTo>
                    <a:cubicBezTo>
                      <a:pt x="101" y="2153"/>
                      <a:pt x="48" y="2350"/>
                      <a:pt x="21" y="2552"/>
                    </a:cubicBezTo>
                    <a:cubicBezTo>
                      <a:pt x="1" y="2747"/>
                      <a:pt x="12" y="2941"/>
                      <a:pt x="144" y="3089"/>
                    </a:cubicBezTo>
                    <a:cubicBezTo>
                      <a:pt x="196" y="3142"/>
                      <a:pt x="264" y="3176"/>
                      <a:pt x="336" y="3198"/>
                    </a:cubicBezTo>
                    <a:cubicBezTo>
                      <a:pt x="356" y="3205"/>
                      <a:pt x="393" y="3209"/>
                      <a:pt x="415" y="3212"/>
                    </a:cubicBezTo>
                    <a:cubicBezTo>
                      <a:pt x="438" y="3215"/>
                      <a:pt x="463" y="3216"/>
                      <a:pt x="488" y="3216"/>
                    </a:cubicBezTo>
                    <a:cubicBezTo>
                      <a:pt x="582" y="3216"/>
                      <a:pt x="682" y="3196"/>
                      <a:pt x="768" y="3169"/>
                    </a:cubicBezTo>
                    <a:cubicBezTo>
                      <a:pt x="886" y="3133"/>
                      <a:pt x="1009" y="3076"/>
                      <a:pt x="1146" y="2994"/>
                    </a:cubicBezTo>
                    <a:cubicBezTo>
                      <a:pt x="1270" y="2919"/>
                      <a:pt x="1394" y="2826"/>
                      <a:pt x="1513" y="2717"/>
                    </a:cubicBezTo>
                    <a:cubicBezTo>
                      <a:pt x="1567" y="2667"/>
                      <a:pt x="1619" y="2615"/>
                      <a:pt x="1668" y="2561"/>
                    </a:cubicBezTo>
                    <a:cubicBezTo>
                      <a:pt x="1721" y="2502"/>
                      <a:pt x="1762" y="2452"/>
                      <a:pt x="1792" y="2403"/>
                    </a:cubicBezTo>
                    <a:cubicBezTo>
                      <a:pt x="1839" y="2337"/>
                      <a:pt x="1869" y="2261"/>
                      <a:pt x="1898" y="2188"/>
                    </a:cubicBezTo>
                    <a:cubicBezTo>
                      <a:pt x="1940" y="2088"/>
                      <a:pt x="1975" y="1989"/>
                      <a:pt x="2013" y="1870"/>
                    </a:cubicBezTo>
                    <a:cubicBezTo>
                      <a:pt x="2089" y="1620"/>
                      <a:pt x="2142" y="1356"/>
                      <a:pt x="2174" y="1090"/>
                    </a:cubicBezTo>
                    <a:cubicBezTo>
                      <a:pt x="2266" y="225"/>
                      <a:pt x="1953" y="1"/>
                      <a:pt x="16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1" name="Google Shape;16531;p98"/>
              <p:cNvSpPr/>
              <p:nvPr/>
            </p:nvSpPr>
            <p:spPr>
              <a:xfrm>
                <a:off x="8898500" y="2326807"/>
                <a:ext cx="102331" cy="99990"/>
              </a:xfrm>
              <a:custGeom>
                <a:rect b="b" l="l" r="r" t="t"/>
                <a:pathLst>
                  <a:path extrusionOk="0" h="3161" w="3235">
                    <a:moveTo>
                      <a:pt x="1562" y="0"/>
                    </a:moveTo>
                    <a:cubicBezTo>
                      <a:pt x="0" y="0"/>
                      <a:pt x="1059" y="3160"/>
                      <a:pt x="2015" y="3160"/>
                    </a:cubicBezTo>
                    <a:cubicBezTo>
                      <a:pt x="2144" y="3160"/>
                      <a:pt x="2270" y="3103"/>
                      <a:pt x="2389" y="2974"/>
                    </a:cubicBezTo>
                    <a:cubicBezTo>
                      <a:pt x="2809" y="2516"/>
                      <a:pt x="3235" y="607"/>
                      <a:pt x="1999" y="123"/>
                    </a:cubicBezTo>
                    <a:cubicBezTo>
                      <a:pt x="2013" y="53"/>
                      <a:pt x="1907" y="40"/>
                      <a:pt x="1836" y="29"/>
                    </a:cubicBezTo>
                    <a:cubicBezTo>
                      <a:pt x="1737" y="10"/>
                      <a:pt x="1645" y="0"/>
                      <a:pt x="15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2" name="Google Shape;16532;p98"/>
              <p:cNvSpPr/>
              <p:nvPr/>
            </p:nvSpPr>
            <p:spPr>
              <a:xfrm>
                <a:off x="8853835" y="2254116"/>
                <a:ext cx="80916" cy="69054"/>
              </a:xfrm>
              <a:custGeom>
                <a:rect b="b" l="l" r="r" t="t"/>
                <a:pathLst>
                  <a:path extrusionOk="0" h="2183" w="2558">
                    <a:moveTo>
                      <a:pt x="754" y="0"/>
                    </a:moveTo>
                    <a:cubicBezTo>
                      <a:pt x="545" y="0"/>
                      <a:pt x="393" y="66"/>
                      <a:pt x="335" y="142"/>
                    </a:cubicBezTo>
                    <a:cubicBezTo>
                      <a:pt x="300" y="142"/>
                      <a:pt x="262" y="146"/>
                      <a:pt x="224" y="153"/>
                    </a:cubicBezTo>
                    <a:cubicBezTo>
                      <a:pt x="72" y="189"/>
                      <a:pt x="0" y="303"/>
                      <a:pt x="70" y="502"/>
                    </a:cubicBezTo>
                    <a:cubicBezTo>
                      <a:pt x="172" y="782"/>
                      <a:pt x="513" y="1147"/>
                      <a:pt x="719" y="1359"/>
                    </a:cubicBezTo>
                    <a:cubicBezTo>
                      <a:pt x="1167" y="1820"/>
                      <a:pt x="1514" y="2165"/>
                      <a:pt x="1889" y="2182"/>
                    </a:cubicBezTo>
                    <a:cubicBezTo>
                      <a:pt x="1898" y="2182"/>
                      <a:pt x="1906" y="2183"/>
                      <a:pt x="1915" y="2183"/>
                    </a:cubicBezTo>
                    <a:cubicBezTo>
                      <a:pt x="2552" y="2183"/>
                      <a:pt x="2558" y="973"/>
                      <a:pt x="1590" y="299"/>
                    </a:cubicBezTo>
                    <a:cubicBezTo>
                      <a:pt x="1274" y="77"/>
                      <a:pt x="980" y="0"/>
                      <a:pt x="7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3" name="Google Shape;16533;p98"/>
              <p:cNvSpPr/>
              <p:nvPr/>
            </p:nvSpPr>
            <p:spPr>
              <a:xfrm>
                <a:off x="8480413" y="2202839"/>
                <a:ext cx="38592" cy="30430"/>
              </a:xfrm>
              <a:custGeom>
                <a:rect b="b" l="l" r="r" t="t"/>
                <a:pathLst>
                  <a:path extrusionOk="0" h="962" w="1220">
                    <a:moveTo>
                      <a:pt x="733" y="1"/>
                    </a:moveTo>
                    <a:cubicBezTo>
                      <a:pt x="589" y="1"/>
                      <a:pt x="439" y="55"/>
                      <a:pt x="306" y="176"/>
                    </a:cubicBezTo>
                    <a:cubicBezTo>
                      <a:pt x="293" y="195"/>
                      <a:pt x="287" y="185"/>
                      <a:pt x="276" y="210"/>
                    </a:cubicBezTo>
                    <a:cubicBezTo>
                      <a:pt x="87" y="334"/>
                      <a:pt x="1" y="518"/>
                      <a:pt x="105" y="717"/>
                    </a:cubicBezTo>
                    <a:cubicBezTo>
                      <a:pt x="173" y="847"/>
                      <a:pt x="346" y="962"/>
                      <a:pt x="562" y="962"/>
                    </a:cubicBezTo>
                    <a:cubicBezTo>
                      <a:pt x="574" y="962"/>
                      <a:pt x="587" y="962"/>
                      <a:pt x="599" y="961"/>
                    </a:cubicBezTo>
                    <a:cubicBezTo>
                      <a:pt x="777" y="949"/>
                      <a:pt x="986" y="836"/>
                      <a:pt x="1129" y="631"/>
                    </a:cubicBezTo>
                    <a:cubicBezTo>
                      <a:pt x="1166" y="577"/>
                      <a:pt x="1195" y="505"/>
                      <a:pt x="1207" y="412"/>
                    </a:cubicBezTo>
                    <a:cubicBezTo>
                      <a:pt x="1219" y="306"/>
                      <a:pt x="1172" y="185"/>
                      <a:pt x="1043" y="92"/>
                    </a:cubicBezTo>
                    <a:cubicBezTo>
                      <a:pt x="987" y="53"/>
                      <a:pt x="912" y="24"/>
                      <a:pt x="844" y="11"/>
                    </a:cubicBezTo>
                    <a:cubicBezTo>
                      <a:pt x="808" y="4"/>
                      <a:pt x="771" y="1"/>
                      <a:pt x="7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4" name="Google Shape;16534;p98"/>
              <p:cNvSpPr/>
              <p:nvPr/>
            </p:nvSpPr>
            <p:spPr>
              <a:xfrm>
                <a:off x="8533524" y="2189332"/>
                <a:ext cx="52890" cy="33784"/>
              </a:xfrm>
              <a:custGeom>
                <a:rect b="b" l="l" r="r" t="t"/>
                <a:pathLst>
                  <a:path extrusionOk="0" h="1068" w="1672">
                    <a:moveTo>
                      <a:pt x="577" y="1"/>
                    </a:moveTo>
                    <a:cubicBezTo>
                      <a:pt x="483" y="1"/>
                      <a:pt x="395" y="17"/>
                      <a:pt x="374" y="70"/>
                    </a:cubicBezTo>
                    <a:cubicBezTo>
                      <a:pt x="268" y="79"/>
                      <a:pt x="172" y="102"/>
                      <a:pt x="89" y="166"/>
                    </a:cubicBezTo>
                    <a:cubicBezTo>
                      <a:pt x="36" y="208"/>
                      <a:pt x="0" y="281"/>
                      <a:pt x="17" y="375"/>
                    </a:cubicBezTo>
                    <a:cubicBezTo>
                      <a:pt x="43" y="511"/>
                      <a:pt x="166" y="640"/>
                      <a:pt x="272" y="729"/>
                    </a:cubicBezTo>
                    <a:cubicBezTo>
                      <a:pt x="477" y="897"/>
                      <a:pt x="807" y="1067"/>
                      <a:pt x="1109" y="1067"/>
                    </a:cubicBezTo>
                    <a:cubicBezTo>
                      <a:pt x="1299" y="1067"/>
                      <a:pt x="1478" y="999"/>
                      <a:pt x="1607" y="819"/>
                    </a:cubicBezTo>
                    <a:cubicBezTo>
                      <a:pt x="1641" y="772"/>
                      <a:pt x="1661" y="711"/>
                      <a:pt x="1664" y="645"/>
                    </a:cubicBezTo>
                    <a:cubicBezTo>
                      <a:pt x="1671" y="374"/>
                      <a:pt x="1317" y="185"/>
                      <a:pt x="1061" y="93"/>
                    </a:cubicBezTo>
                    <a:cubicBezTo>
                      <a:pt x="987" y="66"/>
                      <a:pt x="905" y="45"/>
                      <a:pt x="823" y="27"/>
                    </a:cubicBezTo>
                    <a:lnTo>
                      <a:pt x="809" y="25"/>
                    </a:lnTo>
                    <a:cubicBezTo>
                      <a:pt x="757" y="14"/>
                      <a:pt x="664" y="1"/>
                      <a:pt x="5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5" name="Google Shape;16535;p98"/>
              <p:cNvSpPr/>
              <p:nvPr/>
            </p:nvSpPr>
            <p:spPr>
              <a:xfrm>
                <a:off x="8587647" y="2222167"/>
                <a:ext cx="19644" cy="19865"/>
              </a:xfrm>
              <a:custGeom>
                <a:rect b="b" l="l" r="r" t="t"/>
                <a:pathLst>
                  <a:path extrusionOk="0" h="628" w="621">
                    <a:moveTo>
                      <a:pt x="237" y="1"/>
                    </a:moveTo>
                    <a:cubicBezTo>
                      <a:pt x="209" y="1"/>
                      <a:pt x="182" y="7"/>
                      <a:pt x="158" y="18"/>
                    </a:cubicBezTo>
                    <a:cubicBezTo>
                      <a:pt x="46" y="71"/>
                      <a:pt x="0" y="238"/>
                      <a:pt x="27" y="285"/>
                    </a:cubicBezTo>
                    <a:cubicBezTo>
                      <a:pt x="23" y="411"/>
                      <a:pt x="63" y="496"/>
                      <a:pt x="163" y="573"/>
                    </a:cubicBezTo>
                    <a:cubicBezTo>
                      <a:pt x="214" y="611"/>
                      <a:pt x="264" y="628"/>
                      <a:pt x="310" y="628"/>
                    </a:cubicBezTo>
                    <a:cubicBezTo>
                      <a:pt x="498" y="628"/>
                      <a:pt x="621" y="351"/>
                      <a:pt x="454" y="122"/>
                    </a:cubicBezTo>
                    <a:cubicBezTo>
                      <a:pt x="395" y="40"/>
                      <a:pt x="312" y="1"/>
                      <a:pt x="23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6" name="Google Shape;16536;p98"/>
              <p:cNvSpPr/>
              <p:nvPr/>
            </p:nvSpPr>
            <p:spPr>
              <a:xfrm>
                <a:off x="8519574" y="2221598"/>
                <a:ext cx="31000" cy="19011"/>
              </a:xfrm>
              <a:custGeom>
                <a:rect b="b" l="l" r="r" t="t"/>
                <a:pathLst>
                  <a:path extrusionOk="0" h="601" w="980">
                    <a:moveTo>
                      <a:pt x="492" y="0"/>
                    </a:moveTo>
                    <a:cubicBezTo>
                      <a:pt x="360" y="0"/>
                      <a:pt x="241" y="34"/>
                      <a:pt x="211" y="67"/>
                    </a:cubicBezTo>
                    <a:cubicBezTo>
                      <a:pt x="156" y="93"/>
                      <a:pt x="112" y="132"/>
                      <a:pt x="85" y="186"/>
                    </a:cubicBezTo>
                    <a:cubicBezTo>
                      <a:pt x="1" y="354"/>
                      <a:pt x="139" y="601"/>
                      <a:pt x="451" y="601"/>
                    </a:cubicBezTo>
                    <a:cubicBezTo>
                      <a:pt x="464" y="601"/>
                      <a:pt x="476" y="601"/>
                      <a:pt x="490" y="600"/>
                    </a:cubicBezTo>
                    <a:cubicBezTo>
                      <a:pt x="623" y="591"/>
                      <a:pt x="841" y="522"/>
                      <a:pt x="928" y="404"/>
                    </a:cubicBezTo>
                    <a:cubicBezTo>
                      <a:pt x="971" y="349"/>
                      <a:pt x="979" y="278"/>
                      <a:pt x="937" y="193"/>
                    </a:cubicBezTo>
                    <a:cubicBezTo>
                      <a:pt x="909" y="142"/>
                      <a:pt x="826" y="69"/>
                      <a:pt x="672" y="24"/>
                    </a:cubicBezTo>
                    <a:cubicBezTo>
                      <a:pt x="614" y="7"/>
                      <a:pt x="552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7" name="Google Shape;16537;p98"/>
              <p:cNvSpPr/>
              <p:nvPr/>
            </p:nvSpPr>
            <p:spPr>
              <a:xfrm>
                <a:off x="8977898" y="2214828"/>
                <a:ext cx="77848" cy="46057"/>
              </a:xfrm>
              <a:custGeom>
                <a:rect b="b" l="l" r="r" t="t"/>
                <a:pathLst>
                  <a:path extrusionOk="0" h="1456" w="2461">
                    <a:moveTo>
                      <a:pt x="1434" y="0"/>
                    </a:moveTo>
                    <a:cubicBezTo>
                      <a:pt x="1383" y="0"/>
                      <a:pt x="1333" y="8"/>
                      <a:pt x="1309" y="35"/>
                    </a:cubicBezTo>
                    <a:cubicBezTo>
                      <a:pt x="1067" y="88"/>
                      <a:pt x="756" y="248"/>
                      <a:pt x="493" y="519"/>
                    </a:cubicBezTo>
                    <a:cubicBezTo>
                      <a:pt x="0" y="1037"/>
                      <a:pt x="333" y="1455"/>
                      <a:pt x="898" y="1455"/>
                    </a:cubicBezTo>
                    <a:cubicBezTo>
                      <a:pt x="1004" y="1455"/>
                      <a:pt x="1119" y="1440"/>
                      <a:pt x="1239" y="1408"/>
                    </a:cubicBezTo>
                    <a:cubicBezTo>
                      <a:pt x="2032" y="1179"/>
                      <a:pt x="2460" y="95"/>
                      <a:pt x="1554" y="9"/>
                    </a:cubicBezTo>
                    <a:cubicBezTo>
                      <a:pt x="1523" y="6"/>
                      <a:pt x="1478" y="0"/>
                      <a:pt x="1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8" name="Google Shape;16538;p98"/>
              <p:cNvSpPr/>
              <p:nvPr/>
            </p:nvSpPr>
            <p:spPr>
              <a:xfrm>
                <a:off x="9046002" y="2221724"/>
                <a:ext cx="39382" cy="28912"/>
              </a:xfrm>
              <a:custGeom>
                <a:rect b="b" l="l" r="r" t="t"/>
                <a:pathLst>
                  <a:path extrusionOk="0" h="914" w="1245">
                    <a:moveTo>
                      <a:pt x="375" y="0"/>
                    </a:moveTo>
                    <a:cubicBezTo>
                      <a:pt x="308" y="0"/>
                      <a:pt x="265" y="27"/>
                      <a:pt x="267" y="89"/>
                    </a:cubicBezTo>
                    <a:cubicBezTo>
                      <a:pt x="1" y="213"/>
                      <a:pt x="387" y="839"/>
                      <a:pt x="731" y="905"/>
                    </a:cubicBezTo>
                    <a:cubicBezTo>
                      <a:pt x="761" y="911"/>
                      <a:pt x="793" y="914"/>
                      <a:pt x="827" y="914"/>
                    </a:cubicBezTo>
                    <a:cubicBezTo>
                      <a:pt x="986" y="914"/>
                      <a:pt x="1168" y="847"/>
                      <a:pt x="1198" y="692"/>
                    </a:cubicBezTo>
                    <a:cubicBezTo>
                      <a:pt x="1244" y="377"/>
                      <a:pt x="631" y="0"/>
                      <a:pt x="37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9" name="Google Shape;16539;p98"/>
              <p:cNvSpPr/>
              <p:nvPr/>
            </p:nvSpPr>
            <p:spPr>
              <a:xfrm>
                <a:off x="8959013" y="2245607"/>
                <a:ext cx="17714" cy="17714"/>
              </a:xfrm>
              <a:custGeom>
                <a:rect b="b" l="l" r="r" t="t"/>
                <a:pathLst>
                  <a:path extrusionOk="0" h="560" w="560">
                    <a:moveTo>
                      <a:pt x="279" y="1"/>
                    </a:moveTo>
                    <a:cubicBezTo>
                      <a:pt x="177" y="1"/>
                      <a:pt x="52" y="41"/>
                      <a:pt x="73" y="111"/>
                    </a:cubicBezTo>
                    <a:cubicBezTo>
                      <a:pt x="37" y="210"/>
                      <a:pt x="0" y="219"/>
                      <a:pt x="3" y="342"/>
                    </a:cubicBezTo>
                    <a:cubicBezTo>
                      <a:pt x="2" y="458"/>
                      <a:pt x="81" y="560"/>
                      <a:pt x="195" y="560"/>
                    </a:cubicBezTo>
                    <a:cubicBezTo>
                      <a:pt x="263" y="560"/>
                      <a:pt x="342" y="524"/>
                      <a:pt x="425" y="435"/>
                    </a:cubicBezTo>
                    <a:cubicBezTo>
                      <a:pt x="560" y="289"/>
                      <a:pt x="540" y="76"/>
                      <a:pt x="362" y="13"/>
                    </a:cubicBezTo>
                    <a:cubicBezTo>
                      <a:pt x="340" y="4"/>
                      <a:pt x="311" y="1"/>
                      <a:pt x="2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0" name="Google Shape;16540;p98"/>
              <p:cNvSpPr/>
              <p:nvPr/>
            </p:nvSpPr>
            <p:spPr>
              <a:xfrm>
                <a:off x="9033096" y="2249118"/>
                <a:ext cx="31285" cy="18537"/>
              </a:xfrm>
              <a:custGeom>
                <a:rect b="b" l="l" r="r" t="t"/>
                <a:pathLst>
                  <a:path extrusionOk="0" h="586" w="989">
                    <a:moveTo>
                      <a:pt x="398" y="0"/>
                    </a:moveTo>
                    <a:cubicBezTo>
                      <a:pt x="309" y="0"/>
                      <a:pt x="246" y="28"/>
                      <a:pt x="247" y="93"/>
                    </a:cubicBezTo>
                    <a:cubicBezTo>
                      <a:pt x="0" y="229"/>
                      <a:pt x="323" y="586"/>
                      <a:pt x="650" y="586"/>
                    </a:cubicBezTo>
                    <a:cubicBezTo>
                      <a:pt x="732" y="586"/>
                      <a:pt x="816" y="563"/>
                      <a:pt x="890" y="507"/>
                    </a:cubicBezTo>
                    <a:cubicBezTo>
                      <a:pt x="959" y="460"/>
                      <a:pt x="989" y="394"/>
                      <a:pt x="970" y="304"/>
                    </a:cubicBezTo>
                    <a:cubicBezTo>
                      <a:pt x="942" y="143"/>
                      <a:pt x="602" y="0"/>
                      <a:pt x="39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1" name="Google Shape;16541;p98"/>
              <p:cNvSpPr/>
              <p:nvPr/>
            </p:nvSpPr>
            <p:spPr>
              <a:xfrm>
                <a:off x="8727779" y="2250763"/>
                <a:ext cx="29513" cy="16734"/>
              </a:xfrm>
              <a:custGeom>
                <a:rect b="b" l="l" r="r" t="t"/>
                <a:pathLst>
                  <a:path extrusionOk="0" h="529" w="933">
                    <a:moveTo>
                      <a:pt x="788" y="0"/>
                    </a:moveTo>
                    <a:cubicBezTo>
                      <a:pt x="712" y="0"/>
                      <a:pt x="474" y="74"/>
                      <a:pt x="423" y="92"/>
                    </a:cubicBezTo>
                    <a:cubicBezTo>
                      <a:pt x="0" y="229"/>
                      <a:pt x="46" y="492"/>
                      <a:pt x="219" y="527"/>
                    </a:cubicBezTo>
                    <a:cubicBezTo>
                      <a:pt x="226" y="528"/>
                      <a:pt x="232" y="528"/>
                      <a:pt x="238" y="528"/>
                    </a:cubicBezTo>
                    <a:cubicBezTo>
                      <a:pt x="317" y="528"/>
                      <a:pt x="428" y="453"/>
                      <a:pt x="487" y="412"/>
                    </a:cubicBezTo>
                    <a:cubicBezTo>
                      <a:pt x="612" y="321"/>
                      <a:pt x="671" y="286"/>
                      <a:pt x="814" y="250"/>
                    </a:cubicBezTo>
                    <a:cubicBezTo>
                      <a:pt x="931" y="220"/>
                      <a:pt x="933" y="27"/>
                      <a:pt x="799" y="1"/>
                    </a:cubicBezTo>
                    <a:cubicBezTo>
                      <a:pt x="796" y="1"/>
                      <a:pt x="792" y="0"/>
                      <a:pt x="7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2" name="Google Shape;16542;p98"/>
              <p:cNvSpPr/>
              <p:nvPr/>
            </p:nvSpPr>
            <p:spPr>
              <a:xfrm>
                <a:off x="8727558" y="2398044"/>
                <a:ext cx="33530" cy="53680"/>
              </a:xfrm>
              <a:custGeom>
                <a:rect b="b" l="l" r="r" t="t"/>
                <a:pathLst>
                  <a:path extrusionOk="0" h="1697" w="1060">
                    <a:moveTo>
                      <a:pt x="663" y="799"/>
                    </a:moveTo>
                    <a:lnTo>
                      <a:pt x="663" y="799"/>
                    </a:lnTo>
                    <a:cubicBezTo>
                      <a:pt x="659" y="813"/>
                      <a:pt x="654" y="827"/>
                      <a:pt x="649" y="841"/>
                    </a:cubicBezTo>
                    <a:lnTo>
                      <a:pt x="649" y="841"/>
                    </a:lnTo>
                    <a:cubicBezTo>
                      <a:pt x="651" y="835"/>
                      <a:pt x="656" y="821"/>
                      <a:pt x="663" y="799"/>
                    </a:cubicBezTo>
                    <a:close/>
                    <a:moveTo>
                      <a:pt x="920" y="0"/>
                    </a:moveTo>
                    <a:cubicBezTo>
                      <a:pt x="895" y="0"/>
                      <a:pt x="870" y="11"/>
                      <a:pt x="852" y="32"/>
                    </a:cubicBezTo>
                    <a:cubicBezTo>
                      <a:pt x="640" y="268"/>
                      <a:pt x="501" y="384"/>
                      <a:pt x="317" y="683"/>
                    </a:cubicBezTo>
                    <a:cubicBezTo>
                      <a:pt x="224" y="835"/>
                      <a:pt x="126" y="1073"/>
                      <a:pt x="93" y="1285"/>
                    </a:cubicBezTo>
                    <a:cubicBezTo>
                      <a:pt x="65" y="1464"/>
                      <a:pt x="0" y="1657"/>
                      <a:pt x="189" y="1693"/>
                    </a:cubicBezTo>
                    <a:cubicBezTo>
                      <a:pt x="201" y="1695"/>
                      <a:pt x="213" y="1696"/>
                      <a:pt x="225" y="1696"/>
                    </a:cubicBezTo>
                    <a:cubicBezTo>
                      <a:pt x="293" y="1696"/>
                      <a:pt x="353" y="1655"/>
                      <a:pt x="384" y="1560"/>
                    </a:cubicBezTo>
                    <a:cubicBezTo>
                      <a:pt x="403" y="1505"/>
                      <a:pt x="408" y="1487"/>
                      <a:pt x="458" y="1374"/>
                    </a:cubicBezTo>
                    <a:cubicBezTo>
                      <a:pt x="519" y="1239"/>
                      <a:pt x="597" y="998"/>
                      <a:pt x="649" y="841"/>
                    </a:cubicBezTo>
                    <a:lnTo>
                      <a:pt x="649" y="841"/>
                    </a:lnTo>
                    <a:cubicBezTo>
                      <a:pt x="648" y="845"/>
                      <a:pt x="647" y="846"/>
                      <a:pt x="647" y="846"/>
                    </a:cubicBezTo>
                    <a:cubicBezTo>
                      <a:pt x="646" y="846"/>
                      <a:pt x="770" y="468"/>
                      <a:pt x="902" y="252"/>
                    </a:cubicBezTo>
                    <a:cubicBezTo>
                      <a:pt x="964" y="164"/>
                      <a:pt x="1060" y="92"/>
                      <a:pt x="977" y="22"/>
                    </a:cubicBezTo>
                    <a:cubicBezTo>
                      <a:pt x="961" y="8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3" name="Google Shape;16543;p98"/>
              <p:cNvSpPr/>
              <p:nvPr/>
            </p:nvSpPr>
            <p:spPr>
              <a:xfrm>
                <a:off x="8724648" y="2474594"/>
                <a:ext cx="12526" cy="28438"/>
              </a:xfrm>
              <a:custGeom>
                <a:rect b="b" l="l" r="r" t="t"/>
                <a:pathLst>
                  <a:path extrusionOk="0" h="899" w="396">
                    <a:moveTo>
                      <a:pt x="121" y="0"/>
                    </a:moveTo>
                    <a:cubicBezTo>
                      <a:pt x="49" y="6"/>
                      <a:pt x="2" y="68"/>
                      <a:pt x="3" y="138"/>
                    </a:cubicBezTo>
                    <a:cubicBezTo>
                      <a:pt x="6" y="242"/>
                      <a:pt x="3" y="348"/>
                      <a:pt x="2" y="454"/>
                    </a:cubicBezTo>
                    <a:cubicBezTo>
                      <a:pt x="1" y="506"/>
                      <a:pt x="2" y="559"/>
                      <a:pt x="8" y="612"/>
                    </a:cubicBezTo>
                    <a:cubicBezTo>
                      <a:pt x="12" y="669"/>
                      <a:pt x="28" y="725"/>
                      <a:pt x="44" y="779"/>
                    </a:cubicBezTo>
                    <a:cubicBezTo>
                      <a:pt x="65" y="853"/>
                      <a:pt x="142" y="898"/>
                      <a:pt x="217" y="898"/>
                    </a:cubicBezTo>
                    <a:cubicBezTo>
                      <a:pt x="236" y="898"/>
                      <a:pt x="255" y="896"/>
                      <a:pt x="273" y="889"/>
                    </a:cubicBezTo>
                    <a:cubicBezTo>
                      <a:pt x="316" y="875"/>
                      <a:pt x="353" y="842"/>
                      <a:pt x="373" y="799"/>
                    </a:cubicBezTo>
                    <a:cubicBezTo>
                      <a:pt x="396" y="752"/>
                      <a:pt x="394" y="708"/>
                      <a:pt x="381" y="660"/>
                    </a:cubicBezTo>
                    <a:cubicBezTo>
                      <a:pt x="353" y="537"/>
                      <a:pt x="307" y="420"/>
                      <a:pt x="276" y="298"/>
                    </a:cubicBezTo>
                    <a:cubicBezTo>
                      <a:pt x="265" y="239"/>
                      <a:pt x="260" y="178"/>
                      <a:pt x="257" y="118"/>
                    </a:cubicBezTo>
                    <a:cubicBezTo>
                      <a:pt x="254" y="60"/>
                      <a:pt x="207" y="13"/>
                      <a:pt x="152" y="3"/>
                    </a:cubicBezTo>
                    <a:cubicBezTo>
                      <a:pt x="142" y="0"/>
                      <a:pt x="131" y="0"/>
                      <a:pt x="1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4" name="Google Shape;16544;p98"/>
              <p:cNvSpPr/>
              <p:nvPr/>
            </p:nvSpPr>
            <p:spPr>
              <a:xfrm>
                <a:off x="8812112" y="2306436"/>
                <a:ext cx="15152" cy="25812"/>
              </a:xfrm>
              <a:custGeom>
                <a:rect b="b" l="l" r="r" t="t"/>
                <a:pathLst>
                  <a:path extrusionOk="0" h="816" w="479">
                    <a:moveTo>
                      <a:pt x="314" y="0"/>
                    </a:moveTo>
                    <a:cubicBezTo>
                      <a:pt x="156" y="0"/>
                      <a:pt x="1" y="414"/>
                      <a:pt x="22" y="703"/>
                    </a:cubicBezTo>
                    <a:cubicBezTo>
                      <a:pt x="28" y="777"/>
                      <a:pt x="85" y="815"/>
                      <a:pt x="143" y="815"/>
                    </a:cubicBezTo>
                    <a:cubicBezTo>
                      <a:pt x="206" y="815"/>
                      <a:pt x="268" y="772"/>
                      <a:pt x="267" y="683"/>
                    </a:cubicBezTo>
                    <a:cubicBezTo>
                      <a:pt x="265" y="567"/>
                      <a:pt x="285" y="451"/>
                      <a:pt x="317" y="345"/>
                    </a:cubicBezTo>
                    <a:cubicBezTo>
                      <a:pt x="380" y="177"/>
                      <a:pt x="479" y="110"/>
                      <a:pt x="384" y="30"/>
                    </a:cubicBezTo>
                    <a:cubicBezTo>
                      <a:pt x="361" y="9"/>
                      <a:pt x="338" y="0"/>
                      <a:pt x="31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5" name="Google Shape;16545;p98"/>
              <p:cNvSpPr/>
              <p:nvPr/>
            </p:nvSpPr>
            <p:spPr>
              <a:xfrm>
                <a:off x="8669101" y="2312320"/>
                <a:ext cx="35681" cy="35776"/>
              </a:xfrm>
              <a:custGeom>
                <a:rect b="b" l="l" r="r" t="t"/>
                <a:pathLst>
                  <a:path extrusionOk="0" h="1131" w="1128">
                    <a:moveTo>
                      <a:pt x="962" y="0"/>
                    </a:moveTo>
                    <a:cubicBezTo>
                      <a:pt x="837" y="0"/>
                      <a:pt x="383" y="251"/>
                      <a:pt x="154" y="630"/>
                    </a:cubicBezTo>
                    <a:cubicBezTo>
                      <a:pt x="96" y="726"/>
                      <a:pt x="61" y="836"/>
                      <a:pt x="31" y="945"/>
                    </a:cubicBezTo>
                    <a:cubicBezTo>
                      <a:pt x="0" y="1054"/>
                      <a:pt x="100" y="1130"/>
                      <a:pt x="194" y="1130"/>
                    </a:cubicBezTo>
                    <a:cubicBezTo>
                      <a:pt x="248" y="1130"/>
                      <a:pt x="301" y="1104"/>
                      <a:pt x="325" y="1044"/>
                    </a:cubicBezTo>
                    <a:cubicBezTo>
                      <a:pt x="412" y="823"/>
                      <a:pt x="552" y="583"/>
                      <a:pt x="739" y="411"/>
                    </a:cubicBezTo>
                    <a:cubicBezTo>
                      <a:pt x="817" y="349"/>
                      <a:pt x="900" y="292"/>
                      <a:pt x="996" y="252"/>
                    </a:cubicBezTo>
                    <a:cubicBezTo>
                      <a:pt x="1128" y="195"/>
                      <a:pt x="1099" y="27"/>
                      <a:pt x="975" y="1"/>
                    </a:cubicBezTo>
                    <a:cubicBezTo>
                      <a:pt x="971" y="1"/>
                      <a:pt x="967" y="0"/>
                      <a:pt x="9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6" name="Google Shape;16546;p98"/>
              <p:cNvSpPr/>
              <p:nvPr/>
            </p:nvSpPr>
            <p:spPr>
              <a:xfrm>
                <a:off x="8621652" y="2292201"/>
                <a:ext cx="22681" cy="23503"/>
              </a:xfrm>
              <a:custGeom>
                <a:rect b="b" l="l" r="r" t="t"/>
                <a:pathLst>
                  <a:path extrusionOk="0" h="743" w="717">
                    <a:moveTo>
                      <a:pt x="560" y="1"/>
                    </a:moveTo>
                    <a:cubicBezTo>
                      <a:pt x="533" y="1"/>
                      <a:pt x="503" y="12"/>
                      <a:pt x="474" y="39"/>
                    </a:cubicBezTo>
                    <a:cubicBezTo>
                      <a:pt x="194" y="306"/>
                      <a:pt x="141" y="388"/>
                      <a:pt x="59" y="536"/>
                    </a:cubicBezTo>
                    <a:cubicBezTo>
                      <a:pt x="0" y="642"/>
                      <a:pt x="92" y="743"/>
                      <a:pt x="190" y="743"/>
                    </a:cubicBezTo>
                    <a:cubicBezTo>
                      <a:pt x="236" y="743"/>
                      <a:pt x="284" y="720"/>
                      <a:pt x="317" y="663"/>
                    </a:cubicBezTo>
                    <a:cubicBezTo>
                      <a:pt x="460" y="414"/>
                      <a:pt x="509" y="319"/>
                      <a:pt x="645" y="186"/>
                    </a:cubicBezTo>
                    <a:cubicBezTo>
                      <a:pt x="717" y="114"/>
                      <a:pt x="649" y="1"/>
                      <a:pt x="56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7" name="Google Shape;16547;p98"/>
              <p:cNvSpPr/>
              <p:nvPr/>
            </p:nvSpPr>
            <p:spPr>
              <a:xfrm>
                <a:off x="8638449" y="2388934"/>
                <a:ext cx="13317" cy="19675"/>
              </a:xfrm>
              <a:custGeom>
                <a:rect b="b" l="l" r="r" t="t"/>
                <a:pathLst>
                  <a:path extrusionOk="0" h="622" w="421">
                    <a:moveTo>
                      <a:pt x="259" y="1"/>
                    </a:moveTo>
                    <a:cubicBezTo>
                      <a:pt x="217" y="1"/>
                      <a:pt x="176" y="23"/>
                      <a:pt x="157" y="62"/>
                    </a:cubicBezTo>
                    <a:cubicBezTo>
                      <a:pt x="44" y="304"/>
                      <a:pt x="28" y="377"/>
                      <a:pt x="12" y="483"/>
                    </a:cubicBezTo>
                    <a:cubicBezTo>
                      <a:pt x="0" y="564"/>
                      <a:pt x="61" y="622"/>
                      <a:pt x="127" y="622"/>
                    </a:cubicBezTo>
                    <a:cubicBezTo>
                      <a:pt x="149" y="622"/>
                      <a:pt x="172" y="615"/>
                      <a:pt x="193" y="601"/>
                    </a:cubicBezTo>
                    <a:cubicBezTo>
                      <a:pt x="220" y="583"/>
                      <a:pt x="234" y="558"/>
                      <a:pt x="241" y="525"/>
                    </a:cubicBezTo>
                    <a:cubicBezTo>
                      <a:pt x="264" y="443"/>
                      <a:pt x="286" y="359"/>
                      <a:pt x="311" y="277"/>
                    </a:cubicBezTo>
                    <a:cubicBezTo>
                      <a:pt x="350" y="164"/>
                      <a:pt x="420" y="68"/>
                      <a:pt x="307" y="12"/>
                    </a:cubicBezTo>
                    <a:cubicBezTo>
                      <a:pt x="292" y="4"/>
                      <a:pt x="275" y="1"/>
                      <a:pt x="2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8" name="Google Shape;16548;p98"/>
              <p:cNvSpPr/>
              <p:nvPr/>
            </p:nvSpPr>
            <p:spPr>
              <a:xfrm>
                <a:off x="8634369" y="2428000"/>
                <a:ext cx="18537" cy="45835"/>
              </a:xfrm>
              <a:custGeom>
                <a:rect b="b" l="l" r="r" t="t"/>
                <a:pathLst>
                  <a:path extrusionOk="0" h="1449" w="586">
                    <a:moveTo>
                      <a:pt x="265" y="0"/>
                    </a:moveTo>
                    <a:cubicBezTo>
                      <a:pt x="210" y="0"/>
                      <a:pt x="154" y="33"/>
                      <a:pt x="128" y="114"/>
                    </a:cubicBezTo>
                    <a:cubicBezTo>
                      <a:pt x="1" y="494"/>
                      <a:pt x="68" y="959"/>
                      <a:pt x="229" y="1327"/>
                    </a:cubicBezTo>
                    <a:cubicBezTo>
                      <a:pt x="263" y="1409"/>
                      <a:pt x="331" y="1448"/>
                      <a:pt x="398" y="1448"/>
                    </a:cubicBezTo>
                    <a:cubicBezTo>
                      <a:pt x="448" y="1448"/>
                      <a:pt x="498" y="1427"/>
                      <a:pt x="534" y="1386"/>
                    </a:cubicBezTo>
                    <a:cubicBezTo>
                      <a:pt x="562" y="1353"/>
                      <a:pt x="585" y="1299"/>
                      <a:pt x="578" y="1254"/>
                    </a:cubicBezTo>
                    <a:cubicBezTo>
                      <a:pt x="483" y="757"/>
                      <a:pt x="277" y="538"/>
                      <a:pt x="400" y="166"/>
                    </a:cubicBezTo>
                    <a:cubicBezTo>
                      <a:pt x="430" y="75"/>
                      <a:pt x="349" y="0"/>
                      <a:pt x="26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9" name="Google Shape;16549;p98"/>
              <p:cNvSpPr/>
              <p:nvPr/>
            </p:nvSpPr>
            <p:spPr>
              <a:xfrm>
                <a:off x="8657840" y="2430340"/>
                <a:ext cx="6137" cy="13159"/>
              </a:xfrm>
              <a:custGeom>
                <a:rect b="b" l="l" r="r" t="t"/>
                <a:pathLst>
                  <a:path extrusionOk="0" h="416" w="194">
                    <a:moveTo>
                      <a:pt x="75" y="1"/>
                    </a:moveTo>
                    <a:cubicBezTo>
                      <a:pt x="36" y="1"/>
                      <a:pt x="3" y="37"/>
                      <a:pt x="8" y="73"/>
                    </a:cubicBezTo>
                    <a:cubicBezTo>
                      <a:pt x="30" y="266"/>
                      <a:pt x="1" y="416"/>
                      <a:pt x="107" y="416"/>
                    </a:cubicBezTo>
                    <a:cubicBezTo>
                      <a:pt x="110" y="416"/>
                      <a:pt x="112" y="416"/>
                      <a:pt x="115" y="416"/>
                    </a:cubicBezTo>
                    <a:cubicBezTo>
                      <a:pt x="155" y="413"/>
                      <a:pt x="194" y="373"/>
                      <a:pt x="187" y="331"/>
                    </a:cubicBezTo>
                    <a:cubicBezTo>
                      <a:pt x="175" y="241"/>
                      <a:pt x="154" y="152"/>
                      <a:pt x="142" y="63"/>
                    </a:cubicBezTo>
                    <a:cubicBezTo>
                      <a:pt x="137" y="33"/>
                      <a:pt x="117" y="7"/>
                      <a:pt x="86" y="2"/>
                    </a:cubicBezTo>
                    <a:cubicBezTo>
                      <a:pt x="83" y="1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0" name="Google Shape;16550;p98"/>
              <p:cNvSpPr/>
              <p:nvPr/>
            </p:nvSpPr>
            <p:spPr>
              <a:xfrm>
                <a:off x="8743722" y="2443816"/>
                <a:ext cx="17461" cy="28216"/>
              </a:xfrm>
              <a:custGeom>
                <a:rect b="b" l="l" r="r" t="t"/>
                <a:pathLst>
                  <a:path extrusionOk="0" h="892" w="552">
                    <a:moveTo>
                      <a:pt x="409" y="0"/>
                    </a:moveTo>
                    <a:cubicBezTo>
                      <a:pt x="370" y="0"/>
                      <a:pt x="333" y="20"/>
                      <a:pt x="305" y="65"/>
                    </a:cubicBezTo>
                    <a:cubicBezTo>
                      <a:pt x="242" y="163"/>
                      <a:pt x="145" y="299"/>
                      <a:pt x="102" y="369"/>
                    </a:cubicBezTo>
                    <a:cubicBezTo>
                      <a:pt x="45" y="466"/>
                      <a:pt x="13" y="581"/>
                      <a:pt x="5" y="693"/>
                    </a:cubicBezTo>
                    <a:cubicBezTo>
                      <a:pt x="0" y="740"/>
                      <a:pt x="2" y="778"/>
                      <a:pt x="29" y="819"/>
                    </a:cubicBezTo>
                    <a:cubicBezTo>
                      <a:pt x="55" y="854"/>
                      <a:pt x="92" y="879"/>
                      <a:pt x="135" y="889"/>
                    </a:cubicBezTo>
                    <a:cubicBezTo>
                      <a:pt x="146" y="891"/>
                      <a:pt x="156" y="892"/>
                      <a:pt x="166" y="892"/>
                    </a:cubicBezTo>
                    <a:cubicBezTo>
                      <a:pt x="245" y="892"/>
                      <a:pt x="312" y="835"/>
                      <a:pt x="330" y="756"/>
                    </a:cubicBezTo>
                    <a:cubicBezTo>
                      <a:pt x="346" y="681"/>
                      <a:pt x="364" y="605"/>
                      <a:pt x="380" y="532"/>
                    </a:cubicBezTo>
                    <a:cubicBezTo>
                      <a:pt x="394" y="469"/>
                      <a:pt x="409" y="405"/>
                      <a:pt x="429" y="345"/>
                    </a:cubicBezTo>
                    <a:cubicBezTo>
                      <a:pt x="451" y="283"/>
                      <a:pt x="479" y="226"/>
                      <a:pt x="514" y="169"/>
                    </a:cubicBezTo>
                    <a:cubicBezTo>
                      <a:pt x="552" y="111"/>
                      <a:pt x="510" y="18"/>
                      <a:pt x="431" y="2"/>
                    </a:cubicBezTo>
                    <a:cubicBezTo>
                      <a:pt x="424" y="1"/>
                      <a:pt x="416" y="0"/>
                      <a:pt x="4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1" name="Google Shape;16551;p98"/>
              <p:cNvSpPr/>
              <p:nvPr/>
            </p:nvSpPr>
            <p:spPr>
              <a:xfrm>
                <a:off x="8779499" y="2370618"/>
                <a:ext cx="19960" cy="15247"/>
              </a:xfrm>
              <a:custGeom>
                <a:rect b="b" l="l" r="r" t="t"/>
                <a:pathLst>
                  <a:path extrusionOk="0" h="482" w="631">
                    <a:moveTo>
                      <a:pt x="480" y="1"/>
                    </a:moveTo>
                    <a:cubicBezTo>
                      <a:pt x="454" y="1"/>
                      <a:pt x="428" y="8"/>
                      <a:pt x="406" y="24"/>
                    </a:cubicBezTo>
                    <a:cubicBezTo>
                      <a:pt x="230" y="140"/>
                      <a:pt x="1" y="307"/>
                      <a:pt x="158" y="446"/>
                    </a:cubicBezTo>
                    <a:cubicBezTo>
                      <a:pt x="185" y="470"/>
                      <a:pt x="220" y="482"/>
                      <a:pt x="255" y="482"/>
                    </a:cubicBezTo>
                    <a:cubicBezTo>
                      <a:pt x="297" y="482"/>
                      <a:pt x="338" y="465"/>
                      <a:pt x="366" y="432"/>
                    </a:cubicBezTo>
                    <a:cubicBezTo>
                      <a:pt x="409" y="382"/>
                      <a:pt x="450" y="329"/>
                      <a:pt x="499" y="283"/>
                    </a:cubicBezTo>
                    <a:cubicBezTo>
                      <a:pt x="516" y="269"/>
                      <a:pt x="536" y="255"/>
                      <a:pt x="553" y="240"/>
                    </a:cubicBezTo>
                    <a:cubicBezTo>
                      <a:pt x="613" y="199"/>
                      <a:pt x="631" y="118"/>
                      <a:pt x="589" y="57"/>
                    </a:cubicBezTo>
                    <a:cubicBezTo>
                      <a:pt x="564" y="21"/>
                      <a:pt x="522" y="1"/>
                      <a:pt x="48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2" name="Google Shape;16552;p98"/>
              <p:cNvSpPr/>
              <p:nvPr/>
            </p:nvSpPr>
            <p:spPr>
              <a:xfrm>
                <a:off x="8568162" y="2373560"/>
                <a:ext cx="16164" cy="35618"/>
              </a:xfrm>
              <a:custGeom>
                <a:rect b="b" l="l" r="r" t="t"/>
                <a:pathLst>
                  <a:path extrusionOk="0" h="1126" w="511">
                    <a:moveTo>
                      <a:pt x="382" y="0"/>
                    </a:moveTo>
                    <a:cubicBezTo>
                      <a:pt x="342" y="0"/>
                      <a:pt x="301" y="24"/>
                      <a:pt x="283" y="61"/>
                    </a:cubicBezTo>
                    <a:cubicBezTo>
                      <a:pt x="210" y="207"/>
                      <a:pt x="139" y="358"/>
                      <a:pt x="88" y="515"/>
                    </a:cubicBezTo>
                    <a:cubicBezTo>
                      <a:pt x="18" y="733"/>
                      <a:pt x="9" y="829"/>
                      <a:pt x="0" y="1005"/>
                    </a:cubicBezTo>
                    <a:cubicBezTo>
                      <a:pt x="6" y="1064"/>
                      <a:pt x="49" y="1112"/>
                      <a:pt x="106" y="1124"/>
                    </a:cubicBezTo>
                    <a:cubicBezTo>
                      <a:pt x="113" y="1125"/>
                      <a:pt x="120" y="1125"/>
                      <a:pt x="127" y="1125"/>
                    </a:cubicBezTo>
                    <a:cubicBezTo>
                      <a:pt x="189" y="1125"/>
                      <a:pt x="252" y="1081"/>
                      <a:pt x="261" y="1019"/>
                    </a:cubicBezTo>
                    <a:cubicBezTo>
                      <a:pt x="278" y="899"/>
                      <a:pt x="300" y="779"/>
                      <a:pt x="323" y="661"/>
                    </a:cubicBezTo>
                    <a:cubicBezTo>
                      <a:pt x="374" y="398"/>
                      <a:pt x="424" y="275"/>
                      <a:pt x="480" y="157"/>
                    </a:cubicBezTo>
                    <a:cubicBezTo>
                      <a:pt x="510" y="93"/>
                      <a:pt x="473" y="14"/>
                      <a:pt x="403" y="3"/>
                    </a:cubicBezTo>
                    <a:cubicBezTo>
                      <a:pt x="396" y="1"/>
                      <a:pt x="389" y="0"/>
                      <a:pt x="3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3" name="Google Shape;16553;p98"/>
              <p:cNvSpPr/>
              <p:nvPr/>
            </p:nvSpPr>
            <p:spPr>
              <a:xfrm>
                <a:off x="8569933" y="2423919"/>
                <a:ext cx="6358" cy="13317"/>
              </a:xfrm>
              <a:custGeom>
                <a:rect b="b" l="l" r="r" t="t"/>
                <a:pathLst>
                  <a:path extrusionOk="0" h="421" w="201">
                    <a:moveTo>
                      <a:pt x="64" y="0"/>
                    </a:moveTo>
                    <a:cubicBezTo>
                      <a:pt x="49" y="0"/>
                      <a:pt x="33" y="6"/>
                      <a:pt x="23" y="19"/>
                    </a:cubicBezTo>
                    <a:cubicBezTo>
                      <a:pt x="0" y="46"/>
                      <a:pt x="9" y="183"/>
                      <a:pt x="10" y="222"/>
                    </a:cubicBezTo>
                    <a:cubicBezTo>
                      <a:pt x="14" y="315"/>
                      <a:pt x="30" y="421"/>
                      <a:pt x="103" y="421"/>
                    </a:cubicBezTo>
                    <a:cubicBezTo>
                      <a:pt x="112" y="421"/>
                      <a:pt x="122" y="419"/>
                      <a:pt x="133" y="415"/>
                    </a:cubicBezTo>
                    <a:cubicBezTo>
                      <a:pt x="174" y="401"/>
                      <a:pt x="201" y="352"/>
                      <a:pt x="184" y="312"/>
                    </a:cubicBezTo>
                    <a:cubicBezTo>
                      <a:pt x="158" y="248"/>
                      <a:pt x="126" y="180"/>
                      <a:pt x="125" y="116"/>
                    </a:cubicBezTo>
                    <a:cubicBezTo>
                      <a:pt x="119" y="57"/>
                      <a:pt x="136" y="11"/>
                      <a:pt x="76" y="1"/>
                    </a:cubicBezTo>
                    <a:cubicBezTo>
                      <a:pt x="72" y="0"/>
                      <a:pt x="68" y="0"/>
                      <a:pt x="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4" name="Google Shape;16554;p98"/>
              <p:cNvSpPr/>
              <p:nvPr/>
            </p:nvSpPr>
            <p:spPr>
              <a:xfrm>
                <a:off x="8570692" y="2482281"/>
                <a:ext cx="13792" cy="35650"/>
              </a:xfrm>
              <a:custGeom>
                <a:rect b="b" l="l" r="r" t="t"/>
                <a:pathLst>
                  <a:path extrusionOk="0" h="1127" w="436">
                    <a:moveTo>
                      <a:pt x="336" y="0"/>
                    </a:moveTo>
                    <a:cubicBezTo>
                      <a:pt x="310" y="0"/>
                      <a:pt x="284" y="13"/>
                      <a:pt x="271" y="42"/>
                    </a:cubicBezTo>
                    <a:cubicBezTo>
                      <a:pt x="115" y="404"/>
                      <a:pt x="1" y="684"/>
                      <a:pt x="108" y="1034"/>
                    </a:cubicBezTo>
                    <a:cubicBezTo>
                      <a:pt x="127" y="1097"/>
                      <a:pt x="179" y="1126"/>
                      <a:pt x="232" y="1126"/>
                    </a:cubicBezTo>
                    <a:cubicBezTo>
                      <a:pt x="312" y="1126"/>
                      <a:pt x="395" y="1059"/>
                      <a:pt x="364" y="943"/>
                    </a:cubicBezTo>
                    <a:cubicBezTo>
                      <a:pt x="294" y="685"/>
                      <a:pt x="301" y="376"/>
                      <a:pt x="407" y="111"/>
                    </a:cubicBezTo>
                    <a:cubicBezTo>
                      <a:pt x="435" y="45"/>
                      <a:pt x="385" y="0"/>
                      <a:pt x="33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5" name="Google Shape;16555;p98"/>
              <p:cNvSpPr/>
              <p:nvPr/>
            </p:nvSpPr>
            <p:spPr>
              <a:xfrm>
                <a:off x="8579581" y="2532703"/>
                <a:ext cx="13412" cy="17082"/>
              </a:xfrm>
              <a:custGeom>
                <a:rect b="b" l="l" r="r" t="t"/>
                <a:pathLst>
                  <a:path extrusionOk="0" h="540" w="424">
                    <a:moveTo>
                      <a:pt x="120" y="0"/>
                    </a:moveTo>
                    <a:cubicBezTo>
                      <a:pt x="108" y="0"/>
                      <a:pt x="96" y="2"/>
                      <a:pt x="85" y="6"/>
                    </a:cubicBezTo>
                    <a:cubicBezTo>
                      <a:pt x="32" y="26"/>
                      <a:pt x="0" y="76"/>
                      <a:pt x="17" y="151"/>
                    </a:cubicBezTo>
                    <a:cubicBezTo>
                      <a:pt x="43" y="264"/>
                      <a:pt x="133" y="516"/>
                      <a:pt x="247" y="537"/>
                    </a:cubicBezTo>
                    <a:cubicBezTo>
                      <a:pt x="254" y="539"/>
                      <a:pt x="262" y="539"/>
                      <a:pt x="269" y="539"/>
                    </a:cubicBezTo>
                    <a:cubicBezTo>
                      <a:pt x="362" y="539"/>
                      <a:pt x="424" y="429"/>
                      <a:pt x="368" y="353"/>
                    </a:cubicBezTo>
                    <a:cubicBezTo>
                      <a:pt x="292" y="251"/>
                      <a:pt x="257" y="194"/>
                      <a:pt x="228" y="76"/>
                    </a:cubicBezTo>
                    <a:cubicBezTo>
                      <a:pt x="217" y="28"/>
                      <a:pt x="167" y="0"/>
                      <a:pt x="1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6" name="Google Shape;16556;p98"/>
              <p:cNvSpPr/>
              <p:nvPr/>
            </p:nvSpPr>
            <p:spPr>
              <a:xfrm>
                <a:off x="8655214" y="2519892"/>
                <a:ext cx="20118" cy="40806"/>
              </a:xfrm>
              <a:custGeom>
                <a:rect b="b" l="l" r="r" t="t"/>
                <a:pathLst>
                  <a:path extrusionOk="0" h="1290" w="636">
                    <a:moveTo>
                      <a:pt x="146" y="1"/>
                    </a:moveTo>
                    <a:cubicBezTo>
                      <a:pt x="28" y="1"/>
                      <a:pt x="17" y="240"/>
                      <a:pt x="13" y="371"/>
                    </a:cubicBezTo>
                    <a:cubicBezTo>
                      <a:pt x="1" y="783"/>
                      <a:pt x="321" y="1264"/>
                      <a:pt x="437" y="1287"/>
                    </a:cubicBezTo>
                    <a:cubicBezTo>
                      <a:pt x="446" y="1289"/>
                      <a:pt x="455" y="1290"/>
                      <a:pt x="463" y="1290"/>
                    </a:cubicBezTo>
                    <a:cubicBezTo>
                      <a:pt x="565" y="1290"/>
                      <a:pt x="635" y="1178"/>
                      <a:pt x="573" y="1083"/>
                    </a:cubicBezTo>
                    <a:cubicBezTo>
                      <a:pt x="515" y="985"/>
                      <a:pt x="337" y="705"/>
                      <a:pt x="294" y="622"/>
                    </a:cubicBezTo>
                    <a:cubicBezTo>
                      <a:pt x="235" y="497"/>
                      <a:pt x="211" y="392"/>
                      <a:pt x="214" y="262"/>
                    </a:cubicBezTo>
                    <a:cubicBezTo>
                      <a:pt x="225" y="140"/>
                      <a:pt x="285" y="26"/>
                      <a:pt x="165" y="3"/>
                    </a:cubicBezTo>
                    <a:cubicBezTo>
                      <a:pt x="158" y="2"/>
                      <a:pt x="152" y="1"/>
                      <a:pt x="1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7" name="Google Shape;16557;p98"/>
              <p:cNvSpPr/>
              <p:nvPr/>
            </p:nvSpPr>
            <p:spPr>
              <a:xfrm>
                <a:off x="8680299" y="2569397"/>
                <a:ext cx="7181" cy="6010"/>
              </a:xfrm>
              <a:custGeom>
                <a:rect b="b" l="l" r="r" t="t"/>
                <a:pathLst>
                  <a:path extrusionOk="0" h="190" w="227">
                    <a:moveTo>
                      <a:pt x="73" y="1"/>
                    </a:moveTo>
                    <a:cubicBezTo>
                      <a:pt x="24" y="1"/>
                      <a:pt x="0" y="64"/>
                      <a:pt x="37" y="95"/>
                    </a:cubicBezTo>
                    <a:cubicBezTo>
                      <a:pt x="79" y="133"/>
                      <a:pt x="129" y="189"/>
                      <a:pt x="171" y="189"/>
                    </a:cubicBezTo>
                    <a:cubicBezTo>
                      <a:pt x="184" y="189"/>
                      <a:pt x="196" y="184"/>
                      <a:pt x="207" y="172"/>
                    </a:cubicBezTo>
                    <a:cubicBezTo>
                      <a:pt x="227" y="150"/>
                      <a:pt x="224" y="115"/>
                      <a:pt x="203" y="97"/>
                    </a:cubicBezTo>
                    <a:cubicBezTo>
                      <a:pt x="187" y="82"/>
                      <a:pt x="105" y="7"/>
                      <a:pt x="84" y="2"/>
                    </a:cubicBezTo>
                    <a:cubicBezTo>
                      <a:pt x="80" y="1"/>
                      <a:pt x="77" y="1"/>
                      <a:pt x="7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8" name="Google Shape;16558;p98"/>
              <p:cNvSpPr/>
              <p:nvPr/>
            </p:nvSpPr>
            <p:spPr>
              <a:xfrm>
                <a:off x="8645219" y="2595652"/>
                <a:ext cx="32" cy="95"/>
              </a:xfrm>
              <a:custGeom>
                <a:rect b="b" l="l" r="r" t="t"/>
                <a:pathLst>
                  <a:path extrusionOk="0" h="3" w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9" name="Google Shape;16559;p98"/>
              <p:cNvSpPr/>
              <p:nvPr/>
            </p:nvSpPr>
            <p:spPr>
              <a:xfrm>
                <a:off x="8635476" y="2591065"/>
                <a:ext cx="25622" cy="48493"/>
              </a:xfrm>
              <a:custGeom>
                <a:rect b="b" l="l" r="r" t="t"/>
                <a:pathLst>
                  <a:path extrusionOk="0" h="1533" w="810">
                    <a:moveTo>
                      <a:pt x="224" y="0"/>
                    </a:moveTo>
                    <a:cubicBezTo>
                      <a:pt x="189" y="0"/>
                      <a:pt x="154" y="18"/>
                      <a:pt x="142" y="53"/>
                    </a:cubicBezTo>
                    <a:cubicBezTo>
                      <a:pt x="37" y="342"/>
                      <a:pt x="0" y="634"/>
                      <a:pt x="128" y="932"/>
                    </a:cubicBezTo>
                    <a:cubicBezTo>
                      <a:pt x="188" y="1071"/>
                      <a:pt x="268" y="1160"/>
                      <a:pt x="284" y="1177"/>
                    </a:cubicBezTo>
                    <a:lnTo>
                      <a:pt x="284" y="1177"/>
                    </a:lnTo>
                    <a:cubicBezTo>
                      <a:pt x="367" y="1291"/>
                      <a:pt x="459" y="1399"/>
                      <a:pt x="557" y="1500"/>
                    </a:cubicBezTo>
                    <a:cubicBezTo>
                      <a:pt x="580" y="1523"/>
                      <a:pt x="606" y="1533"/>
                      <a:pt x="633" y="1533"/>
                    </a:cubicBezTo>
                    <a:cubicBezTo>
                      <a:pt x="722" y="1533"/>
                      <a:pt x="809" y="1422"/>
                      <a:pt x="742" y="1337"/>
                    </a:cubicBezTo>
                    <a:cubicBezTo>
                      <a:pt x="515" y="1056"/>
                      <a:pt x="516" y="1034"/>
                      <a:pt x="459" y="919"/>
                    </a:cubicBezTo>
                    <a:lnTo>
                      <a:pt x="459" y="919"/>
                    </a:lnTo>
                    <a:cubicBezTo>
                      <a:pt x="459" y="920"/>
                      <a:pt x="460" y="920"/>
                      <a:pt x="460" y="920"/>
                    </a:cubicBezTo>
                    <a:cubicBezTo>
                      <a:pt x="460" y="920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9"/>
                      <a:pt x="459" y="919"/>
                      <a:pt x="459" y="919"/>
                    </a:cubicBezTo>
                    <a:lnTo>
                      <a:pt x="459" y="919"/>
                    </a:lnTo>
                    <a:cubicBezTo>
                      <a:pt x="459" y="918"/>
                      <a:pt x="459" y="918"/>
                      <a:pt x="458" y="917"/>
                    </a:cubicBezTo>
                    <a:lnTo>
                      <a:pt x="458" y="917"/>
                    </a:lnTo>
                    <a:cubicBezTo>
                      <a:pt x="458" y="917"/>
                      <a:pt x="458" y="917"/>
                      <a:pt x="458" y="917"/>
                    </a:cubicBezTo>
                    <a:lnTo>
                      <a:pt x="458" y="917"/>
                    </a:lnTo>
                    <a:cubicBezTo>
                      <a:pt x="392" y="787"/>
                      <a:pt x="324" y="653"/>
                      <a:pt x="288" y="506"/>
                    </a:cubicBezTo>
                    <a:cubicBezTo>
                      <a:pt x="267" y="388"/>
                      <a:pt x="269" y="262"/>
                      <a:pt x="308" y="146"/>
                    </a:cubicBezTo>
                    <a:cubicBezTo>
                      <a:pt x="317" y="116"/>
                      <a:pt x="328" y="96"/>
                      <a:pt x="315" y="63"/>
                    </a:cubicBezTo>
                    <a:cubicBezTo>
                      <a:pt x="301" y="20"/>
                      <a:pt x="262" y="0"/>
                      <a:pt x="22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0" name="Google Shape;16560;p98"/>
              <p:cNvSpPr/>
              <p:nvPr/>
            </p:nvSpPr>
            <p:spPr>
              <a:xfrm>
                <a:off x="8730531" y="2570346"/>
                <a:ext cx="17904" cy="38402"/>
              </a:xfrm>
              <a:custGeom>
                <a:rect b="b" l="l" r="r" t="t"/>
                <a:pathLst>
                  <a:path extrusionOk="0" h="1214" w="566">
                    <a:moveTo>
                      <a:pt x="391" y="0"/>
                    </a:moveTo>
                    <a:cubicBezTo>
                      <a:pt x="340" y="0"/>
                      <a:pt x="300" y="37"/>
                      <a:pt x="286" y="86"/>
                    </a:cubicBezTo>
                    <a:cubicBezTo>
                      <a:pt x="173" y="486"/>
                      <a:pt x="1" y="738"/>
                      <a:pt x="226" y="1140"/>
                    </a:cubicBezTo>
                    <a:cubicBezTo>
                      <a:pt x="255" y="1192"/>
                      <a:pt x="302" y="1214"/>
                      <a:pt x="349" y="1214"/>
                    </a:cubicBezTo>
                    <a:cubicBezTo>
                      <a:pt x="454" y="1214"/>
                      <a:pt x="565" y="1108"/>
                      <a:pt x="515" y="995"/>
                    </a:cubicBezTo>
                    <a:cubicBezTo>
                      <a:pt x="452" y="858"/>
                      <a:pt x="417" y="708"/>
                      <a:pt x="425" y="509"/>
                    </a:cubicBezTo>
                    <a:cubicBezTo>
                      <a:pt x="447" y="185"/>
                      <a:pt x="562" y="32"/>
                      <a:pt x="409" y="2"/>
                    </a:cubicBezTo>
                    <a:cubicBezTo>
                      <a:pt x="403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1" name="Google Shape;16561;p98"/>
              <p:cNvSpPr/>
              <p:nvPr/>
            </p:nvSpPr>
            <p:spPr>
              <a:xfrm>
                <a:off x="8746854" y="2651452"/>
                <a:ext cx="19581" cy="30968"/>
              </a:xfrm>
              <a:custGeom>
                <a:rect b="b" l="l" r="r" t="t"/>
                <a:pathLst>
                  <a:path extrusionOk="0" h="979" w="619">
                    <a:moveTo>
                      <a:pt x="66" y="1"/>
                    </a:moveTo>
                    <a:cubicBezTo>
                      <a:pt x="33" y="1"/>
                      <a:pt x="0" y="23"/>
                      <a:pt x="0" y="74"/>
                    </a:cubicBezTo>
                    <a:cubicBezTo>
                      <a:pt x="0" y="425"/>
                      <a:pt x="82" y="714"/>
                      <a:pt x="340" y="947"/>
                    </a:cubicBezTo>
                    <a:cubicBezTo>
                      <a:pt x="364" y="968"/>
                      <a:pt x="395" y="979"/>
                      <a:pt x="425" y="979"/>
                    </a:cubicBezTo>
                    <a:cubicBezTo>
                      <a:pt x="462" y="979"/>
                      <a:pt x="499" y="963"/>
                      <a:pt x="524" y="934"/>
                    </a:cubicBezTo>
                    <a:cubicBezTo>
                      <a:pt x="619" y="823"/>
                      <a:pt x="496" y="745"/>
                      <a:pt x="397" y="636"/>
                    </a:cubicBezTo>
                    <a:cubicBezTo>
                      <a:pt x="172" y="376"/>
                      <a:pt x="133" y="214"/>
                      <a:pt x="132" y="62"/>
                    </a:cubicBezTo>
                    <a:cubicBezTo>
                      <a:pt x="132" y="23"/>
                      <a:pt x="99" y="1"/>
                      <a:pt x="6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2" name="Google Shape;16562;p98"/>
              <p:cNvSpPr/>
              <p:nvPr/>
            </p:nvSpPr>
            <p:spPr>
              <a:xfrm>
                <a:off x="8832293" y="2534538"/>
                <a:ext cx="10660" cy="15184"/>
              </a:xfrm>
              <a:custGeom>
                <a:rect b="b" l="l" r="r" t="t"/>
                <a:pathLst>
                  <a:path extrusionOk="0" h="480" w="337">
                    <a:moveTo>
                      <a:pt x="181" y="1"/>
                    </a:moveTo>
                    <a:cubicBezTo>
                      <a:pt x="128" y="1"/>
                      <a:pt x="76" y="39"/>
                      <a:pt x="68" y="93"/>
                    </a:cubicBezTo>
                    <a:cubicBezTo>
                      <a:pt x="41" y="253"/>
                      <a:pt x="0" y="480"/>
                      <a:pt x="150" y="480"/>
                    </a:cubicBezTo>
                    <a:cubicBezTo>
                      <a:pt x="154" y="480"/>
                      <a:pt x="159" y="480"/>
                      <a:pt x="163" y="479"/>
                    </a:cubicBezTo>
                    <a:cubicBezTo>
                      <a:pt x="220" y="476"/>
                      <a:pt x="262" y="438"/>
                      <a:pt x="265" y="359"/>
                    </a:cubicBezTo>
                    <a:cubicBezTo>
                      <a:pt x="273" y="217"/>
                      <a:pt x="336" y="30"/>
                      <a:pt x="199" y="2"/>
                    </a:cubicBezTo>
                    <a:cubicBezTo>
                      <a:pt x="193" y="1"/>
                      <a:pt x="187" y="1"/>
                      <a:pt x="18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3" name="Google Shape;16563;p98"/>
              <p:cNvSpPr/>
              <p:nvPr/>
            </p:nvSpPr>
            <p:spPr>
              <a:xfrm>
                <a:off x="8873321" y="2414113"/>
                <a:ext cx="12368" cy="20688"/>
              </a:xfrm>
              <a:custGeom>
                <a:rect b="b" l="l" r="r" t="t"/>
                <a:pathLst>
                  <a:path extrusionOk="0" h="654" w="391">
                    <a:moveTo>
                      <a:pt x="255" y="1"/>
                    </a:moveTo>
                    <a:cubicBezTo>
                      <a:pt x="226" y="1"/>
                      <a:pt x="200" y="17"/>
                      <a:pt x="183" y="45"/>
                    </a:cubicBezTo>
                    <a:cubicBezTo>
                      <a:pt x="113" y="164"/>
                      <a:pt x="57" y="286"/>
                      <a:pt x="29" y="420"/>
                    </a:cubicBezTo>
                    <a:cubicBezTo>
                      <a:pt x="10" y="512"/>
                      <a:pt x="0" y="635"/>
                      <a:pt x="92" y="651"/>
                    </a:cubicBezTo>
                    <a:cubicBezTo>
                      <a:pt x="101" y="653"/>
                      <a:pt x="110" y="654"/>
                      <a:pt x="118" y="654"/>
                    </a:cubicBezTo>
                    <a:cubicBezTo>
                      <a:pt x="217" y="654"/>
                      <a:pt x="187" y="505"/>
                      <a:pt x="253" y="277"/>
                    </a:cubicBezTo>
                    <a:cubicBezTo>
                      <a:pt x="291" y="168"/>
                      <a:pt x="391" y="57"/>
                      <a:pt x="291" y="9"/>
                    </a:cubicBezTo>
                    <a:cubicBezTo>
                      <a:pt x="279" y="4"/>
                      <a:pt x="267" y="1"/>
                      <a:pt x="2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4" name="Google Shape;16564;p98"/>
              <p:cNvSpPr/>
              <p:nvPr/>
            </p:nvSpPr>
            <p:spPr>
              <a:xfrm>
                <a:off x="8868671" y="2444860"/>
                <a:ext cx="11514" cy="25274"/>
              </a:xfrm>
              <a:custGeom>
                <a:rect b="b" l="l" r="r" t="t"/>
                <a:pathLst>
                  <a:path extrusionOk="0" h="799" w="364">
                    <a:moveTo>
                      <a:pt x="190" y="0"/>
                    </a:moveTo>
                    <a:cubicBezTo>
                      <a:pt x="121" y="0"/>
                      <a:pt x="53" y="41"/>
                      <a:pt x="38" y="125"/>
                    </a:cubicBezTo>
                    <a:cubicBezTo>
                      <a:pt x="17" y="254"/>
                      <a:pt x="1" y="398"/>
                      <a:pt x="8" y="524"/>
                    </a:cubicBezTo>
                    <a:cubicBezTo>
                      <a:pt x="11" y="579"/>
                      <a:pt x="28" y="638"/>
                      <a:pt x="41" y="693"/>
                    </a:cubicBezTo>
                    <a:cubicBezTo>
                      <a:pt x="61" y="764"/>
                      <a:pt x="123" y="798"/>
                      <a:pt x="187" y="798"/>
                    </a:cubicBezTo>
                    <a:cubicBezTo>
                      <a:pt x="271" y="798"/>
                      <a:pt x="357" y="738"/>
                      <a:pt x="352" y="627"/>
                    </a:cubicBezTo>
                    <a:cubicBezTo>
                      <a:pt x="339" y="402"/>
                      <a:pt x="322" y="335"/>
                      <a:pt x="345" y="184"/>
                    </a:cubicBezTo>
                    <a:cubicBezTo>
                      <a:pt x="364" y="64"/>
                      <a:pt x="277" y="0"/>
                      <a:pt x="19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5" name="Google Shape;16565;p98"/>
              <p:cNvSpPr/>
              <p:nvPr/>
            </p:nvSpPr>
            <p:spPr>
              <a:xfrm>
                <a:off x="8873669" y="2481775"/>
                <a:ext cx="10375" cy="10186"/>
              </a:xfrm>
              <a:custGeom>
                <a:rect b="b" l="l" r="r" t="t"/>
                <a:pathLst>
                  <a:path extrusionOk="0" h="322" w="328">
                    <a:moveTo>
                      <a:pt x="123" y="0"/>
                    </a:moveTo>
                    <a:cubicBezTo>
                      <a:pt x="87" y="0"/>
                      <a:pt x="51" y="21"/>
                      <a:pt x="35" y="57"/>
                    </a:cubicBezTo>
                    <a:cubicBezTo>
                      <a:pt x="0" y="125"/>
                      <a:pt x="71" y="219"/>
                      <a:pt x="116" y="277"/>
                    </a:cubicBezTo>
                    <a:cubicBezTo>
                      <a:pt x="141" y="308"/>
                      <a:pt x="170" y="321"/>
                      <a:pt x="198" y="321"/>
                    </a:cubicBezTo>
                    <a:cubicBezTo>
                      <a:pt x="267" y="321"/>
                      <a:pt x="327" y="241"/>
                      <a:pt x="278" y="170"/>
                    </a:cubicBezTo>
                    <a:cubicBezTo>
                      <a:pt x="258" y="141"/>
                      <a:pt x="232" y="100"/>
                      <a:pt x="217" y="68"/>
                    </a:cubicBezTo>
                    <a:cubicBezTo>
                      <a:pt x="195" y="21"/>
                      <a:pt x="159" y="0"/>
                      <a:pt x="1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6" name="Google Shape;16566;p98"/>
              <p:cNvSpPr/>
              <p:nvPr/>
            </p:nvSpPr>
            <p:spPr>
              <a:xfrm>
                <a:off x="8870062" y="2262941"/>
                <a:ext cx="16860" cy="27520"/>
              </a:xfrm>
              <a:custGeom>
                <a:rect b="b" l="l" r="r" t="t"/>
                <a:pathLst>
                  <a:path extrusionOk="0" h="870" w="533">
                    <a:moveTo>
                      <a:pt x="149" y="1"/>
                    </a:moveTo>
                    <a:cubicBezTo>
                      <a:pt x="0" y="1"/>
                      <a:pt x="6" y="315"/>
                      <a:pt x="43" y="475"/>
                    </a:cubicBezTo>
                    <a:cubicBezTo>
                      <a:pt x="75" y="616"/>
                      <a:pt x="211" y="869"/>
                      <a:pt x="342" y="869"/>
                    </a:cubicBezTo>
                    <a:cubicBezTo>
                      <a:pt x="362" y="869"/>
                      <a:pt x="382" y="863"/>
                      <a:pt x="401" y="851"/>
                    </a:cubicBezTo>
                    <a:cubicBezTo>
                      <a:pt x="533" y="762"/>
                      <a:pt x="375" y="624"/>
                      <a:pt x="299" y="485"/>
                    </a:cubicBezTo>
                    <a:cubicBezTo>
                      <a:pt x="245" y="374"/>
                      <a:pt x="232" y="309"/>
                      <a:pt x="232" y="225"/>
                    </a:cubicBezTo>
                    <a:cubicBezTo>
                      <a:pt x="236" y="192"/>
                      <a:pt x="243" y="159"/>
                      <a:pt x="252" y="125"/>
                    </a:cubicBezTo>
                    <a:cubicBezTo>
                      <a:pt x="266" y="72"/>
                      <a:pt x="222" y="14"/>
                      <a:pt x="170" y="3"/>
                    </a:cubicBezTo>
                    <a:cubicBezTo>
                      <a:pt x="163" y="2"/>
                      <a:pt x="156" y="1"/>
                      <a:pt x="1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7" name="Google Shape;16567;p98"/>
              <p:cNvSpPr/>
              <p:nvPr/>
            </p:nvSpPr>
            <p:spPr>
              <a:xfrm>
                <a:off x="8894451" y="2300932"/>
                <a:ext cx="6864" cy="6326"/>
              </a:xfrm>
              <a:custGeom>
                <a:rect b="b" l="l" r="r" t="t"/>
                <a:pathLst>
                  <a:path extrusionOk="0" h="200" w="217">
                    <a:moveTo>
                      <a:pt x="46" y="1"/>
                    </a:moveTo>
                    <a:cubicBezTo>
                      <a:pt x="21" y="1"/>
                      <a:pt x="1" y="21"/>
                      <a:pt x="2" y="49"/>
                    </a:cubicBezTo>
                    <a:cubicBezTo>
                      <a:pt x="4" y="75"/>
                      <a:pt x="105" y="169"/>
                      <a:pt x="124" y="188"/>
                    </a:cubicBezTo>
                    <a:cubicBezTo>
                      <a:pt x="132" y="196"/>
                      <a:pt x="141" y="199"/>
                      <a:pt x="150" y="199"/>
                    </a:cubicBezTo>
                    <a:cubicBezTo>
                      <a:pt x="184" y="199"/>
                      <a:pt x="216" y="153"/>
                      <a:pt x="181" y="119"/>
                    </a:cubicBezTo>
                    <a:cubicBezTo>
                      <a:pt x="168" y="108"/>
                      <a:pt x="72" y="5"/>
                      <a:pt x="55" y="2"/>
                    </a:cubicBezTo>
                    <a:cubicBezTo>
                      <a:pt x="52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8" name="Google Shape;16568;p98"/>
              <p:cNvSpPr/>
              <p:nvPr/>
            </p:nvSpPr>
            <p:spPr>
              <a:xfrm>
                <a:off x="8932220" y="2340283"/>
                <a:ext cx="10787" cy="40616"/>
              </a:xfrm>
              <a:custGeom>
                <a:rect b="b" l="l" r="r" t="t"/>
                <a:pathLst>
                  <a:path extrusionOk="0" h="1284" w="341">
                    <a:moveTo>
                      <a:pt x="211" y="0"/>
                    </a:moveTo>
                    <a:cubicBezTo>
                      <a:pt x="178" y="0"/>
                      <a:pt x="145" y="17"/>
                      <a:pt x="133" y="48"/>
                    </a:cubicBezTo>
                    <a:cubicBezTo>
                      <a:pt x="98" y="135"/>
                      <a:pt x="71" y="227"/>
                      <a:pt x="50" y="319"/>
                    </a:cubicBezTo>
                    <a:cubicBezTo>
                      <a:pt x="14" y="472"/>
                      <a:pt x="1" y="689"/>
                      <a:pt x="32" y="894"/>
                    </a:cubicBezTo>
                    <a:cubicBezTo>
                      <a:pt x="47" y="1002"/>
                      <a:pt x="77" y="1105"/>
                      <a:pt x="108" y="1208"/>
                    </a:cubicBezTo>
                    <a:cubicBezTo>
                      <a:pt x="122" y="1254"/>
                      <a:pt x="172" y="1284"/>
                      <a:pt x="219" y="1284"/>
                    </a:cubicBezTo>
                    <a:cubicBezTo>
                      <a:pt x="221" y="1284"/>
                      <a:pt x="224" y="1284"/>
                      <a:pt x="226" y="1284"/>
                    </a:cubicBezTo>
                    <a:cubicBezTo>
                      <a:pt x="293" y="1278"/>
                      <a:pt x="340" y="1212"/>
                      <a:pt x="329" y="1162"/>
                    </a:cubicBezTo>
                    <a:cubicBezTo>
                      <a:pt x="207" y="562"/>
                      <a:pt x="217" y="360"/>
                      <a:pt x="276" y="168"/>
                    </a:cubicBezTo>
                    <a:cubicBezTo>
                      <a:pt x="289" y="130"/>
                      <a:pt x="306" y="97"/>
                      <a:pt x="296" y="58"/>
                    </a:cubicBezTo>
                    <a:cubicBezTo>
                      <a:pt x="284" y="32"/>
                      <a:pt x="261" y="8"/>
                      <a:pt x="229" y="2"/>
                    </a:cubicBezTo>
                    <a:cubicBezTo>
                      <a:pt x="223" y="1"/>
                      <a:pt x="217" y="0"/>
                      <a:pt x="21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9" name="Google Shape;16569;p98"/>
              <p:cNvSpPr/>
              <p:nvPr/>
            </p:nvSpPr>
            <p:spPr>
              <a:xfrm>
                <a:off x="8939622" y="2389977"/>
                <a:ext cx="13570" cy="14677"/>
              </a:xfrm>
              <a:custGeom>
                <a:rect b="b" l="l" r="r" t="t"/>
                <a:pathLst>
                  <a:path extrusionOk="0" h="464" w="429">
                    <a:moveTo>
                      <a:pt x="150" y="1"/>
                    </a:moveTo>
                    <a:cubicBezTo>
                      <a:pt x="84" y="1"/>
                      <a:pt x="27" y="47"/>
                      <a:pt x="15" y="114"/>
                    </a:cubicBezTo>
                    <a:cubicBezTo>
                      <a:pt x="0" y="185"/>
                      <a:pt x="102" y="338"/>
                      <a:pt x="142" y="403"/>
                    </a:cubicBezTo>
                    <a:cubicBezTo>
                      <a:pt x="167" y="445"/>
                      <a:pt x="207" y="464"/>
                      <a:pt x="247" y="464"/>
                    </a:cubicBezTo>
                    <a:cubicBezTo>
                      <a:pt x="337" y="464"/>
                      <a:pt x="429" y="374"/>
                      <a:pt x="363" y="254"/>
                    </a:cubicBezTo>
                    <a:cubicBezTo>
                      <a:pt x="330" y="188"/>
                      <a:pt x="295" y="124"/>
                      <a:pt x="264" y="61"/>
                    </a:cubicBezTo>
                    <a:cubicBezTo>
                      <a:pt x="248" y="31"/>
                      <a:pt x="208" y="9"/>
                      <a:pt x="176" y="3"/>
                    </a:cubicBezTo>
                    <a:cubicBezTo>
                      <a:pt x="167" y="2"/>
                      <a:pt x="159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0" name="Google Shape;16570;p98"/>
              <p:cNvSpPr/>
              <p:nvPr/>
            </p:nvSpPr>
            <p:spPr>
              <a:xfrm>
                <a:off x="8937851" y="2461372"/>
                <a:ext cx="28343" cy="39288"/>
              </a:xfrm>
              <a:custGeom>
                <a:rect b="b" l="l" r="r" t="t"/>
                <a:pathLst>
                  <a:path extrusionOk="0" h="1242" w="896">
                    <a:moveTo>
                      <a:pt x="739" y="0"/>
                    </a:moveTo>
                    <a:cubicBezTo>
                      <a:pt x="597" y="0"/>
                      <a:pt x="346" y="369"/>
                      <a:pt x="275" y="484"/>
                    </a:cubicBezTo>
                    <a:cubicBezTo>
                      <a:pt x="217" y="577"/>
                      <a:pt x="0" y="1035"/>
                      <a:pt x="36" y="1138"/>
                    </a:cubicBezTo>
                    <a:cubicBezTo>
                      <a:pt x="60" y="1208"/>
                      <a:pt x="122" y="1241"/>
                      <a:pt x="183" y="1241"/>
                    </a:cubicBezTo>
                    <a:cubicBezTo>
                      <a:pt x="240" y="1241"/>
                      <a:pt x="297" y="1211"/>
                      <a:pt x="321" y="1154"/>
                    </a:cubicBezTo>
                    <a:cubicBezTo>
                      <a:pt x="377" y="1022"/>
                      <a:pt x="434" y="892"/>
                      <a:pt x="499" y="765"/>
                    </a:cubicBezTo>
                    <a:cubicBezTo>
                      <a:pt x="642" y="470"/>
                      <a:pt x="679" y="378"/>
                      <a:pt x="825" y="225"/>
                    </a:cubicBezTo>
                    <a:cubicBezTo>
                      <a:pt x="895" y="155"/>
                      <a:pt x="858" y="22"/>
                      <a:pt x="752" y="2"/>
                    </a:cubicBezTo>
                    <a:cubicBezTo>
                      <a:pt x="748" y="1"/>
                      <a:pt x="743" y="0"/>
                      <a:pt x="73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1" name="Google Shape;16571;p98"/>
              <p:cNvSpPr/>
              <p:nvPr/>
            </p:nvSpPr>
            <p:spPr>
              <a:xfrm>
                <a:off x="8930322" y="2504962"/>
                <a:ext cx="9680" cy="15152"/>
              </a:xfrm>
              <a:custGeom>
                <a:rect b="b" l="l" r="r" t="t"/>
                <a:pathLst>
                  <a:path extrusionOk="0" h="479" w="306">
                    <a:moveTo>
                      <a:pt x="182" y="0"/>
                    </a:moveTo>
                    <a:cubicBezTo>
                      <a:pt x="136" y="0"/>
                      <a:pt x="89" y="28"/>
                      <a:pt x="80" y="87"/>
                    </a:cubicBezTo>
                    <a:cubicBezTo>
                      <a:pt x="64" y="177"/>
                      <a:pt x="45" y="267"/>
                      <a:pt x="21" y="355"/>
                    </a:cubicBezTo>
                    <a:cubicBezTo>
                      <a:pt x="1" y="424"/>
                      <a:pt x="60" y="479"/>
                      <a:pt x="121" y="479"/>
                    </a:cubicBezTo>
                    <a:cubicBezTo>
                      <a:pt x="161" y="479"/>
                      <a:pt x="202" y="455"/>
                      <a:pt x="221" y="395"/>
                    </a:cubicBezTo>
                    <a:cubicBezTo>
                      <a:pt x="250" y="306"/>
                      <a:pt x="273" y="219"/>
                      <a:pt x="291" y="127"/>
                    </a:cubicBezTo>
                    <a:cubicBezTo>
                      <a:pt x="305" y="46"/>
                      <a:pt x="243" y="0"/>
                      <a:pt x="1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2" name="Google Shape;16572;p98"/>
              <p:cNvSpPr/>
              <p:nvPr/>
            </p:nvSpPr>
            <p:spPr>
              <a:xfrm>
                <a:off x="8853013" y="2592362"/>
                <a:ext cx="36947" cy="25496"/>
              </a:xfrm>
              <a:custGeom>
                <a:rect b="b" l="l" r="r" t="t"/>
                <a:pathLst>
                  <a:path extrusionOk="0" h="806" w="1168">
                    <a:moveTo>
                      <a:pt x="1038" y="0"/>
                    </a:moveTo>
                    <a:cubicBezTo>
                      <a:pt x="1027" y="0"/>
                      <a:pt x="1015" y="2"/>
                      <a:pt x="1003" y="6"/>
                    </a:cubicBezTo>
                    <a:cubicBezTo>
                      <a:pt x="582" y="149"/>
                      <a:pt x="280" y="276"/>
                      <a:pt x="43" y="619"/>
                    </a:cubicBezTo>
                    <a:cubicBezTo>
                      <a:pt x="1" y="680"/>
                      <a:pt x="11" y="738"/>
                      <a:pt x="54" y="776"/>
                    </a:cubicBezTo>
                    <a:cubicBezTo>
                      <a:pt x="77" y="796"/>
                      <a:pt x="99" y="805"/>
                      <a:pt x="121" y="805"/>
                    </a:cubicBezTo>
                    <a:cubicBezTo>
                      <a:pt x="192" y="805"/>
                      <a:pt x="257" y="712"/>
                      <a:pt x="334" y="643"/>
                    </a:cubicBezTo>
                    <a:cubicBezTo>
                      <a:pt x="592" y="425"/>
                      <a:pt x="835" y="304"/>
                      <a:pt x="1077" y="221"/>
                    </a:cubicBezTo>
                    <a:cubicBezTo>
                      <a:pt x="1136" y="201"/>
                      <a:pt x="1168" y="133"/>
                      <a:pt x="1147" y="76"/>
                    </a:cubicBezTo>
                    <a:cubicBezTo>
                      <a:pt x="1131" y="29"/>
                      <a:pt x="1086" y="0"/>
                      <a:pt x="103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3" name="Google Shape;16573;p98"/>
              <p:cNvSpPr/>
              <p:nvPr/>
            </p:nvSpPr>
            <p:spPr>
              <a:xfrm>
                <a:off x="8838556" y="2622761"/>
                <a:ext cx="8319" cy="20340"/>
              </a:xfrm>
              <a:custGeom>
                <a:rect b="b" l="l" r="r" t="t"/>
                <a:pathLst>
                  <a:path extrusionOk="0" h="643" w="263">
                    <a:moveTo>
                      <a:pt x="161" y="0"/>
                    </a:moveTo>
                    <a:cubicBezTo>
                      <a:pt x="144" y="0"/>
                      <a:pt x="127" y="5"/>
                      <a:pt x="111" y="16"/>
                    </a:cubicBezTo>
                    <a:cubicBezTo>
                      <a:pt x="32" y="69"/>
                      <a:pt x="1" y="451"/>
                      <a:pt x="7" y="550"/>
                    </a:cubicBezTo>
                    <a:cubicBezTo>
                      <a:pt x="11" y="611"/>
                      <a:pt x="59" y="643"/>
                      <a:pt x="107" y="643"/>
                    </a:cubicBezTo>
                    <a:cubicBezTo>
                      <a:pt x="158" y="643"/>
                      <a:pt x="209" y="607"/>
                      <a:pt x="207" y="534"/>
                    </a:cubicBezTo>
                    <a:cubicBezTo>
                      <a:pt x="203" y="376"/>
                      <a:pt x="204" y="259"/>
                      <a:pt x="247" y="104"/>
                    </a:cubicBezTo>
                    <a:cubicBezTo>
                      <a:pt x="262" y="53"/>
                      <a:pt x="215" y="0"/>
                      <a:pt x="1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74" name="Google Shape;16574;p98"/>
            <p:cNvGrpSpPr/>
            <p:nvPr/>
          </p:nvGrpSpPr>
          <p:grpSpPr>
            <a:xfrm>
              <a:off x="6603350" y="2900963"/>
              <a:ext cx="282162" cy="368614"/>
              <a:chOff x="7792375" y="3990551"/>
              <a:chExt cx="282162" cy="368614"/>
            </a:xfrm>
          </p:grpSpPr>
          <p:sp>
            <p:nvSpPr>
              <p:cNvPr id="16575" name="Google Shape;16575;p98"/>
              <p:cNvSpPr/>
              <p:nvPr/>
            </p:nvSpPr>
            <p:spPr>
              <a:xfrm>
                <a:off x="7792375" y="3990551"/>
                <a:ext cx="282162" cy="368614"/>
              </a:xfrm>
              <a:custGeom>
                <a:rect b="b" l="l" r="r" t="t"/>
                <a:pathLst>
                  <a:path extrusionOk="0" h="11653" w="8920">
                    <a:moveTo>
                      <a:pt x="3174" y="1"/>
                    </a:moveTo>
                    <a:cubicBezTo>
                      <a:pt x="3158" y="1"/>
                      <a:pt x="3141" y="2"/>
                      <a:pt x="3125" y="4"/>
                    </a:cubicBezTo>
                    <a:cubicBezTo>
                      <a:pt x="3083" y="8"/>
                      <a:pt x="3043" y="20"/>
                      <a:pt x="2999" y="37"/>
                    </a:cubicBezTo>
                    <a:cubicBezTo>
                      <a:pt x="2991" y="41"/>
                      <a:pt x="2984" y="43"/>
                      <a:pt x="2976" y="48"/>
                    </a:cubicBezTo>
                    <a:cubicBezTo>
                      <a:pt x="2941" y="65"/>
                      <a:pt x="2913" y="90"/>
                      <a:pt x="2885" y="111"/>
                    </a:cubicBezTo>
                    <a:cubicBezTo>
                      <a:pt x="2848" y="141"/>
                      <a:pt x="2818" y="180"/>
                      <a:pt x="2792" y="214"/>
                    </a:cubicBezTo>
                    <a:cubicBezTo>
                      <a:pt x="2739" y="286"/>
                      <a:pt x="2696" y="378"/>
                      <a:pt x="2661" y="495"/>
                    </a:cubicBezTo>
                    <a:cubicBezTo>
                      <a:pt x="2642" y="557"/>
                      <a:pt x="2631" y="621"/>
                      <a:pt x="2625" y="687"/>
                    </a:cubicBezTo>
                    <a:cubicBezTo>
                      <a:pt x="2545" y="555"/>
                      <a:pt x="2442" y="458"/>
                      <a:pt x="2327" y="395"/>
                    </a:cubicBezTo>
                    <a:cubicBezTo>
                      <a:pt x="2244" y="350"/>
                      <a:pt x="2155" y="327"/>
                      <a:pt x="2070" y="327"/>
                    </a:cubicBezTo>
                    <a:cubicBezTo>
                      <a:pt x="2015" y="327"/>
                      <a:pt x="1961" y="336"/>
                      <a:pt x="1910" y="356"/>
                    </a:cubicBezTo>
                    <a:cubicBezTo>
                      <a:pt x="1908" y="355"/>
                      <a:pt x="1906" y="355"/>
                      <a:pt x="1903" y="355"/>
                    </a:cubicBezTo>
                    <a:cubicBezTo>
                      <a:pt x="1894" y="355"/>
                      <a:pt x="1883" y="359"/>
                      <a:pt x="1872" y="365"/>
                    </a:cubicBezTo>
                    <a:cubicBezTo>
                      <a:pt x="1829" y="386"/>
                      <a:pt x="1789" y="419"/>
                      <a:pt x="1759" y="455"/>
                    </a:cubicBezTo>
                    <a:cubicBezTo>
                      <a:pt x="1714" y="505"/>
                      <a:pt x="1681" y="565"/>
                      <a:pt x="1661" y="637"/>
                    </a:cubicBezTo>
                    <a:cubicBezTo>
                      <a:pt x="1644" y="705"/>
                      <a:pt x="1640" y="780"/>
                      <a:pt x="1651" y="877"/>
                    </a:cubicBezTo>
                    <a:cubicBezTo>
                      <a:pt x="1654" y="902"/>
                      <a:pt x="1658" y="927"/>
                      <a:pt x="1664" y="950"/>
                    </a:cubicBezTo>
                    <a:cubicBezTo>
                      <a:pt x="1574" y="880"/>
                      <a:pt x="1431" y="791"/>
                      <a:pt x="1260" y="786"/>
                    </a:cubicBezTo>
                    <a:cubicBezTo>
                      <a:pt x="1257" y="786"/>
                      <a:pt x="1255" y="786"/>
                      <a:pt x="1252" y="786"/>
                    </a:cubicBezTo>
                    <a:cubicBezTo>
                      <a:pt x="1193" y="786"/>
                      <a:pt x="1133" y="800"/>
                      <a:pt x="1077" y="829"/>
                    </a:cubicBezTo>
                    <a:cubicBezTo>
                      <a:pt x="1067" y="834"/>
                      <a:pt x="1057" y="837"/>
                      <a:pt x="1048" y="844"/>
                    </a:cubicBezTo>
                    <a:cubicBezTo>
                      <a:pt x="991" y="880"/>
                      <a:pt x="941" y="936"/>
                      <a:pt x="899" y="1008"/>
                    </a:cubicBezTo>
                    <a:cubicBezTo>
                      <a:pt x="864" y="1071"/>
                      <a:pt x="836" y="1145"/>
                      <a:pt x="816" y="1238"/>
                    </a:cubicBezTo>
                    <a:cubicBezTo>
                      <a:pt x="799" y="1323"/>
                      <a:pt x="792" y="1411"/>
                      <a:pt x="793" y="1514"/>
                    </a:cubicBezTo>
                    <a:cubicBezTo>
                      <a:pt x="795" y="1638"/>
                      <a:pt x="814" y="1761"/>
                      <a:pt x="849" y="1882"/>
                    </a:cubicBezTo>
                    <a:cubicBezTo>
                      <a:pt x="723" y="1838"/>
                      <a:pt x="609" y="1811"/>
                      <a:pt x="499" y="1799"/>
                    </a:cubicBezTo>
                    <a:cubicBezTo>
                      <a:pt x="476" y="1797"/>
                      <a:pt x="451" y="1795"/>
                      <a:pt x="423" y="1795"/>
                    </a:cubicBezTo>
                    <a:cubicBezTo>
                      <a:pt x="353" y="1795"/>
                      <a:pt x="271" y="1807"/>
                      <a:pt x="198" y="1844"/>
                    </a:cubicBezTo>
                    <a:cubicBezTo>
                      <a:pt x="168" y="1860"/>
                      <a:pt x="141" y="1877"/>
                      <a:pt x="118" y="1901"/>
                    </a:cubicBezTo>
                    <a:cubicBezTo>
                      <a:pt x="26" y="1988"/>
                      <a:pt x="0" y="2127"/>
                      <a:pt x="43" y="2328"/>
                    </a:cubicBezTo>
                    <a:cubicBezTo>
                      <a:pt x="62" y="2407"/>
                      <a:pt x="90" y="2490"/>
                      <a:pt x="135" y="2584"/>
                    </a:cubicBezTo>
                    <a:cubicBezTo>
                      <a:pt x="169" y="2659"/>
                      <a:pt x="214" y="2732"/>
                      <a:pt x="275" y="2819"/>
                    </a:cubicBezTo>
                    <a:cubicBezTo>
                      <a:pt x="519" y="3165"/>
                      <a:pt x="855" y="3439"/>
                      <a:pt x="1120" y="3635"/>
                    </a:cubicBezTo>
                    <a:cubicBezTo>
                      <a:pt x="1402" y="3847"/>
                      <a:pt x="1714" y="4042"/>
                      <a:pt x="2075" y="4236"/>
                    </a:cubicBezTo>
                    <a:cubicBezTo>
                      <a:pt x="2089" y="4828"/>
                      <a:pt x="2022" y="5419"/>
                      <a:pt x="1955" y="5995"/>
                    </a:cubicBezTo>
                    <a:cubicBezTo>
                      <a:pt x="1907" y="6413"/>
                      <a:pt x="1857" y="6847"/>
                      <a:pt x="1839" y="7273"/>
                    </a:cubicBezTo>
                    <a:cubicBezTo>
                      <a:pt x="1814" y="7832"/>
                      <a:pt x="1852" y="8324"/>
                      <a:pt x="1953" y="8777"/>
                    </a:cubicBezTo>
                    <a:cubicBezTo>
                      <a:pt x="2003" y="9003"/>
                      <a:pt x="2079" y="9238"/>
                      <a:pt x="2184" y="9491"/>
                    </a:cubicBezTo>
                    <a:cubicBezTo>
                      <a:pt x="2267" y="9692"/>
                      <a:pt x="2366" y="9890"/>
                      <a:pt x="2476" y="10079"/>
                    </a:cubicBezTo>
                    <a:cubicBezTo>
                      <a:pt x="2684" y="10434"/>
                      <a:pt x="2931" y="10731"/>
                      <a:pt x="3211" y="10968"/>
                    </a:cubicBezTo>
                    <a:cubicBezTo>
                      <a:pt x="3347" y="11085"/>
                      <a:pt x="3494" y="11188"/>
                      <a:pt x="3647" y="11276"/>
                    </a:cubicBezTo>
                    <a:cubicBezTo>
                      <a:pt x="3788" y="11357"/>
                      <a:pt x="3948" y="11430"/>
                      <a:pt x="4124" y="11493"/>
                    </a:cubicBezTo>
                    <a:cubicBezTo>
                      <a:pt x="4274" y="11546"/>
                      <a:pt x="4443" y="11588"/>
                      <a:pt x="4638" y="11618"/>
                    </a:cubicBezTo>
                    <a:cubicBezTo>
                      <a:pt x="4790" y="11642"/>
                      <a:pt x="4951" y="11653"/>
                      <a:pt x="5118" y="11653"/>
                    </a:cubicBezTo>
                    <a:cubicBezTo>
                      <a:pt x="5138" y="11653"/>
                      <a:pt x="5159" y="11652"/>
                      <a:pt x="5179" y="11652"/>
                    </a:cubicBezTo>
                    <a:cubicBezTo>
                      <a:pt x="5553" y="11645"/>
                      <a:pt x="5943" y="11576"/>
                      <a:pt x="6336" y="11447"/>
                    </a:cubicBezTo>
                    <a:cubicBezTo>
                      <a:pt x="6534" y="11383"/>
                      <a:pt x="6737" y="11303"/>
                      <a:pt x="6943" y="11207"/>
                    </a:cubicBezTo>
                    <a:cubicBezTo>
                      <a:pt x="7044" y="11160"/>
                      <a:pt x="7141" y="11111"/>
                      <a:pt x="7238" y="11064"/>
                    </a:cubicBezTo>
                    <a:lnTo>
                      <a:pt x="7330" y="11016"/>
                    </a:lnTo>
                    <a:cubicBezTo>
                      <a:pt x="7407" y="10978"/>
                      <a:pt x="7485" y="10933"/>
                      <a:pt x="7559" y="10892"/>
                    </a:cubicBezTo>
                    <a:cubicBezTo>
                      <a:pt x="7747" y="10780"/>
                      <a:pt x="7923" y="10646"/>
                      <a:pt x="8082" y="10492"/>
                    </a:cubicBezTo>
                    <a:cubicBezTo>
                      <a:pt x="8224" y="10355"/>
                      <a:pt x="8354" y="10192"/>
                      <a:pt x="8470" y="10007"/>
                    </a:cubicBezTo>
                    <a:cubicBezTo>
                      <a:pt x="8673" y="9683"/>
                      <a:pt x="8805" y="9304"/>
                      <a:pt x="8866" y="8877"/>
                    </a:cubicBezTo>
                    <a:cubicBezTo>
                      <a:pt x="8919" y="8498"/>
                      <a:pt x="8904" y="8090"/>
                      <a:pt x="8816" y="7664"/>
                    </a:cubicBezTo>
                    <a:cubicBezTo>
                      <a:pt x="8733" y="7266"/>
                      <a:pt x="8590" y="6871"/>
                      <a:pt x="8387" y="6490"/>
                    </a:cubicBezTo>
                    <a:cubicBezTo>
                      <a:pt x="8189" y="6122"/>
                      <a:pt x="7911" y="5760"/>
                      <a:pt x="7535" y="5375"/>
                    </a:cubicBezTo>
                    <a:cubicBezTo>
                      <a:pt x="7185" y="5017"/>
                      <a:pt x="6763" y="4680"/>
                      <a:pt x="6279" y="4374"/>
                    </a:cubicBezTo>
                    <a:cubicBezTo>
                      <a:pt x="5818" y="4080"/>
                      <a:pt x="5324" y="3837"/>
                      <a:pt x="4859" y="3619"/>
                    </a:cubicBezTo>
                    <a:cubicBezTo>
                      <a:pt x="4644" y="3519"/>
                      <a:pt x="4413" y="3409"/>
                      <a:pt x="4188" y="3290"/>
                    </a:cubicBezTo>
                    <a:cubicBezTo>
                      <a:pt x="4170" y="3280"/>
                      <a:pt x="4153" y="3273"/>
                      <a:pt x="4137" y="3271"/>
                    </a:cubicBezTo>
                    <a:lnTo>
                      <a:pt x="4098" y="3047"/>
                    </a:lnTo>
                    <a:cubicBezTo>
                      <a:pt x="4057" y="2812"/>
                      <a:pt x="4014" y="2577"/>
                      <a:pt x="3977" y="2341"/>
                    </a:cubicBezTo>
                    <a:cubicBezTo>
                      <a:pt x="3949" y="2176"/>
                      <a:pt x="3926" y="2011"/>
                      <a:pt x="3905" y="1847"/>
                    </a:cubicBezTo>
                    <a:cubicBezTo>
                      <a:pt x="3881" y="1681"/>
                      <a:pt x="3862" y="1512"/>
                      <a:pt x="3848" y="1346"/>
                    </a:cubicBezTo>
                    <a:lnTo>
                      <a:pt x="3836" y="1185"/>
                    </a:lnTo>
                    <a:cubicBezTo>
                      <a:pt x="3823" y="968"/>
                      <a:pt x="3812" y="743"/>
                      <a:pt x="3747" y="529"/>
                    </a:cubicBezTo>
                    <a:cubicBezTo>
                      <a:pt x="3707" y="399"/>
                      <a:pt x="3647" y="286"/>
                      <a:pt x="3563" y="197"/>
                    </a:cubicBezTo>
                    <a:cubicBezTo>
                      <a:pt x="3527" y="158"/>
                      <a:pt x="3480" y="120"/>
                      <a:pt x="3420" y="80"/>
                    </a:cubicBezTo>
                    <a:cubicBezTo>
                      <a:pt x="3372" y="50"/>
                      <a:pt x="3318" y="25"/>
                      <a:pt x="3258" y="11"/>
                    </a:cubicBezTo>
                    <a:cubicBezTo>
                      <a:pt x="3230" y="4"/>
                      <a:pt x="3202" y="1"/>
                      <a:pt x="3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6" name="Google Shape;16576;p98"/>
              <p:cNvSpPr/>
              <p:nvPr/>
            </p:nvSpPr>
            <p:spPr>
              <a:xfrm>
                <a:off x="7840962" y="4076813"/>
                <a:ext cx="94708" cy="50485"/>
              </a:xfrm>
              <a:custGeom>
                <a:rect b="b" l="l" r="r" t="t"/>
                <a:pathLst>
                  <a:path extrusionOk="0" h="1596" w="2994">
                    <a:moveTo>
                      <a:pt x="575" y="1220"/>
                    </a:moveTo>
                    <a:lnTo>
                      <a:pt x="575" y="1220"/>
                    </a:lnTo>
                    <a:cubicBezTo>
                      <a:pt x="569" y="1222"/>
                      <a:pt x="565" y="1223"/>
                      <a:pt x="561" y="1225"/>
                    </a:cubicBezTo>
                    <a:cubicBezTo>
                      <a:pt x="566" y="1223"/>
                      <a:pt x="569" y="1222"/>
                      <a:pt x="575" y="1220"/>
                    </a:cubicBezTo>
                    <a:close/>
                    <a:moveTo>
                      <a:pt x="2790" y="1"/>
                    </a:moveTo>
                    <a:cubicBezTo>
                      <a:pt x="2761" y="1"/>
                      <a:pt x="2732" y="7"/>
                      <a:pt x="2705" y="20"/>
                    </a:cubicBezTo>
                    <a:cubicBezTo>
                      <a:pt x="2617" y="63"/>
                      <a:pt x="2536" y="113"/>
                      <a:pt x="2455" y="165"/>
                    </a:cubicBezTo>
                    <a:cubicBezTo>
                      <a:pt x="2370" y="219"/>
                      <a:pt x="2286" y="272"/>
                      <a:pt x="2201" y="328"/>
                    </a:cubicBezTo>
                    <a:cubicBezTo>
                      <a:pt x="2030" y="441"/>
                      <a:pt x="1859" y="554"/>
                      <a:pt x="1685" y="663"/>
                    </a:cubicBezTo>
                    <a:cubicBezTo>
                      <a:pt x="1510" y="772"/>
                      <a:pt x="1328" y="872"/>
                      <a:pt x="1143" y="965"/>
                    </a:cubicBezTo>
                    <a:cubicBezTo>
                      <a:pt x="963" y="1056"/>
                      <a:pt x="781" y="1144"/>
                      <a:pt x="593" y="1216"/>
                    </a:cubicBezTo>
                    <a:cubicBezTo>
                      <a:pt x="439" y="1272"/>
                      <a:pt x="283" y="1315"/>
                      <a:pt x="118" y="1332"/>
                    </a:cubicBezTo>
                    <a:cubicBezTo>
                      <a:pt x="105" y="1335"/>
                      <a:pt x="94" y="1338"/>
                      <a:pt x="82" y="1343"/>
                    </a:cubicBezTo>
                    <a:cubicBezTo>
                      <a:pt x="29" y="1366"/>
                      <a:pt x="1" y="1435"/>
                      <a:pt x="14" y="1489"/>
                    </a:cubicBezTo>
                    <a:cubicBezTo>
                      <a:pt x="21" y="1524"/>
                      <a:pt x="42" y="1557"/>
                      <a:pt x="72" y="1575"/>
                    </a:cubicBezTo>
                    <a:cubicBezTo>
                      <a:pt x="96" y="1591"/>
                      <a:pt x="121" y="1595"/>
                      <a:pt x="147" y="1595"/>
                    </a:cubicBezTo>
                    <a:cubicBezTo>
                      <a:pt x="156" y="1595"/>
                      <a:pt x="164" y="1595"/>
                      <a:pt x="172" y="1594"/>
                    </a:cubicBezTo>
                    <a:cubicBezTo>
                      <a:pt x="417" y="1568"/>
                      <a:pt x="661" y="1540"/>
                      <a:pt x="901" y="1489"/>
                    </a:cubicBezTo>
                    <a:cubicBezTo>
                      <a:pt x="1163" y="1435"/>
                      <a:pt x="1418" y="1330"/>
                      <a:pt x="1662" y="1217"/>
                    </a:cubicBezTo>
                    <a:cubicBezTo>
                      <a:pt x="1911" y="1101"/>
                      <a:pt x="2144" y="958"/>
                      <a:pt x="2369" y="801"/>
                    </a:cubicBezTo>
                    <a:cubicBezTo>
                      <a:pt x="2579" y="652"/>
                      <a:pt x="2784" y="484"/>
                      <a:pt x="2943" y="279"/>
                    </a:cubicBezTo>
                    <a:cubicBezTo>
                      <a:pt x="2993" y="215"/>
                      <a:pt x="2973" y="113"/>
                      <a:pt x="2923" y="58"/>
                    </a:cubicBezTo>
                    <a:cubicBezTo>
                      <a:pt x="2887" y="20"/>
                      <a:pt x="2839" y="1"/>
                      <a:pt x="27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7" name="Google Shape;16577;p98"/>
              <p:cNvSpPr/>
              <p:nvPr/>
            </p:nvSpPr>
            <p:spPr>
              <a:xfrm>
                <a:off x="7847858" y="4085859"/>
                <a:ext cx="97270" cy="56211"/>
              </a:xfrm>
              <a:custGeom>
                <a:rect b="b" l="l" r="r" t="t"/>
                <a:pathLst>
                  <a:path extrusionOk="0" h="1777" w="3075">
                    <a:moveTo>
                      <a:pt x="292" y="1710"/>
                    </a:moveTo>
                    <a:cubicBezTo>
                      <a:pt x="292" y="1710"/>
                      <a:pt x="291" y="1710"/>
                      <a:pt x="291" y="1710"/>
                    </a:cubicBezTo>
                    <a:cubicBezTo>
                      <a:pt x="291" y="1710"/>
                      <a:pt x="292" y="1710"/>
                      <a:pt x="292" y="1710"/>
                    </a:cubicBezTo>
                    <a:close/>
                    <a:moveTo>
                      <a:pt x="2881" y="1"/>
                    </a:moveTo>
                    <a:cubicBezTo>
                      <a:pt x="2853" y="1"/>
                      <a:pt x="2825" y="7"/>
                      <a:pt x="2800" y="21"/>
                    </a:cubicBezTo>
                    <a:cubicBezTo>
                      <a:pt x="2784" y="29"/>
                      <a:pt x="2771" y="36"/>
                      <a:pt x="2761" y="48"/>
                    </a:cubicBezTo>
                    <a:cubicBezTo>
                      <a:pt x="2659" y="141"/>
                      <a:pt x="2559" y="234"/>
                      <a:pt x="2455" y="327"/>
                    </a:cubicBezTo>
                    <a:cubicBezTo>
                      <a:pt x="2347" y="422"/>
                      <a:pt x="2234" y="508"/>
                      <a:pt x="2118" y="592"/>
                    </a:cubicBezTo>
                    <a:cubicBezTo>
                      <a:pt x="2132" y="581"/>
                      <a:pt x="2147" y="571"/>
                      <a:pt x="2162" y="559"/>
                    </a:cubicBezTo>
                    <a:lnTo>
                      <a:pt x="2162" y="559"/>
                    </a:lnTo>
                    <a:cubicBezTo>
                      <a:pt x="1852" y="778"/>
                      <a:pt x="1514" y="956"/>
                      <a:pt x="1167" y="1116"/>
                    </a:cubicBezTo>
                    <a:cubicBezTo>
                      <a:pt x="987" y="1201"/>
                      <a:pt x="805" y="1279"/>
                      <a:pt x="623" y="1361"/>
                    </a:cubicBezTo>
                    <a:cubicBezTo>
                      <a:pt x="436" y="1445"/>
                      <a:pt x="248" y="1531"/>
                      <a:pt x="60" y="1610"/>
                    </a:cubicBezTo>
                    <a:cubicBezTo>
                      <a:pt x="15" y="1630"/>
                      <a:pt x="0" y="1690"/>
                      <a:pt x="22" y="1730"/>
                    </a:cubicBezTo>
                    <a:cubicBezTo>
                      <a:pt x="38" y="1762"/>
                      <a:pt x="68" y="1776"/>
                      <a:pt x="99" y="1776"/>
                    </a:cubicBezTo>
                    <a:cubicBezTo>
                      <a:pt x="114" y="1776"/>
                      <a:pt x="128" y="1773"/>
                      <a:pt x="142" y="1768"/>
                    </a:cubicBezTo>
                    <a:cubicBezTo>
                      <a:pt x="192" y="1746"/>
                      <a:pt x="243" y="1726"/>
                      <a:pt x="293" y="1709"/>
                    </a:cubicBezTo>
                    <a:lnTo>
                      <a:pt x="293" y="1709"/>
                    </a:lnTo>
                    <a:cubicBezTo>
                      <a:pt x="292" y="1709"/>
                      <a:pt x="292" y="1710"/>
                      <a:pt x="292" y="1710"/>
                    </a:cubicBezTo>
                    <a:lnTo>
                      <a:pt x="292" y="1710"/>
                    </a:lnTo>
                    <a:cubicBezTo>
                      <a:pt x="781" y="1540"/>
                      <a:pt x="1292" y="1425"/>
                      <a:pt x="1772" y="1228"/>
                    </a:cubicBezTo>
                    <a:cubicBezTo>
                      <a:pt x="2012" y="1128"/>
                      <a:pt x="2241" y="1000"/>
                      <a:pt x="2453" y="848"/>
                    </a:cubicBezTo>
                    <a:cubicBezTo>
                      <a:pt x="2676" y="687"/>
                      <a:pt x="2877" y="500"/>
                      <a:pt x="3032" y="271"/>
                    </a:cubicBezTo>
                    <a:cubicBezTo>
                      <a:pt x="3075" y="207"/>
                      <a:pt x="3063" y="114"/>
                      <a:pt x="3012" y="56"/>
                    </a:cubicBezTo>
                    <a:cubicBezTo>
                      <a:pt x="2976" y="20"/>
                      <a:pt x="2929" y="1"/>
                      <a:pt x="28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8" name="Google Shape;16578;p98"/>
              <p:cNvSpPr/>
              <p:nvPr/>
            </p:nvSpPr>
            <p:spPr>
              <a:xfrm>
                <a:off x="7848174" y="4095792"/>
                <a:ext cx="112264" cy="57634"/>
              </a:xfrm>
              <a:custGeom>
                <a:rect b="b" l="l" r="r" t="t"/>
                <a:pathLst>
                  <a:path extrusionOk="0" h="1822" w="3549">
                    <a:moveTo>
                      <a:pt x="2723" y="485"/>
                    </a:moveTo>
                    <a:cubicBezTo>
                      <a:pt x="2723" y="485"/>
                      <a:pt x="2723" y="485"/>
                      <a:pt x="2722" y="486"/>
                    </a:cubicBezTo>
                    <a:cubicBezTo>
                      <a:pt x="2723" y="486"/>
                      <a:pt x="2723" y="485"/>
                      <a:pt x="2723" y="485"/>
                    </a:cubicBezTo>
                    <a:close/>
                    <a:moveTo>
                      <a:pt x="2722" y="483"/>
                    </a:moveTo>
                    <a:cubicBezTo>
                      <a:pt x="2719" y="485"/>
                      <a:pt x="2717" y="487"/>
                      <a:pt x="2715" y="489"/>
                    </a:cubicBezTo>
                    <a:lnTo>
                      <a:pt x="2715" y="489"/>
                    </a:lnTo>
                    <a:cubicBezTo>
                      <a:pt x="2717" y="488"/>
                      <a:pt x="2719" y="487"/>
                      <a:pt x="2721" y="486"/>
                    </a:cubicBezTo>
                    <a:cubicBezTo>
                      <a:pt x="2721" y="486"/>
                      <a:pt x="2722" y="486"/>
                      <a:pt x="2722" y="483"/>
                    </a:cubicBezTo>
                    <a:close/>
                    <a:moveTo>
                      <a:pt x="2715" y="489"/>
                    </a:moveTo>
                    <a:cubicBezTo>
                      <a:pt x="2712" y="491"/>
                      <a:pt x="2710" y="493"/>
                      <a:pt x="2708" y="494"/>
                    </a:cubicBezTo>
                    <a:cubicBezTo>
                      <a:pt x="2711" y="493"/>
                      <a:pt x="2713" y="491"/>
                      <a:pt x="2715" y="489"/>
                    </a:cubicBezTo>
                    <a:close/>
                    <a:moveTo>
                      <a:pt x="669" y="1478"/>
                    </a:moveTo>
                    <a:lnTo>
                      <a:pt x="669" y="1478"/>
                    </a:lnTo>
                    <a:cubicBezTo>
                      <a:pt x="669" y="1478"/>
                      <a:pt x="668" y="1478"/>
                      <a:pt x="668" y="1478"/>
                    </a:cubicBezTo>
                    <a:lnTo>
                      <a:pt x="668" y="1478"/>
                    </a:lnTo>
                    <a:cubicBezTo>
                      <a:pt x="668" y="1478"/>
                      <a:pt x="669" y="1478"/>
                      <a:pt x="669" y="1478"/>
                    </a:cubicBezTo>
                    <a:close/>
                    <a:moveTo>
                      <a:pt x="3374" y="1"/>
                    </a:moveTo>
                    <a:cubicBezTo>
                      <a:pt x="3331" y="1"/>
                      <a:pt x="3288" y="16"/>
                      <a:pt x="3255" y="47"/>
                    </a:cubicBezTo>
                    <a:cubicBezTo>
                      <a:pt x="3087" y="202"/>
                      <a:pt x="2910" y="349"/>
                      <a:pt x="2724" y="484"/>
                    </a:cubicBezTo>
                    <a:lnTo>
                      <a:pt x="2724" y="484"/>
                    </a:lnTo>
                    <a:cubicBezTo>
                      <a:pt x="2725" y="484"/>
                      <a:pt x="2725" y="483"/>
                      <a:pt x="2725" y="483"/>
                    </a:cubicBezTo>
                    <a:lnTo>
                      <a:pt x="2725" y="483"/>
                    </a:lnTo>
                    <a:cubicBezTo>
                      <a:pt x="2724" y="483"/>
                      <a:pt x="2724" y="484"/>
                      <a:pt x="2723" y="485"/>
                    </a:cubicBezTo>
                    <a:lnTo>
                      <a:pt x="2723" y="485"/>
                    </a:lnTo>
                    <a:cubicBezTo>
                      <a:pt x="2724" y="485"/>
                      <a:pt x="2724" y="484"/>
                      <a:pt x="2724" y="484"/>
                    </a:cubicBezTo>
                    <a:lnTo>
                      <a:pt x="2724" y="484"/>
                    </a:lnTo>
                    <a:cubicBezTo>
                      <a:pt x="2723" y="486"/>
                      <a:pt x="2722" y="486"/>
                      <a:pt x="2721" y="487"/>
                    </a:cubicBezTo>
                    <a:cubicBezTo>
                      <a:pt x="2713" y="492"/>
                      <a:pt x="2707" y="497"/>
                      <a:pt x="2700" y="502"/>
                    </a:cubicBezTo>
                    <a:lnTo>
                      <a:pt x="2700" y="502"/>
                    </a:lnTo>
                    <a:cubicBezTo>
                      <a:pt x="2702" y="500"/>
                      <a:pt x="2705" y="498"/>
                      <a:pt x="2708" y="496"/>
                    </a:cubicBezTo>
                    <a:lnTo>
                      <a:pt x="2708" y="496"/>
                    </a:lnTo>
                    <a:cubicBezTo>
                      <a:pt x="2553" y="603"/>
                      <a:pt x="2396" y="703"/>
                      <a:pt x="2234" y="796"/>
                    </a:cubicBezTo>
                    <a:cubicBezTo>
                      <a:pt x="2067" y="889"/>
                      <a:pt x="1898" y="975"/>
                      <a:pt x="1726" y="1056"/>
                    </a:cubicBezTo>
                    <a:cubicBezTo>
                      <a:pt x="1380" y="1215"/>
                      <a:pt x="1023" y="1351"/>
                      <a:pt x="666" y="1480"/>
                    </a:cubicBezTo>
                    <a:lnTo>
                      <a:pt x="666" y="1480"/>
                    </a:lnTo>
                    <a:cubicBezTo>
                      <a:pt x="667" y="1479"/>
                      <a:pt x="668" y="1479"/>
                      <a:pt x="668" y="1478"/>
                    </a:cubicBezTo>
                    <a:lnTo>
                      <a:pt x="668" y="1478"/>
                    </a:lnTo>
                    <a:cubicBezTo>
                      <a:pt x="465" y="1550"/>
                      <a:pt x="262" y="1624"/>
                      <a:pt x="58" y="1693"/>
                    </a:cubicBezTo>
                    <a:cubicBezTo>
                      <a:pt x="52" y="1696"/>
                      <a:pt x="48" y="1697"/>
                      <a:pt x="43" y="1698"/>
                    </a:cubicBezTo>
                    <a:cubicBezTo>
                      <a:pt x="16" y="1710"/>
                      <a:pt x="0" y="1737"/>
                      <a:pt x="7" y="1769"/>
                    </a:cubicBezTo>
                    <a:cubicBezTo>
                      <a:pt x="13" y="1796"/>
                      <a:pt x="41" y="1822"/>
                      <a:pt x="69" y="1822"/>
                    </a:cubicBezTo>
                    <a:cubicBezTo>
                      <a:pt x="75" y="1822"/>
                      <a:pt x="81" y="1821"/>
                      <a:pt x="86" y="1819"/>
                    </a:cubicBezTo>
                    <a:cubicBezTo>
                      <a:pt x="383" y="1718"/>
                      <a:pt x="683" y="1631"/>
                      <a:pt x="983" y="1537"/>
                    </a:cubicBezTo>
                    <a:cubicBezTo>
                      <a:pt x="1276" y="1444"/>
                      <a:pt x="1568" y="1340"/>
                      <a:pt x="1855" y="1226"/>
                    </a:cubicBezTo>
                    <a:cubicBezTo>
                      <a:pt x="2134" y="1116"/>
                      <a:pt x="2403" y="988"/>
                      <a:pt x="2668" y="846"/>
                    </a:cubicBezTo>
                    <a:cubicBezTo>
                      <a:pt x="2959" y="692"/>
                      <a:pt x="3232" y="506"/>
                      <a:pt x="3491" y="301"/>
                    </a:cubicBezTo>
                    <a:cubicBezTo>
                      <a:pt x="3526" y="274"/>
                      <a:pt x="3546" y="224"/>
                      <a:pt x="3547" y="184"/>
                    </a:cubicBezTo>
                    <a:cubicBezTo>
                      <a:pt x="3549" y="136"/>
                      <a:pt x="3533" y="90"/>
                      <a:pt x="3501" y="56"/>
                    </a:cubicBezTo>
                    <a:cubicBezTo>
                      <a:pt x="3468" y="19"/>
                      <a:pt x="3421" y="1"/>
                      <a:pt x="337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9" name="Google Shape;16579;p98"/>
              <p:cNvSpPr/>
              <p:nvPr/>
            </p:nvSpPr>
            <p:spPr>
              <a:xfrm>
                <a:off x="7935670" y="4075199"/>
                <a:ext cx="18062" cy="17714"/>
              </a:xfrm>
              <a:custGeom>
                <a:rect b="b" l="l" r="r" t="t"/>
                <a:pathLst>
                  <a:path extrusionOk="0" h="560" w="571">
                    <a:moveTo>
                      <a:pt x="118" y="0"/>
                    </a:moveTo>
                    <a:cubicBezTo>
                      <a:pt x="99" y="0"/>
                      <a:pt x="79" y="5"/>
                      <a:pt x="62" y="14"/>
                    </a:cubicBezTo>
                    <a:cubicBezTo>
                      <a:pt x="52" y="20"/>
                      <a:pt x="45" y="26"/>
                      <a:pt x="38" y="33"/>
                    </a:cubicBezTo>
                    <a:cubicBezTo>
                      <a:pt x="16" y="51"/>
                      <a:pt x="5" y="78"/>
                      <a:pt x="2" y="107"/>
                    </a:cubicBezTo>
                    <a:cubicBezTo>
                      <a:pt x="1" y="140"/>
                      <a:pt x="14" y="163"/>
                      <a:pt x="31" y="187"/>
                    </a:cubicBezTo>
                    <a:lnTo>
                      <a:pt x="128" y="310"/>
                    </a:lnTo>
                    <a:cubicBezTo>
                      <a:pt x="158" y="353"/>
                      <a:pt x="191" y="398"/>
                      <a:pt x="227" y="436"/>
                    </a:cubicBezTo>
                    <a:cubicBezTo>
                      <a:pt x="250" y="461"/>
                      <a:pt x="278" y="487"/>
                      <a:pt x="307" y="507"/>
                    </a:cubicBezTo>
                    <a:cubicBezTo>
                      <a:pt x="316" y="514"/>
                      <a:pt x="327" y="518"/>
                      <a:pt x="336" y="525"/>
                    </a:cubicBezTo>
                    <a:cubicBezTo>
                      <a:pt x="356" y="535"/>
                      <a:pt x="377" y="545"/>
                      <a:pt x="399" y="552"/>
                    </a:cubicBezTo>
                    <a:cubicBezTo>
                      <a:pt x="411" y="557"/>
                      <a:pt x="423" y="559"/>
                      <a:pt x="436" y="559"/>
                    </a:cubicBezTo>
                    <a:cubicBezTo>
                      <a:pt x="481" y="559"/>
                      <a:pt x="527" y="533"/>
                      <a:pt x="549" y="497"/>
                    </a:cubicBezTo>
                    <a:cubicBezTo>
                      <a:pt x="561" y="479"/>
                      <a:pt x="568" y="458"/>
                      <a:pt x="568" y="435"/>
                    </a:cubicBezTo>
                    <a:cubicBezTo>
                      <a:pt x="571" y="396"/>
                      <a:pt x="556" y="368"/>
                      <a:pt x="535" y="339"/>
                    </a:cubicBezTo>
                    <a:cubicBezTo>
                      <a:pt x="522" y="320"/>
                      <a:pt x="506" y="303"/>
                      <a:pt x="488" y="289"/>
                    </a:cubicBezTo>
                    <a:cubicBezTo>
                      <a:pt x="460" y="266"/>
                      <a:pt x="432" y="243"/>
                      <a:pt x="406" y="222"/>
                    </a:cubicBezTo>
                    <a:cubicBezTo>
                      <a:pt x="366" y="189"/>
                      <a:pt x="323" y="163"/>
                      <a:pt x="284" y="130"/>
                    </a:cubicBezTo>
                    <a:cubicBezTo>
                      <a:pt x="251" y="100"/>
                      <a:pt x="223" y="67"/>
                      <a:pt x="194" y="36"/>
                    </a:cubicBezTo>
                    <a:cubicBezTo>
                      <a:pt x="175" y="11"/>
                      <a:pt x="147" y="0"/>
                      <a:pt x="1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0" name="Google Shape;16580;p98"/>
              <p:cNvSpPr/>
              <p:nvPr/>
            </p:nvSpPr>
            <p:spPr>
              <a:xfrm>
                <a:off x="7939466" y="4069537"/>
                <a:ext cx="17430" cy="16101"/>
              </a:xfrm>
              <a:custGeom>
                <a:rect b="b" l="l" r="r" t="t"/>
                <a:pathLst>
                  <a:path extrusionOk="0" h="509" w="551">
                    <a:moveTo>
                      <a:pt x="147" y="0"/>
                    </a:moveTo>
                    <a:cubicBezTo>
                      <a:pt x="126" y="0"/>
                      <a:pt x="106" y="5"/>
                      <a:pt x="87" y="15"/>
                    </a:cubicBezTo>
                    <a:cubicBezTo>
                      <a:pt x="75" y="20"/>
                      <a:pt x="67" y="27"/>
                      <a:pt x="58" y="36"/>
                    </a:cubicBezTo>
                    <a:cubicBezTo>
                      <a:pt x="7" y="84"/>
                      <a:pt x="1" y="173"/>
                      <a:pt x="51" y="227"/>
                    </a:cubicBezTo>
                    <a:cubicBezTo>
                      <a:pt x="94" y="272"/>
                      <a:pt x="137" y="316"/>
                      <a:pt x="179" y="363"/>
                    </a:cubicBezTo>
                    <a:cubicBezTo>
                      <a:pt x="221" y="409"/>
                      <a:pt x="267" y="449"/>
                      <a:pt x="317" y="487"/>
                    </a:cubicBezTo>
                    <a:cubicBezTo>
                      <a:pt x="338" y="502"/>
                      <a:pt x="363" y="509"/>
                      <a:pt x="389" y="509"/>
                    </a:cubicBezTo>
                    <a:cubicBezTo>
                      <a:pt x="426" y="509"/>
                      <a:pt x="464" y="494"/>
                      <a:pt x="489" y="471"/>
                    </a:cubicBezTo>
                    <a:cubicBezTo>
                      <a:pt x="545" y="419"/>
                      <a:pt x="551" y="326"/>
                      <a:pt x="496" y="270"/>
                    </a:cubicBezTo>
                    <a:cubicBezTo>
                      <a:pt x="419" y="187"/>
                      <a:pt x="329" y="121"/>
                      <a:pt x="247" y="43"/>
                    </a:cubicBezTo>
                    <a:cubicBezTo>
                      <a:pt x="220" y="15"/>
                      <a:pt x="183" y="0"/>
                      <a:pt x="1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1" name="Google Shape;16581;p98"/>
              <p:cNvSpPr/>
              <p:nvPr/>
            </p:nvSpPr>
            <p:spPr>
              <a:xfrm>
                <a:off x="7948544" y="4039296"/>
                <a:ext cx="116756" cy="85250"/>
              </a:xfrm>
              <a:custGeom>
                <a:rect b="b" l="l" r="r" t="t"/>
                <a:pathLst>
                  <a:path extrusionOk="0" h="2695" w="3691">
                    <a:moveTo>
                      <a:pt x="1427" y="296"/>
                    </a:moveTo>
                    <a:cubicBezTo>
                      <a:pt x="1432" y="297"/>
                      <a:pt x="1438" y="297"/>
                      <a:pt x="1444" y="298"/>
                    </a:cubicBezTo>
                    <a:lnTo>
                      <a:pt x="1444" y="298"/>
                    </a:lnTo>
                    <a:cubicBezTo>
                      <a:pt x="1437" y="297"/>
                      <a:pt x="1431" y="296"/>
                      <a:pt x="1427" y="296"/>
                    </a:cubicBezTo>
                    <a:close/>
                    <a:moveTo>
                      <a:pt x="1444" y="298"/>
                    </a:moveTo>
                    <a:cubicBezTo>
                      <a:pt x="1445" y="298"/>
                      <a:pt x="1447" y="298"/>
                      <a:pt x="1448" y="299"/>
                    </a:cubicBezTo>
                    <a:cubicBezTo>
                      <a:pt x="1447" y="298"/>
                      <a:pt x="1446" y="298"/>
                      <a:pt x="1444" y="298"/>
                    </a:cubicBezTo>
                    <a:close/>
                    <a:moveTo>
                      <a:pt x="1593" y="344"/>
                    </a:moveTo>
                    <a:lnTo>
                      <a:pt x="1593" y="344"/>
                    </a:lnTo>
                    <a:cubicBezTo>
                      <a:pt x="1598" y="347"/>
                      <a:pt x="1604" y="349"/>
                      <a:pt x="1611" y="353"/>
                    </a:cubicBezTo>
                    <a:cubicBezTo>
                      <a:pt x="1605" y="349"/>
                      <a:pt x="1598" y="347"/>
                      <a:pt x="1593" y="344"/>
                    </a:cubicBezTo>
                    <a:close/>
                    <a:moveTo>
                      <a:pt x="582" y="513"/>
                    </a:moveTo>
                    <a:lnTo>
                      <a:pt x="582" y="513"/>
                    </a:lnTo>
                    <a:cubicBezTo>
                      <a:pt x="576" y="518"/>
                      <a:pt x="570" y="521"/>
                      <a:pt x="566" y="525"/>
                    </a:cubicBezTo>
                    <a:lnTo>
                      <a:pt x="566" y="525"/>
                    </a:lnTo>
                    <a:cubicBezTo>
                      <a:pt x="571" y="521"/>
                      <a:pt x="576" y="517"/>
                      <a:pt x="582" y="513"/>
                    </a:cubicBezTo>
                    <a:close/>
                    <a:moveTo>
                      <a:pt x="1404" y="0"/>
                    </a:moveTo>
                    <a:cubicBezTo>
                      <a:pt x="1335" y="0"/>
                      <a:pt x="1266" y="7"/>
                      <a:pt x="1199" y="16"/>
                    </a:cubicBezTo>
                    <a:cubicBezTo>
                      <a:pt x="1050" y="35"/>
                      <a:pt x="907" y="84"/>
                      <a:pt x="775" y="152"/>
                    </a:cubicBezTo>
                    <a:cubicBezTo>
                      <a:pt x="745" y="170"/>
                      <a:pt x="716" y="187"/>
                      <a:pt x="688" y="204"/>
                    </a:cubicBezTo>
                    <a:cubicBezTo>
                      <a:pt x="529" y="300"/>
                      <a:pt x="396" y="430"/>
                      <a:pt x="275" y="573"/>
                    </a:cubicBezTo>
                    <a:cubicBezTo>
                      <a:pt x="165" y="707"/>
                      <a:pt x="78" y="863"/>
                      <a:pt x="13" y="1026"/>
                    </a:cubicBezTo>
                    <a:cubicBezTo>
                      <a:pt x="0" y="1057"/>
                      <a:pt x="23" y="1093"/>
                      <a:pt x="53" y="1103"/>
                    </a:cubicBezTo>
                    <a:cubicBezTo>
                      <a:pt x="59" y="1105"/>
                      <a:pt x="65" y="1106"/>
                      <a:pt x="71" y="1106"/>
                    </a:cubicBezTo>
                    <a:cubicBezTo>
                      <a:pt x="98" y="1106"/>
                      <a:pt x="120" y="1088"/>
                      <a:pt x="131" y="1062"/>
                    </a:cubicBezTo>
                    <a:cubicBezTo>
                      <a:pt x="138" y="1046"/>
                      <a:pt x="144" y="1029"/>
                      <a:pt x="151" y="1013"/>
                    </a:cubicBezTo>
                    <a:lnTo>
                      <a:pt x="151" y="1014"/>
                    </a:lnTo>
                    <a:cubicBezTo>
                      <a:pt x="191" y="926"/>
                      <a:pt x="244" y="841"/>
                      <a:pt x="307" y="764"/>
                    </a:cubicBezTo>
                    <a:cubicBezTo>
                      <a:pt x="382" y="674"/>
                      <a:pt x="468" y="596"/>
                      <a:pt x="562" y="527"/>
                    </a:cubicBezTo>
                    <a:lnTo>
                      <a:pt x="562" y="527"/>
                    </a:lnTo>
                    <a:cubicBezTo>
                      <a:pt x="667" y="456"/>
                      <a:pt x="775" y="397"/>
                      <a:pt x="891" y="353"/>
                    </a:cubicBezTo>
                    <a:cubicBezTo>
                      <a:pt x="993" y="317"/>
                      <a:pt x="1096" y="290"/>
                      <a:pt x="1203" y="280"/>
                    </a:cubicBezTo>
                    <a:cubicBezTo>
                      <a:pt x="1220" y="279"/>
                      <a:pt x="1236" y="278"/>
                      <a:pt x="1252" y="278"/>
                    </a:cubicBezTo>
                    <a:cubicBezTo>
                      <a:pt x="1308" y="278"/>
                      <a:pt x="1363" y="284"/>
                      <a:pt x="1418" y="291"/>
                    </a:cubicBezTo>
                    <a:cubicBezTo>
                      <a:pt x="1487" y="306"/>
                      <a:pt x="1554" y="327"/>
                      <a:pt x="1620" y="354"/>
                    </a:cubicBezTo>
                    <a:cubicBezTo>
                      <a:pt x="1673" y="382"/>
                      <a:pt x="1726" y="413"/>
                      <a:pt x="1773" y="452"/>
                    </a:cubicBezTo>
                    <a:cubicBezTo>
                      <a:pt x="1840" y="510"/>
                      <a:pt x="1899" y="576"/>
                      <a:pt x="1951" y="646"/>
                    </a:cubicBezTo>
                    <a:cubicBezTo>
                      <a:pt x="1985" y="702"/>
                      <a:pt x="2012" y="761"/>
                      <a:pt x="2035" y="820"/>
                    </a:cubicBezTo>
                    <a:cubicBezTo>
                      <a:pt x="2102" y="1013"/>
                      <a:pt x="2157" y="1213"/>
                      <a:pt x="2217" y="1408"/>
                    </a:cubicBezTo>
                    <a:cubicBezTo>
                      <a:pt x="2291" y="1646"/>
                      <a:pt x="2373" y="1885"/>
                      <a:pt x="2488" y="2107"/>
                    </a:cubicBezTo>
                    <a:cubicBezTo>
                      <a:pt x="2542" y="2210"/>
                      <a:pt x="2606" y="2310"/>
                      <a:pt x="2681" y="2402"/>
                    </a:cubicBezTo>
                    <a:cubicBezTo>
                      <a:pt x="2709" y="2438"/>
                      <a:pt x="2742" y="2469"/>
                      <a:pt x="2775" y="2501"/>
                    </a:cubicBezTo>
                    <a:cubicBezTo>
                      <a:pt x="2824" y="2541"/>
                      <a:pt x="2873" y="2581"/>
                      <a:pt x="2930" y="2611"/>
                    </a:cubicBezTo>
                    <a:cubicBezTo>
                      <a:pt x="2979" y="2637"/>
                      <a:pt x="3029" y="2658"/>
                      <a:pt x="3082" y="2670"/>
                    </a:cubicBezTo>
                    <a:cubicBezTo>
                      <a:pt x="3132" y="2681"/>
                      <a:pt x="3186" y="2687"/>
                      <a:pt x="3238" y="2691"/>
                    </a:cubicBezTo>
                    <a:cubicBezTo>
                      <a:pt x="3257" y="2693"/>
                      <a:pt x="3277" y="2694"/>
                      <a:pt x="3296" y="2694"/>
                    </a:cubicBezTo>
                    <a:cubicBezTo>
                      <a:pt x="3394" y="2694"/>
                      <a:pt x="3493" y="2668"/>
                      <a:pt x="3580" y="2625"/>
                    </a:cubicBezTo>
                    <a:cubicBezTo>
                      <a:pt x="3653" y="2590"/>
                      <a:pt x="3690" y="2504"/>
                      <a:pt x="3673" y="2425"/>
                    </a:cubicBezTo>
                    <a:cubicBezTo>
                      <a:pt x="3654" y="2339"/>
                      <a:pt x="3578" y="2282"/>
                      <a:pt x="3495" y="2282"/>
                    </a:cubicBezTo>
                    <a:cubicBezTo>
                      <a:pt x="3482" y="2282"/>
                      <a:pt x="3469" y="2283"/>
                      <a:pt x="3457" y="2286"/>
                    </a:cubicBezTo>
                    <a:cubicBezTo>
                      <a:pt x="3427" y="2290"/>
                      <a:pt x="3397" y="2296"/>
                      <a:pt x="3367" y="2300"/>
                    </a:cubicBezTo>
                    <a:cubicBezTo>
                      <a:pt x="3342" y="2300"/>
                      <a:pt x="3317" y="2300"/>
                      <a:pt x="3291" y="2297"/>
                    </a:cubicBezTo>
                    <a:cubicBezTo>
                      <a:pt x="3289" y="2297"/>
                      <a:pt x="3287" y="2296"/>
                      <a:pt x="3284" y="2296"/>
                    </a:cubicBezTo>
                    <a:cubicBezTo>
                      <a:pt x="3258" y="2282"/>
                      <a:pt x="3235" y="2264"/>
                      <a:pt x="3209" y="2246"/>
                    </a:cubicBezTo>
                    <a:cubicBezTo>
                      <a:pt x="3162" y="2203"/>
                      <a:pt x="3122" y="2154"/>
                      <a:pt x="3082" y="2104"/>
                    </a:cubicBezTo>
                    <a:cubicBezTo>
                      <a:pt x="2896" y="1829"/>
                      <a:pt x="2788" y="1507"/>
                      <a:pt x="2672" y="1199"/>
                    </a:cubicBezTo>
                    <a:cubicBezTo>
                      <a:pt x="2614" y="1043"/>
                      <a:pt x="2556" y="887"/>
                      <a:pt x="2485" y="737"/>
                    </a:cubicBezTo>
                    <a:cubicBezTo>
                      <a:pt x="2425" y="612"/>
                      <a:pt x="2357" y="486"/>
                      <a:pt x="2266" y="383"/>
                    </a:cubicBezTo>
                    <a:cubicBezTo>
                      <a:pt x="2230" y="341"/>
                      <a:pt x="2187" y="306"/>
                      <a:pt x="2145" y="271"/>
                    </a:cubicBezTo>
                    <a:cubicBezTo>
                      <a:pt x="2108" y="241"/>
                      <a:pt x="2071" y="214"/>
                      <a:pt x="2029" y="190"/>
                    </a:cubicBezTo>
                    <a:cubicBezTo>
                      <a:pt x="1943" y="134"/>
                      <a:pt x="1847" y="91"/>
                      <a:pt x="1749" y="57"/>
                    </a:cubicBezTo>
                    <a:cubicBezTo>
                      <a:pt x="1663" y="26"/>
                      <a:pt x="1573" y="12"/>
                      <a:pt x="1484" y="4"/>
                    </a:cubicBezTo>
                    <a:cubicBezTo>
                      <a:pt x="1457" y="1"/>
                      <a:pt x="1431" y="0"/>
                      <a:pt x="14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2" name="Google Shape;16582;p98"/>
              <p:cNvSpPr/>
              <p:nvPr/>
            </p:nvSpPr>
            <p:spPr>
              <a:xfrm>
                <a:off x="7950790" y="4065963"/>
                <a:ext cx="70762" cy="66903"/>
              </a:xfrm>
              <a:custGeom>
                <a:rect b="b" l="l" r="r" t="t"/>
                <a:pathLst>
                  <a:path extrusionOk="0" h="2115" w="2237">
                    <a:moveTo>
                      <a:pt x="511" y="276"/>
                    </a:moveTo>
                    <a:cubicBezTo>
                      <a:pt x="508" y="276"/>
                      <a:pt x="505" y="276"/>
                      <a:pt x="504" y="277"/>
                    </a:cubicBezTo>
                    <a:cubicBezTo>
                      <a:pt x="505" y="277"/>
                      <a:pt x="509" y="276"/>
                      <a:pt x="511" y="276"/>
                    </a:cubicBezTo>
                    <a:close/>
                    <a:moveTo>
                      <a:pt x="1116" y="449"/>
                    </a:moveTo>
                    <a:cubicBezTo>
                      <a:pt x="1119" y="456"/>
                      <a:pt x="1125" y="462"/>
                      <a:pt x="1131" y="468"/>
                    </a:cubicBezTo>
                    <a:cubicBezTo>
                      <a:pt x="1125" y="462"/>
                      <a:pt x="1121" y="455"/>
                      <a:pt x="1116" y="449"/>
                    </a:cubicBezTo>
                    <a:close/>
                    <a:moveTo>
                      <a:pt x="1354" y="927"/>
                    </a:moveTo>
                    <a:lnTo>
                      <a:pt x="1354" y="927"/>
                    </a:lnTo>
                    <a:cubicBezTo>
                      <a:pt x="1356" y="935"/>
                      <a:pt x="1357" y="940"/>
                      <a:pt x="1360" y="945"/>
                    </a:cubicBezTo>
                    <a:cubicBezTo>
                      <a:pt x="1357" y="938"/>
                      <a:pt x="1356" y="933"/>
                      <a:pt x="1354" y="927"/>
                    </a:cubicBezTo>
                    <a:close/>
                    <a:moveTo>
                      <a:pt x="799" y="1"/>
                    </a:moveTo>
                    <a:cubicBezTo>
                      <a:pt x="703" y="1"/>
                      <a:pt x="606" y="23"/>
                      <a:pt x="518" y="54"/>
                    </a:cubicBezTo>
                    <a:cubicBezTo>
                      <a:pt x="452" y="77"/>
                      <a:pt x="388" y="106"/>
                      <a:pt x="325" y="139"/>
                    </a:cubicBezTo>
                    <a:cubicBezTo>
                      <a:pt x="230" y="189"/>
                      <a:pt x="143" y="246"/>
                      <a:pt x="57" y="305"/>
                    </a:cubicBezTo>
                    <a:cubicBezTo>
                      <a:pt x="35" y="319"/>
                      <a:pt x="17" y="333"/>
                      <a:pt x="8" y="360"/>
                    </a:cubicBezTo>
                    <a:cubicBezTo>
                      <a:pt x="1" y="385"/>
                      <a:pt x="2" y="412"/>
                      <a:pt x="15" y="433"/>
                    </a:cubicBezTo>
                    <a:cubicBezTo>
                      <a:pt x="31" y="464"/>
                      <a:pt x="69" y="487"/>
                      <a:pt x="105" y="487"/>
                    </a:cubicBezTo>
                    <a:cubicBezTo>
                      <a:pt x="119" y="487"/>
                      <a:pt x="133" y="483"/>
                      <a:pt x="146" y="475"/>
                    </a:cubicBezTo>
                    <a:cubicBezTo>
                      <a:pt x="262" y="392"/>
                      <a:pt x="388" y="320"/>
                      <a:pt x="519" y="270"/>
                    </a:cubicBezTo>
                    <a:cubicBezTo>
                      <a:pt x="577" y="253"/>
                      <a:pt x="635" y="239"/>
                      <a:pt x="697" y="232"/>
                    </a:cubicBezTo>
                    <a:cubicBezTo>
                      <a:pt x="713" y="230"/>
                      <a:pt x="729" y="230"/>
                      <a:pt x="745" y="230"/>
                    </a:cubicBezTo>
                    <a:cubicBezTo>
                      <a:pt x="770" y="230"/>
                      <a:pt x="795" y="232"/>
                      <a:pt x="821" y="236"/>
                    </a:cubicBezTo>
                    <a:cubicBezTo>
                      <a:pt x="846" y="241"/>
                      <a:pt x="870" y="248"/>
                      <a:pt x="892" y="256"/>
                    </a:cubicBezTo>
                    <a:lnTo>
                      <a:pt x="892" y="256"/>
                    </a:lnTo>
                    <a:cubicBezTo>
                      <a:pt x="891" y="256"/>
                      <a:pt x="891" y="256"/>
                      <a:pt x="890" y="256"/>
                    </a:cubicBezTo>
                    <a:lnTo>
                      <a:pt x="890" y="256"/>
                    </a:lnTo>
                    <a:cubicBezTo>
                      <a:pt x="896" y="260"/>
                      <a:pt x="903" y="262"/>
                      <a:pt x="909" y="265"/>
                    </a:cubicBezTo>
                    <a:cubicBezTo>
                      <a:pt x="904" y="262"/>
                      <a:pt x="899" y="259"/>
                      <a:pt x="894" y="257"/>
                    </a:cubicBezTo>
                    <a:lnTo>
                      <a:pt x="894" y="257"/>
                    </a:lnTo>
                    <a:cubicBezTo>
                      <a:pt x="901" y="260"/>
                      <a:pt x="907" y="262"/>
                      <a:pt x="913" y="265"/>
                    </a:cubicBezTo>
                    <a:cubicBezTo>
                      <a:pt x="938" y="278"/>
                      <a:pt x="961" y="293"/>
                      <a:pt x="984" y="309"/>
                    </a:cubicBezTo>
                    <a:lnTo>
                      <a:pt x="984" y="309"/>
                    </a:lnTo>
                    <a:cubicBezTo>
                      <a:pt x="983" y="308"/>
                      <a:pt x="982" y="307"/>
                      <a:pt x="982" y="306"/>
                    </a:cubicBezTo>
                    <a:lnTo>
                      <a:pt x="982" y="306"/>
                    </a:lnTo>
                    <a:cubicBezTo>
                      <a:pt x="983" y="307"/>
                      <a:pt x="983" y="308"/>
                      <a:pt x="984" y="309"/>
                    </a:cubicBezTo>
                    <a:lnTo>
                      <a:pt x="984" y="309"/>
                    </a:lnTo>
                    <a:cubicBezTo>
                      <a:pt x="984" y="309"/>
                      <a:pt x="984" y="309"/>
                      <a:pt x="984" y="309"/>
                    </a:cubicBezTo>
                    <a:lnTo>
                      <a:pt x="984" y="309"/>
                    </a:lnTo>
                    <a:cubicBezTo>
                      <a:pt x="986" y="311"/>
                      <a:pt x="990" y="314"/>
                      <a:pt x="992" y="315"/>
                    </a:cubicBezTo>
                    <a:cubicBezTo>
                      <a:pt x="990" y="313"/>
                      <a:pt x="987" y="311"/>
                      <a:pt x="984" y="309"/>
                    </a:cubicBezTo>
                    <a:lnTo>
                      <a:pt x="984" y="309"/>
                    </a:lnTo>
                    <a:cubicBezTo>
                      <a:pt x="992" y="314"/>
                      <a:pt x="999" y="319"/>
                      <a:pt x="1006" y="325"/>
                    </a:cubicBezTo>
                    <a:cubicBezTo>
                      <a:pt x="1048" y="362"/>
                      <a:pt x="1083" y="403"/>
                      <a:pt x="1118" y="448"/>
                    </a:cubicBezTo>
                    <a:cubicBezTo>
                      <a:pt x="1227" y="608"/>
                      <a:pt x="1305" y="787"/>
                      <a:pt x="1371" y="969"/>
                    </a:cubicBezTo>
                    <a:cubicBezTo>
                      <a:pt x="1441" y="1164"/>
                      <a:pt x="1504" y="1360"/>
                      <a:pt x="1589" y="1550"/>
                    </a:cubicBezTo>
                    <a:cubicBezTo>
                      <a:pt x="1629" y="1642"/>
                      <a:pt x="1676" y="1731"/>
                      <a:pt x="1729" y="1817"/>
                    </a:cubicBezTo>
                    <a:cubicBezTo>
                      <a:pt x="1785" y="1904"/>
                      <a:pt x="1848" y="1988"/>
                      <a:pt x="1925" y="2059"/>
                    </a:cubicBezTo>
                    <a:cubicBezTo>
                      <a:pt x="1961" y="2090"/>
                      <a:pt x="1997" y="2112"/>
                      <a:pt x="2047" y="2115"/>
                    </a:cubicBezTo>
                    <a:cubicBezTo>
                      <a:pt x="2049" y="2115"/>
                      <a:pt x="2051" y="2115"/>
                      <a:pt x="2053" y="2115"/>
                    </a:cubicBezTo>
                    <a:cubicBezTo>
                      <a:pt x="2098" y="2115"/>
                      <a:pt x="2143" y="2099"/>
                      <a:pt x="2177" y="2067"/>
                    </a:cubicBezTo>
                    <a:cubicBezTo>
                      <a:pt x="2210" y="2037"/>
                      <a:pt x="2230" y="1993"/>
                      <a:pt x="2233" y="1946"/>
                    </a:cubicBezTo>
                    <a:cubicBezTo>
                      <a:pt x="2236" y="1894"/>
                      <a:pt x="2215" y="1857"/>
                      <a:pt x="2186" y="1815"/>
                    </a:cubicBezTo>
                    <a:cubicBezTo>
                      <a:pt x="2180" y="1808"/>
                      <a:pt x="2177" y="1802"/>
                      <a:pt x="2172" y="1795"/>
                    </a:cubicBezTo>
                    <a:cubicBezTo>
                      <a:pt x="2027" y="1585"/>
                      <a:pt x="1930" y="1344"/>
                      <a:pt x="1822" y="1112"/>
                    </a:cubicBezTo>
                    <a:cubicBezTo>
                      <a:pt x="1765" y="988"/>
                      <a:pt x="1706" y="864"/>
                      <a:pt x="1646" y="743"/>
                    </a:cubicBezTo>
                    <a:cubicBezTo>
                      <a:pt x="1589" y="628"/>
                      <a:pt x="1532" y="515"/>
                      <a:pt x="1457" y="411"/>
                    </a:cubicBezTo>
                    <a:cubicBezTo>
                      <a:pt x="1420" y="355"/>
                      <a:pt x="1381" y="303"/>
                      <a:pt x="1334" y="255"/>
                    </a:cubicBezTo>
                    <a:cubicBezTo>
                      <a:pt x="1292" y="210"/>
                      <a:pt x="1247" y="170"/>
                      <a:pt x="1198" y="134"/>
                    </a:cubicBezTo>
                    <a:cubicBezTo>
                      <a:pt x="1105" y="64"/>
                      <a:pt x="996" y="25"/>
                      <a:pt x="883" y="7"/>
                    </a:cubicBezTo>
                    <a:cubicBezTo>
                      <a:pt x="855" y="3"/>
                      <a:pt x="827" y="1"/>
                      <a:pt x="7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3" name="Google Shape;16583;p98"/>
              <p:cNvSpPr/>
              <p:nvPr/>
            </p:nvSpPr>
            <p:spPr>
              <a:xfrm>
                <a:off x="7922890" y="4183446"/>
                <a:ext cx="97650" cy="94265"/>
              </a:xfrm>
              <a:custGeom>
                <a:rect b="b" l="l" r="r" t="t"/>
                <a:pathLst>
                  <a:path extrusionOk="0" h="2980" w="3087">
                    <a:moveTo>
                      <a:pt x="1495" y="0"/>
                    </a:moveTo>
                    <a:cubicBezTo>
                      <a:pt x="1409" y="0"/>
                      <a:pt x="1322" y="7"/>
                      <a:pt x="1237" y="21"/>
                    </a:cubicBezTo>
                    <a:cubicBezTo>
                      <a:pt x="1144" y="36"/>
                      <a:pt x="1049" y="64"/>
                      <a:pt x="936" y="109"/>
                    </a:cubicBezTo>
                    <a:cubicBezTo>
                      <a:pt x="896" y="126"/>
                      <a:pt x="861" y="142"/>
                      <a:pt x="829" y="159"/>
                    </a:cubicBezTo>
                    <a:cubicBezTo>
                      <a:pt x="768" y="192"/>
                      <a:pt x="705" y="230"/>
                      <a:pt x="632" y="283"/>
                    </a:cubicBezTo>
                    <a:cubicBezTo>
                      <a:pt x="548" y="344"/>
                      <a:pt x="466" y="422"/>
                      <a:pt x="390" y="514"/>
                    </a:cubicBezTo>
                    <a:cubicBezTo>
                      <a:pt x="312" y="610"/>
                      <a:pt x="241" y="716"/>
                      <a:pt x="184" y="826"/>
                    </a:cubicBezTo>
                    <a:cubicBezTo>
                      <a:pt x="104" y="982"/>
                      <a:pt x="51" y="1155"/>
                      <a:pt x="25" y="1340"/>
                    </a:cubicBezTo>
                    <a:cubicBezTo>
                      <a:pt x="1" y="1505"/>
                      <a:pt x="9" y="1681"/>
                      <a:pt x="51" y="1863"/>
                    </a:cubicBezTo>
                    <a:cubicBezTo>
                      <a:pt x="88" y="2029"/>
                      <a:pt x="160" y="2196"/>
                      <a:pt x="260" y="2344"/>
                    </a:cubicBezTo>
                    <a:cubicBezTo>
                      <a:pt x="355" y="2487"/>
                      <a:pt x="483" y="2619"/>
                      <a:pt x="631" y="2722"/>
                    </a:cubicBezTo>
                    <a:cubicBezTo>
                      <a:pt x="747" y="2805"/>
                      <a:pt x="892" y="2869"/>
                      <a:pt x="1075" y="2917"/>
                    </a:cubicBezTo>
                    <a:cubicBezTo>
                      <a:pt x="1223" y="2959"/>
                      <a:pt x="1380" y="2979"/>
                      <a:pt x="1543" y="2979"/>
                    </a:cubicBezTo>
                    <a:cubicBezTo>
                      <a:pt x="1564" y="2979"/>
                      <a:pt x="1584" y="2979"/>
                      <a:pt x="1605" y="2978"/>
                    </a:cubicBezTo>
                    <a:cubicBezTo>
                      <a:pt x="1781" y="2972"/>
                      <a:pt x="1945" y="2935"/>
                      <a:pt x="2096" y="2867"/>
                    </a:cubicBezTo>
                    <a:cubicBezTo>
                      <a:pt x="2110" y="2862"/>
                      <a:pt x="2123" y="2855"/>
                      <a:pt x="2137" y="2848"/>
                    </a:cubicBezTo>
                    <a:cubicBezTo>
                      <a:pt x="2206" y="2812"/>
                      <a:pt x="2268" y="2765"/>
                      <a:pt x="2325" y="2712"/>
                    </a:cubicBezTo>
                    <a:cubicBezTo>
                      <a:pt x="2329" y="2713"/>
                      <a:pt x="2334" y="2713"/>
                      <a:pt x="2339" y="2713"/>
                    </a:cubicBezTo>
                    <a:cubicBezTo>
                      <a:pt x="2353" y="2713"/>
                      <a:pt x="2368" y="2709"/>
                      <a:pt x="2382" y="2702"/>
                    </a:cubicBezTo>
                    <a:lnTo>
                      <a:pt x="2416" y="2686"/>
                    </a:lnTo>
                    <a:cubicBezTo>
                      <a:pt x="2507" y="2640"/>
                      <a:pt x="2588" y="2580"/>
                      <a:pt x="2664" y="2511"/>
                    </a:cubicBezTo>
                    <a:cubicBezTo>
                      <a:pt x="2707" y="2471"/>
                      <a:pt x="2743" y="2425"/>
                      <a:pt x="2780" y="2380"/>
                    </a:cubicBezTo>
                    <a:cubicBezTo>
                      <a:pt x="2817" y="2334"/>
                      <a:pt x="2852" y="2282"/>
                      <a:pt x="2890" y="2208"/>
                    </a:cubicBezTo>
                    <a:cubicBezTo>
                      <a:pt x="3004" y="2003"/>
                      <a:pt x="3069" y="1763"/>
                      <a:pt x="3081" y="1516"/>
                    </a:cubicBezTo>
                    <a:cubicBezTo>
                      <a:pt x="3087" y="1410"/>
                      <a:pt x="3074" y="1299"/>
                      <a:pt x="3048" y="1183"/>
                    </a:cubicBezTo>
                    <a:cubicBezTo>
                      <a:pt x="3038" y="1133"/>
                      <a:pt x="3019" y="1084"/>
                      <a:pt x="3002" y="1037"/>
                    </a:cubicBezTo>
                    <a:cubicBezTo>
                      <a:pt x="2979" y="969"/>
                      <a:pt x="2952" y="915"/>
                      <a:pt x="2916" y="846"/>
                    </a:cubicBezTo>
                    <a:cubicBezTo>
                      <a:pt x="2869" y="759"/>
                      <a:pt x="2807" y="669"/>
                      <a:pt x="2729" y="576"/>
                    </a:cubicBezTo>
                    <a:cubicBezTo>
                      <a:pt x="2661" y="495"/>
                      <a:pt x="2578" y="417"/>
                      <a:pt x="2474" y="336"/>
                    </a:cubicBezTo>
                    <a:cubicBezTo>
                      <a:pt x="2309" y="208"/>
                      <a:pt x="2106" y="109"/>
                      <a:pt x="1884" y="50"/>
                    </a:cubicBezTo>
                    <a:cubicBezTo>
                      <a:pt x="1759" y="17"/>
                      <a:pt x="1627" y="0"/>
                      <a:pt x="1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4" name="Google Shape;16584;p98"/>
              <p:cNvSpPr/>
              <p:nvPr/>
            </p:nvSpPr>
            <p:spPr>
              <a:xfrm>
                <a:off x="7931652" y="4194422"/>
                <a:ext cx="74748" cy="72597"/>
              </a:xfrm>
              <a:custGeom>
                <a:rect b="b" l="l" r="r" t="t"/>
                <a:pathLst>
                  <a:path extrusionOk="0" h="2295" w="2363">
                    <a:moveTo>
                      <a:pt x="415" y="500"/>
                    </a:moveTo>
                    <a:cubicBezTo>
                      <a:pt x="414" y="500"/>
                      <a:pt x="414" y="500"/>
                      <a:pt x="414" y="501"/>
                    </a:cubicBezTo>
                    <a:cubicBezTo>
                      <a:pt x="414" y="500"/>
                      <a:pt x="414" y="500"/>
                      <a:pt x="415" y="500"/>
                    </a:cubicBezTo>
                    <a:close/>
                    <a:moveTo>
                      <a:pt x="416" y="502"/>
                    </a:moveTo>
                    <a:cubicBezTo>
                      <a:pt x="414" y="502"/>
                      <a:pt x="414" y="503"/>
                      <a:pt x="414" y="503"/>
                    </a:cubicBezTo>
                    <a:lnTo>
                      <a:pt x="416" y="502"/>
                    </a:lnTo>
                    <a:close/>
                    <a:moveTo>
                      <a:pt x="185" y="1479"/>
                    </a:moveTo>
                    <a:lnTo>
                      <a:pt x="185" y="1479"/>
                    </a:lnTo>
                    <a:cubicBezTo>
                      <a:pt x="185" y="1480"/>
                      <a:pt x="186" y="1481"/>
                      <a:pt x="186" y="1482"/>
                    </a:cubicBezTo>
                    <a:lnTo>
                      <a:pt x="186" y="1482"/>
                    </a:lnTo>
                    <a:cubicBezTo>
                      <a:pt x="186" y="1481"/>
                      <a:pt x="186" y="1480"/>
                      <a:pt x="185" y="1479"/>
                    </a:cubicBezTo>
                    <a:close/>
                    <a:moveTo>
                      <a:pt x="189" y="1486"/>
                    </a:moveTo>
                    <a:cubicBezTo>
                      <a:pt x="189" y="1487"/>
                      <a:pt x="189" y="1490"/>
                      <a:pt x="191" y="1493"/>
                    </a:cubicBezTo>
                    <a:cubicBezTo>
                      <a:pt x="191" y="1491"/>
                      <a:pt x="189" y="1490"/>
                      <a:pt x="189" y="1486"/>
                    </a:cubicBezTo>
                    <a:close/>
                    <a:moveTo>
                      <a:pt x="2118" y="1615"/>
                    </a:moveTo>
                    <a:lnTo>
                      <a:pt x="2118" y="1615"/>
                    </a:lnTo>
                    <a:cubicBezTo>
                      <a:pt x="2117" y="1618"/>
                      <a:pt x="2115" y="1621"/>
                      <a:pt x="2114" y="1624"/>
                    </a:cubicBezTo>
                    <a:lnTo>
                      <a:pt x="2114" y="1624"/>
                    </a:lnTo>
                    <a:cubicBezTo>
                      <a:pt x="2116" y="1621"/>
                      <a:pt x="2117" y="1618"/>
                      <a:pt x="2118" y="1615"/>
                    </a:cubicBezTo>
                    <a:close/>
                    <a:moveTo>
                      <a:pt x="2114" y="1624"/>
                    </a:moveTo>
                    <a:cubicBezTo>
                      <a:pt x="2113" y="1626"/>
                      <a:pt x="2112" y="1628"/>
                      <a:pt x="2111" y="1630"/>
                    </a:cubicBezTo>
                    <a:cubicBezTo>
                      <a:pt x="2112" y="1629"/>
                      <a:pt x="2113" y="1626"/>
                      <a:pt x="2114" y="1624"/>
                    </a:cubicBezTo>
                    <a:close/>
                    <a:moveTo>
                      <a:pt x="478" y="1902"/>
                    </a:moveTo>
                    <a:cubicBezTo>
                      <a:pt x="479" y="1903"/>
                      <a:pt x="479" y="1903"/>
                      <a:pt x="480" y="1904"/>
                    </a:cubicBezTo>
                    <a:cubicBezTo>
                      <a:pt x="479" y="1903"/>
                      <a:pt x="479" y="1903"/>
                      <a:pt x="478" y="1902"/>
                    </a:cubicBezTo>
                    <a:close/>
                    <a:moveTo>
                      <a:pt x="1110" y="166"/>
                    </a:moveTo>
                    <a:cubicBezTo>
                      <a:pt x="1175" y="166"/>
                      <a:pt x="1240" y="171"/>
                      <a:pt x="1305" y="181"/>
                    </a:cubicBezTo>
                    <a:lnTo>
                      <a:pt x="1305" y="181"/>
                    </a:lnTo>
                    <a:cubicBezTo>
                      <a:pt x="1304" y="181"/>
                      <a:pt x="1303" y="181"/>
                      <a:pt x="1302" y="181"/>
                    </a:cubicBezTo>
                    <a:cubicBezTo>
                      <a:pt x="1306" y="181"/>
                      <a:pt x="1309" y="183"/>
                      <a:pt x="1310" y="183"/>
                    </a:cubicBezTo>
                    <a:cubicBezTo>
                      <a:pt x="1310" y="182"/>
                      <a:pt x="1310" y="182"/>
                      <a:pt x="1309" y="182"/>
                    </a:cubicBezTo>
                    <a:lnTo>
                      <a:pt x="1309" y="182"/>
                    </a:lnTo>
                    <a:cubicBezTo>
                      <a:pt x="1314" y="183"/>
                      <a:pt x="1318" y="183"/>
                      <a:pt x="1322" y="184"/>
                    </a:cubicBezTo>
                    <a:cubicBezTo>
                      <a:pt x="1414" y="204"/>
                      <a:pt x="1501" y="233"/>
                      <a:pt x="1587" y="273"/>
                    </a:cubicBezTo>
                    <a:cubicBezTo>
                      <a:pt x="1674" y="316"/>
                      <a:pt x="1757" y="367"/>
                      <a:pt x="1833" y="428"/>
                    </a:cubicBezTo>
                    <a:cubicBezTo>
                      <a:pt x="1912" y="495"/>
                      <a:pt x="1981" y="568"/>
                      <a:pt x="2039" y="649"/>
                    </a:cubicBezTo>
                    <a:cubicBezTo>
                      <a:pt x="2039" y="648"/>
                      <a:pt x="2038" y="648"/>
                      <a:pt x="2038" y="647"/>
                    </a:cubicBezTo>
                    <a:lnTo>
                      <a:pt x="2038" y="647"/>
                    </a:lnTo>
                    <a:cubicBezTo>
                      <a:pt x="2089" y="723"/>
                      <a:pt x="2130" y="803"/>
                      <a:pt x="2162" y="888"/>
                    </a:cubicBezTo>
                    <a:lnTo>
                      <a:pt x="2162" y="888"/>
                    </a:lnTo>
                    <a:cubicBezTo>
                      <a:pt x="2185" y="960"/>
                      <a:pt x="2200" y="1036"/>
                      <a:pt x="2211" y="1112"/>
                    </a:cubicBezTo>
                    <a:cubicBezTo>
                      <a:pt x="2217" y="1198"/>
                      <a:pt x="2213" y="1282"/>
                      <a:pt x="2198" y="1365"/>
                    </a:cubicBezTo>
                    <a:cubicBezTo>
                      <a:pt x="2181" y="1453"/>
                      <a:pt x="2154" y="1536"/>
                      <a:pt x="2118" y="1616"/>
                    </a:cubicBezTo>
                    <a:cubicBezTo>
                      <a:pt x="2084" y="1686"/>
                      <a:pt x="2045" y="1751"/>
                      <a:pt x="1996" y="1811"/>
                    </a:cubicBezTo>
                    <a:cubicBezTo>
                      <a:pt x="1942" y="1875"/>
                      <a:pt x="1883" y="1931"/>
                      <a:pt x="1814" y="1981"/>
                    </a:cubicBezTo>
                    <a:lnTo>
                      <a:pt x="1814" y="1981"/>
                    </a:lnTo>
                    <a:cubicBezTo>
                      <a:pt x="1813" y="1981"/>
                      <a:pt x="1813" y="1981"/>
                      <a:pt x="1813" y="1981"/>
                    </a:cubicBezTo>
                    <a:cubicBezTo>
                      <a:pt x="1813" y="1981"/>
                      <a:pt x="1813" y="1981"/>
                      <a:pt x="1814" y="1981"/>
                    </a:cubicBezTo>
                    <a:lnTo>
                      <a:pt x="1814" y="1981"/>
                    </a:lnTo>
                    <a:cubicBezTo>
                      <a:pt x="1813" y="1982"/>
                      <a:pt x="1812" y="1982"/>
                      <a:pt x="1812" y="1983"/>
                    </a:cubicBezTo>
                    <a:cubicBezTo>
                      <a:pt x="1746" y="2028"/>
                      <a:pt x="1674" y="2066"/>
                      <a:pt x="1598" y="2094"/>
                    </a:cubicBezTo>
                    <a:cubicBezTo>
                      <a:pt x="1504" y="2126"/>
                      <a:pt x="1406" y="2147"/>
                      <a:pt x="1306" y="2157"/>
                    </a:cubicBezTo>
                    <a:cubicBezTo>
                      <a:pt x="1279" y="2158"/>
                      <a:pt x="1251" y="2159"/>
                      <a:pt x="1224" y="2159"/>
                    </a:cubicBezTo>
                    <a:cubicBezTo>
                      <a:pt x="1152" y="2159"/>
                      <a:pt x="1080" y="2154"/>
                      <a:pt x="1007" y="2143"/>
                    </a:cubicBezTo>
                    <a:cubicBezTo>
                      <a:pt x="902" y="2123"/>
                      <a:pt x="802" y="2090"/>
                      <a:pt x="708" y="2047"/>
                    </a:cubicBezTo>
                    <a:lnTo>
                      <a:pt x="708" y="2047"/>
                    </a:lnTo>
                    <a:cubicBezTo>
                      <a:pt x="713" y="2050"/>
                      <a:pt x="716" y="2051"/>
                      <a:pt x="720" y="2054"/>
                    </a:cubicBezTo>
                    <a:cubicBezTo>
                      <a:pt x="631" y="2012"/>
                      <a:pt x="548" y="1961"/>
                      <a:pt x="473" y="1898"/>
                    </a:cubicBezTo>
                    <a:lnTo>
                      <a:pt x="473" y="1898"/>
                    </a:lnTo>
                    <a:cubicBezTo>
                      <a:pt x="407" y="1840"/>
                      <a:pt x="348" y="1775"/>
                      <a:pt x="298" y="1703"/>
                    </a:cubicBezTo>
                    <a:lnTo>
                      <a:pt x="298" y="1702"/>
                    </a:lnTo>
                    <a:cubicBezTo>
                      <a:pt x="252" y="1633"/>
                      <a:pt x="215" y="1561"/>
                      <a:pt x="186" y="1482"/>
                    </a:cubicBezTo>
                    <a:lnTo>
                      <a:pt x="186" y="1482"/>
                    </a:lnTo>
                    <a:cubicBezTo>
                      <a:pt x="186" y="1483"/>
                      <a:pt x="186" y="1484"/>
                      <a:pt x="186" y="1484"/>
                    </a:cubicBezTo>
                    <a:cubicBezTo>
                      <a:pt x="172" y="1438"/>
                      <a:pt x="161" y="1393"/>
                      <a:pt x="149" y="1348"/>
                    </a:cubicBezTo>
                    <a:cubicBezTo>
                      <a:pt x="148" y="1305"/>
                      <a:pt x="148" y="1264"/>
                      <a:pt x="148" y="1221"/>
                    </a:cubicBezTo>
                    <a:cubicBezTo>
                      <a:pt x="148" y="1151"/>
                      <a:pt x="156" y="1083"/>
                      <a:pt x="166" y="1015"/>
                    </a:cubicBezTo>
                    <a:cubicBezTo>
                      <a:pt x="185" y="927"/>
                      <a:pt x="212" y="844"/>
                      <a:pt x="248" y="763"/>
                    </a:cubicBezTo>
                    <a:cubicBezTo>
                      <a:pt x="292" y="671"/>
                      <a:pt x="348" y="585"/>
                      <a:pt x="413" y="505"/>
                    </a:cubicBezTo>
                    <a:lnTo>
                      <a:pt x="413" y="505"/>
                    </a:lnTo>
                    <a:lnTo>
                      <a:pt x="407" y="511"/>
                    </a:lnTo>
                    <a:cubicBezTo>
                      <a:pt x="408" y="508"/>
                      <a:pt x="411" y="506"/>
                      <a:pt x="413" y="503"/>
                    </a:cubicBezTo>
                    <a:cubicBezTo>
                      <a:pt x="413" y="501"/>
                      <a:pt x="415" y="500"/>
                      <a:pt x="416" y="498"/>
                    </a:cubicBezTo>
                    <a:lnTo>
                      <a:pt x="416" y="498"/>
                    </a:lnTo>
                    <a:cubicBezTo>
                      <a:pt x="416" y="499"/>
                      <a:pt x="415" y="499"/>
                      <a:pt x="415" y="500"/>
                    </a:cubicBezTo>
                    <a:lnTo>
                      <a:pt x="415" y="500"/>
                    </a:lnTo>
                    <a:cubicBezTo>
                      <a:pt x="473" y="434"/>
                      <a:pt x="537" y="374"/>
                      <a:pt x="609" y="322"/>
                    </a:cubicBezTo>
                    <a:cubicBezTo>
                      <a:pt x="676" y="280"/>
                      <a:pt x="743" y="246"/>
                      <a:pt x="815" y="217"/>
                    </a:cubicBezTo>
                    <a:cubicBezTo>
                      <a:pt x="892" y="191"/>
                      <a:pt x="971" y="174"/>
                      <a:pt x="1051" y="167"/>
                    </a:cubicBezTo>
                    <a:cubicBezTo>
                      <a:pt x="1071" y="166"/>
                      <a:pt x="1090" y="166"/>
                      <a:pt x="1110" y="166"/>
                    </a:cubicBezTo>
                    <a:close/>
                    <a:moveTo>
                      <a:pt x="1120" y="1"/>
                    </a:moveTo>
                    <a:cubicBezTo>
                      <a:pt x="1081" y="1"/>
                      <a:pt x="1043" y="4"/>
                      <a:pt x="1003" y="8"/>
                    </a:cubicBezTo>
                    <a:cubicBezTo>
                      <a:pt x="899" y="17"/>
                      <a:pt x="799" y="45"/>
                      <a:pt x="703" y="84"/>
                    </a:cubicBezTo>
                    <a:cubicBezTo>
                      <a:pt x="680" y="94"/>
                      <a:pt x="657" y="104"/>
                      <a:pt x="636" y="117"/>
                    </a:cubicBezTo>
                    <a:cubicBezTo>
                      <a:pt x="562" y="154"/>
                      <a:pt x="493" y="204"/>
                      <a:pt x="430" y="259"/>
                    </a:cubicBezTo>
                    <a:cubicBezTo>
                      <a:pt x="340" y="336"/>
                      <a:pt x="264" y="435"/>
                      <a:pt x="201" y="538"/>
                    </a:cubicBezTo>
                    <a:cubicBezTo>
                      <a:pt x="125" y="664"/>
                      <a:pt x="70" y="806"/>
                      <a:pt x="40" y="949"/>
                    </a:cubicBezTo>
                    <a:cubicBezTo>
                      <a:pt x="6" y="1103"/>
                      <a:pt x="0" y="1264"/>
                      <a:pt x="39" y="1418"/>
                    </a:cubicBezTo>
                    <a:cubicBezTo>
                      <a:pt x="42" y="1437"/>
                      <a:pt x="58" y="1454"/>
                      <a:pt x="76" y="1461"/>
                    </a:cubicBezTo>
                    <a:cubicBezTo>
                      <a:pt x="93" y="1521"/>
                      <a:pt x="115" y="1580"/>
                      <a:pt x="143" y="1637"/>
                    </a:cubicBezTo>
                    <a:cubicBezTo>
                      <a:pt x="185" y="1728"/>
                      <a:pt x="244" y="1808"/>
                      <a:pt x="307" y="1881"/>
                    </a:cubicBezTo>
                    <a:cubicBezTo>
                      <a:pt x="428" y="2021"/>
                      <a:pt x="590" y="2124"/>
                      <a:pt x="759" y="2196"/>
                    </a:cubicBezTo>
                    <a:cubicBezTo>
                      <a:pt x="915" y="2263"/>
                      <a:pt x="1088" y="2294"/>
                      <a:pt x="1258" y="2294"/>
                    </a:cubicBezTo>
                    <a:cubicBezTo>
                      <a:pt x="1276" y="2294"/>
                      <a:pt x="1294" y="2294"/>
                      <a:pt x="1312" y="2293"/>
                    </a:cubicBezTo>
                    <a:cubicBezTo>
                      <a:pt x="1498" y="2285"/>
                      <a:pt x="1680" y="2232"/>
                      <a:pt x="1840" y="2137"/>
                    </a:cubicBezTo>
                    <a:cubicBezTo>
                      <a:pt x="2009" y="2038"/>
                      <a:pt x="2141" y="1888"/>
                      <a:pt x="2231" y="1715"/>
                    </a:cubicBezTo>
                    <a:cubicBezTo>
                      <a:pt x="2318" y="1543"/>
                      <a:pt x="2363" y="1345"/>
                      <a:pt x="2356" y="1151"/>
                    </a:cubicBezTo>
                    <a:cubicBezTo>
                      <a:pt x="2350" y="976"/>
                      <a:pt x="2298" y="806"/>
                      <a:pt x="2214" y="652"/>
                    </a:cubicBezTo>
                    <a:cubicBezTo>
                      <a:pt x="2131" y="499"/>
                      <a:pt x="2011" y="372"/>
                      <a:pt x="1875" y="264"/>
                    </a:cubicBezTo>
                    <a:cubicBezTo>
                      <a:pt x="1792" y="200"/>
                      <a:pt x="1701" y="151"/>
                      <a:pt x="1605" y="107"/>
                    </a:cubicBezTo>
                    <a:cubicBezTo>
                      <a:pt x="1512" y="65"/>
                      <a:pt x="1414" y="35"/>
                      <a:pt x="1310" y="18"/>
                    </a:cubicBezTo>
                    <a:cubicBezTo>
                      <a:pt x="1265" y="11"/>
                      <a:pt x="1216" y="4"/>
                      <a:pt x="1167" y="2"/>
                    </a:cubicBezTo>
                    <a:cubicBezTo>
                      <a:pt x="1151" y="1"/>
                      <a:pt x="1136" y="1"/>
                      <a:pt x="112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5" name="Google Shape;16585;p98"/>
              <p:cNvSpPr/>
              <p:nvPr/>
            </p:nvSpPr>
            <p:spPr>
              <a:xfrm>
                <a:off x="7885216" y="4174462"/>
                <a:ext cx="90342" cy="91608"/>
              </a:xfrm>
              <a:custGeom>
                <a:rect b="b" l="l" r="r" t="t"/>
                <a:pathLst>
                  <a:path extrusionOk="0" h="2896" w="2856">
                    <a:moveTo>
                      <a:pt x="1454" y="1"/>
                    </a:moveTo>
                    <a:cubicBezTo>
                      <a:pt x="1300" y="1"/>
                      <a:pt x="1138" y="34"/>
                      <a:pt x="971" y="103"/>
                    </a:cubicBezTo>
                    <a:cubicBezTo>
                      <a:pt x="937" y="118"/>
                      <a:pt x="907" y="131"/>
                      <a:pt x="878" y="146"/>
                    </a:cubicBezTo>
                    <a:cubicBezTo>
                      <a:pt x="745" y="215"/>
                      <a:pt x="615" y="314"/>
                      <a:pt x="492" y="441"/>
                    </a:cubicBezTo>
                    <a:cubicBezTo>
                      <a:pt x="356" y="583"/>
                      <a:pt x="243" y="749"/>
                      <a:pt x="157" y="937"/>
                    </a:cubicBezTo>
                    <a:cubicBezTo>
                      <a:pt x="98" y="1070"/>
                      <a:pt x="55" y="1207"/>
                      <a:pt x="29" y="1346"/>
                    </a:cubicBezTo>
                    <a:cubicBezTo>
                      <a:pt x="5" y="1495"/>
                      <a:pt x="1" y="1644"/>
                      <a:pt x="21" y="1790"/>
                    </a:cubicBezTo>
                    <a:cubicBezTo>
                      <a:pt x="38" y="1932"/>
                      <a:pt x="84" y="2074"/>
                      <a:pt x="157" y="2211"/>
                    </a:cubicBezTo>
                    <a:cubicBezTo>
                      <a:pt x="187" y="2267"/>
                      <a:pt x="224" y="2324"/>
                      <a:pt x="277" y="2387"/>
                    </a:cubicBezTo>
                    <a:cubicBezTo>
                      <a:pt x="326" y="2447"/>
                      <a:pt x="381" y="2498"/>
                      <a:pt x="452" y="2555"/>
                    </a:cubicBezTo>
                    <a:cubicBezTo>
                      <a:pt x="559" y="2642"/>
                      <a:pt x="692" y="2720"/>
                      <a:pt x="858" y="2785"/>
                    </a:cubicBezTo>
                    <a:cubicBezTo>
                      <a:pt x="1010" y="2847"/>
                      <a:pt x="1176" y="2883"/>
                      <a:pt x="1351" y="2893"/>
                    </a:cubicBezTo>
                    <a:cubicBezTo>
                      <a:pt x="1377" y="2895"/>
                      <a:pt x="1403" y="2895"/>
                      <a:pt x="1429" y="2895"/>
                    </a:cubicBezTo>
                    <a:cubicBezTo>
                      <a:pt x="1568" y="2895"/>
                      <a:pt x="1706" y="2870"/>
                      <a:pt x="1829" y="2824"/>
                    </a:cubicBezTo>
                    <a:cubicBezTo>
                      <a:pt x="1861" y="2811"/>
                      <a:pt x="1891" y="2797"/>
                      <a:pt x="1919" y="2783"/>
                    </a:cubicBezTo>
                    <a:cubicBezTo>
                      <a:pt x="1958" y="2762"/>
                      <a:pt x="1991" y="2741"/>
                      <a:pt x="2025" y="2718"/>
                    </a:cubicBezTo>
                    <a:cubicBezTo>
                      <a:pt x="2091" y="2671"/>
                      <a:pt x="2148" y="2614"/>
                      <a:pt x="2210" y="2541"/>
                    </a:cubicBezTo>
                    <a:lnTo>
                      <a:pt x="2230" y="2520"/>
                    </a:lnTo>
                    <a:cubicBezTo>
                      <a:pt x="2240" y="2513"/>
                      <a:pt x="2249" y="2506"/>
                      <a:pt x="2260" y="2499"/>
                    </a:cubicBezTo>
                    <a:cubicBezTo>
                      <a:pt x="2306" y="2468"/>
                      <a:pt x="2347" y="2430"/>
                      <a:pt x="2398" y="2383"/>
                    </a:cubicBezTo>
                    <a:cubicBezTo>
                      <a:pt x="2495" y="2290"/>
                      <a:pt x="2581" y="2184"/>
                      <a:pt x="2652" y="2069"/>
                    </a:cubicBezTo>
                    <a:cubicBezTo>
                      <a:pt x="2682" y="2022"/>
                      <a:pt x="2710" y="1966"/>
                      <a:pt x="2740" y="1896"/>
                    </a:cubicBezTo>
                    <a:cubicBezTo>
                      <a:pt x="2763" y="1843"/>
                      <a:pt x="2784" y="1787"/>
                      <a:pt x="2803" y="1730"/>
                    </a:cubicBezTo>
                    <a:cubicBezTo>
                      <a:pt x="2821" y="1667"/>
                      <a:pt x="2833" y="1603"/>
                      <a:pt x="2843" y="1537"/>
                    </a:cubicBezTo>
                    <a:cubicBezTo>
                      <a:pt x="2853" y="1475"/>
                      <a:pt x="2856" y="1411"/>
                      <a:pt x="2850" y="1338"/>
                    </a:cubicBezTo>
                    <a:cubicBezTo>
                      <a:pt x="2840" y="1116"/>
                      <a:pt x="2767" y="892"/>
                      <a:pt x="2641" y="688"/>
                    </a:cubicBezTo>
                    <a:cubicBezTo>
                      <a:pt x="2526" y="506"/>
                      <a:pt x="2360" y="341"/>
                      <a:pt x="2160" y="214"/>
                    </a:cubicBezTo>
                    <a:cubicBezTo>
                      <a:pt x="2081" y="164"/>
                      <a:pt x="1989" y="119"/>
                      <a:pt x="1873" y="76"/>
                    </a:cubicBezTo>
                    <a:cubicBezTo>
                      <a:pt x="1775" y="40"/>
                      <a:pt x="1664" y="15"/>
                      <a:pt x="1546" y="5"/>
                    </a:cubicBezTo>
                    <a:cubicBezTo>
                      <a:pt x="1515" y="2"/>
                      <a:pt x="1485" y="1"/>
                      <a:pt x="14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6" name="Google Shape;16586;p98"/>
              <p:cNvSpPr/>
              <p:nvPr/>
            </p:nvSpPr>
            <p:spPr>
              <a:xfrm>
                <a:off x="7898438" y="4190089"/>
                <a:ext cx="63233" cy="64847"/>
              </a:xfrm>
              <a:custGeom>
                <a:rect b="b" l="l" r="r" t="t"/>
                <a:pathLst>
                  <a:path extrusionOk="0" h="2050" w="1999">
                    <a:moveTo>
                      <a:pt x="1179" y="228"/>
                    </a:moveTo>
                    <a:cubicBezTo>
                      <a:pt x="1183" y="228"/>
                      <a:pt x="1186" y="231"/>
                      <a:pt x="1191" y="231"/>
                    </a:cubicBezTo>
                    <a:cubicBezTo>
                      <a:pt x="1186" y="231"/>
                      <a:pt x="1183" y="231"/>
                      <a:pt x="1179" y="228"/>
                    </a:cubicBezTo>
                    <a:close/>
                    <a:moveTo>
                      <a:pt x="788" y="267"/>
                    </a:moveTo>
                    <a:cubicBezTo>
                      <a:pt x="782" y="270"/>
                      <a:pt x="775" y="271"/>
                      <a:pt x="768" y="274"/>
                    </a:cubicBezTo>
                    <a:cubicBezTo>
                      <a:pt x="775" y="271"/>
                      <a:pt x="781" y="268"/>
                      <a:pt x="788" y="267"/>
                    </a:cubicBezTo>
                    <a:close/>
                    <a:moveTo>
                      <a:pt x="377" y="569"/>
                    </a:moveTo>
                    <a:lnTo>
                      <a:pt x="377" y="569"/>
                    </a:lnTo>
                    <a:cubicBezTo>
                      <a:pt x="374" y="572"/>
                      <a:pt x="373" y="576"/>
                      <a:pt x="370" y="579"/>
                    </a:cubicBezTo>
                    <a:cubicBezTo>
                      <a:pt x="373" y="576"/>
                      <a:pt x="376" y="572"/>
                      <a:pt x="377" y="569"/>
                    </a:cubicBezTo>
                    <a:close/>
                    <a:moveTo>
                      <a:pt x="1742" y="734"/>
                    </a:moveTo>
                    <a:cubicBezTo>
                      <a:pt x="1743" y="735"/>
                      <a:pt x="1743" y="739"/>
                      <a:pt x="1745" y="741"/>
                    </a:cubicBezTo>
                    <a:cubicBezTo>
                      <a:pt x="1743" y="739"/>
                      <a:pt x="1742" y="735"/>
                      <a:pt x="1742" y="734"/>
                    </a:cubicBezTo>
                    <a:close/>
                    <a:moveTo>
                      <a:pt x="1801" y="990"/>
                    </a:moveTo>
                    <a:lnTo>
                      <a:pt x="1801" y="990"/>
                    </a:lnTo>
                    <a:cubicBezTo>
                      <a:pt x="1801" y="997"/>
                      <a:pt x="1802" y="1001"/>
                      <a:pt x="1802" y="1008"/>
                    </a:cubicBezTo>
                    <a:cubicBezTo>
                      <a:pt x="1802" y="1004"/>
                      <a:pt x="1801" y="997"/>
                      <a:pt x="1801" y="990"/>
                    </a:cubicBezTo>
                    <a:close/>
                    <a:moveTo>
                      <a:pt x="425" y="1671"/>
                    </a:moveTo>
                    <a:lnTo>
                      <a:pt x="425" y="1671"/>
                    </a:lnTo>
                    <a:cubicBezTo>
                      <a:pt x="426" y="1673"/>
                      <a:pt x="427" y="1673"/>
                      <a:pt x="429" y="1674"/>
                    </a:cubicBezTo>
                    <a:cubicBezTo>
                      <a:pt x="427" y="1674"/>
                      <a:pt x="426" y="1673"/>
                      <a:pt x="425" y="1671"/>
                    </a:cubicBezTo>
                    <a:close/>
                    <a:moveTo>
                      <a:pt x="1461" y="1769"/>
                    </a:moveTo>
                    <a:lnTo>
                      <a:pt x="1461" y="1769"/>
                    </a:lnTo>
                    <a:cubicBezTo>
                      <a:pt x="1461" y="1769"/>
                      <a:pt x="1460" y="1769"/>
                      <a:pt x="1460" y="1770"/>
                    </a:cubicBezTo>
                    <a:lnTo>
                      <a:pt x="1460" y="1770"/>
                    </a:lnTo>
                    <a:cubicBezTo>
                      <a:pt x="1460" y="1769"/>
                      <a:pt x="1461" y="1769"/>
                      <a:pt x="1461" y="1769"/>
                    </a:cubicBezTo>
                    <a:close/>
                    <a:moveTo>
                      <a:pt x="661" y="1820"/>
                    </a:moveTo>
                    <a:lnTo>
                      <a:pt x="661" y="1820"/>
                    </a:lnTo>
                    <a:cubicBezTo>
                      <a:pt x="662" y="1820"/>
                      <a:pt x="664" y="1822"/>
                      <a:pt x="664" y="1822"/>
                    </a:cubicBezTo>
                    <a:cubicBezTo>
                      <a:pt x="662" y="1822"/>
                      <a:pt x="662" y="1822"/>
                      <a:pt x="661" y="1820"/>
                    </a:cubicBezTo>
                    <a:close/>
                    <a:moveTo>
                      <a:pt x="1282" y="1866"/>
                    </a:moveTo>
                    <a:cubicBezTo>
                      <a:pt x="1280" y="1867"/>
                      <a:pt x="1277" y="1868"/>
                      <a:pt x="1275" y="1869"/>
                    </a:cubicBezTo>
                    <a:lnTo>
                      <a:pt x="1275" y="1869"/>
                    </a:lnTo>
                    <a:cubicBezTo>
                      <a:pt x="1277" y="1868"/>
                      <a:pt x="1280" y="1867"/>
                      <a:pt x="1282" y="1866"/>
                    </a:cubicBezTo>
                    <a:close/>
                    <a:moveTo>
                      <a:pt x="1047" y="220"/>
                    </a:moveTo>
                    <a:cubicBezTo>
                      <a:pt x="1091" y="220"/>
                      <a:pt x="1134" y="223"/>
                      <a:pt x="1178" y="231"/>
                    </a:cubicBezTo>
                    <a:cubicBezTo>
                      <a:pt x="1236" y="241"/>
                      <a:pt x="1292" y="260"/>
                      <a:pt x="1347" y="284"/>
                    </a:cubicBezTo>
                    <a:cubicBezTo>
                      <a:pt x="1400" y="311"/>
                      <a:pt x="1448" y="341"/>
                      <a:pt x="1494" y="378"/>
                    </a:cubicBezTo>
                    <a:cubicBezTo>
                      <a:pt x="1544" y="424"/>
                      <a:pt x="1590" y="471"/>
                      <a:pt x="1629" y="526"/>
                    </a:cubicBezTo>
                    <a:cubicBezTo>
                      <a:pt x="1677" y="596"/>
                      <a:pt x="1716" y="672"/>
                      <a:pt x="1745" y="754"/>
                    </a:cubicBezTo>
                    <a:cubicBezTo>
                      <a:pt x="1772" y="837"/>
                      <a:pt x="1792" y="923"/>
                      <a:pt x="1801" y="1010"/>
                    </a:cubicBezTo>
                    <a:cubicBezTo>
                      <a:pt x="1805" y="1091"/>
                      <a:pt x="1801" y="1172"/>
                      <a:pt x="1786" y="1250"/>
                    </a:cubicBezTo>
                    <a:cubicBezTo>
                      <a:pt x="1772" y="1318"/>
                      <a:pt x="1750" y="1386"/>
                      <a:pt x="1723" y="1451"/>
                    </a:cubicBezTo>
                    <a:cubicBezTo>
                      <a:pt x="1693" y="1511"/>
                      <a:pt x="1657" y="1568"/>
                      <a:pt x="1616" y="1623"/>
                    </a:cubicBezTo>
                    <a:cubicBezTo>
                      <a:pt x="1571" y="1674"/>
                      <a:pt x="1522" y="1721"/>
                      <a:pt x="1467" y="1763"/>
                    </a:cubicBezTo>
                    <a:lnTo>
                      <a:pt x="1467" y="1763"/>
                    </a:lnTo>
                    <a:cubicBezTo>
                      <a:pt x="1468" y="1762"/>
                      <a:pt x="1470" y="1761"/>
                      <a:pt x="1471" y="1760"/>
                    </a:cubicBezTo>
                    <a:lnTo>
                      <a:pt x="1471" y="1760"/>
                    </a:lnTo>
                    <a:cubicBezTo>
                      <a:pt x="1469" y="1761"/>
                      <a:pt x="1467" y="1763"/>
                      <a:pt x="1465" y="1765"/>
                    </a:cubicBezTo>
                    <a:lnTo>
                      <a:pt x="1465" y="1765"/>
                    </a:lnTo>
                    <a:cubicBezTo>
                      <a:pt x="1465" y="1764"/>
                      <a:pt x="1466" y="1764"/>
                      <a:pt x="1466" y="1764"/>
                    </a:cubicBezTo>
                    <a:lnTo>
                      <a:pt x="1466" y="1764"/>
                    </a:lnTo>
                    <a:cubicBezTo>
                      <a:pt x="1465" y="1765"/>
                      <a:pt x="1464" y="1765"/>
                      <a:pt x="1464" y="1766"/>
                    </a:cubicBezTo>
                    <a:lnTo>
                      <a:pt x="1464" y="1766"/>
                    </a:lnTo>
                    <a:cubicBezTo>
                      <a:pt x="1464" y="1765"/>
                      <a:pt x="1464" y="1765"/>
                      <a:pt x="1465" y="1765"/>
                    </a:cubicBezTo>
                    <a:lnTo>
                      <a:pt x="1465" y="1765"/>
                    </a:lnTo>
                    <a:cubicBezTo>
                      <a:pt x="1465" y="1765"/>
                      <a:pt x="1464" y="1765"/>
                      <a:pt x="1464" y="1765"/>
                    </a:cubicBezTo>
                    <a:lnTo>
                      <a:pt x="1464" y="1765"/>
                    </a:lnTo>
                    <a:cubicBezTo>
                      <a:pt x="1465" y="1764"/>
                      <a:pt x="1466" y="1764"/>
                      <a:pt x="1467" y="1763"/>
                    </a:cubicBezTo>
                    <a:lnTo>
                      <a:pt x="1467" y="1763"/>
                    </a:lnTo>
                    <a:cubicBezTo>
                      <a:pt x="1465" y="1764"/>
                      <a:pt x="1463" y="1765"/>
                      <a:pt x="1463" y="1766"/>
                    </a:cubicBezTo>
                    <a:cubicBezTo>
                      <a:pt x="1463" y="1766"/>
                      <a:pt x="1463" y="1766"/>
                      <a:pt x="1464" y="1766"/>
                    </a:cubicBezTo>
                    <a:lnTo>
                      <a:pt x="1464" y="1766"/>
                    </a:lnTo>
                    <a:cubicBezTo>
                      <a:pt x="1463" y="1766"/>
                      <a:pt x="1463" y="1767"/>
                      <a:pt x="1463" y="1767"/>
                    </a:cubicBezTo>
                    <a:cubicBezTo>
                      <a:pt x="1460" y="1768"/>
                      <a:pt x="1458" y="1770"/>
                      <a:pt x="1456" y="1772"/>
                    </a:cubicBezTo>
                    <a:lnTo>
                      <a:pt x="1456" y="1772"/>
                    </a:lnTo>
                    <a:cubicBezTo>
                      <a:pt x="1398" y="1811"/>
                      <a:pt x="1338" y="1844"/>
                      <a:pt x="1274" y="1869"/>
                    </a:cubicBezTo>
                    <a:lnTo>
                      <a:pt x="1274" y="1869"/>
                    </a:lnTo>
                    <a:cubicBezTo>
                      <a:pt x="1212" y="1889"/>
                      <a:pt x="1148" y="1902"/>
                      <a:pt x="1083" y="1908"/>
                    </a:cubicBezTo>
                    <a:lnTo>
                      <a:pt x="1085" y="1908"/>
                    </a:lnTo>
                    <a:cubicBezTo>
                      <a:pt x="1073" y="1908"/>
                      <a:pt x="1061" y="1908"/>
                      <a:pt x="1049" y="1908"/>
                    </a:cubicBezTo>
                    <a:cubicBezTo>
                      <a:pt x="991" y="1908"/>
                      <a:pt x="934" y="1903"/>
                      <a:pt x="876" y="1893"/>
                    </a:cubicBezTo>
                    <a:cubicBezTo>
                      <a:pt x="881" y="1893"/>
                      <a:pt x="886" y="1895"/>
                      <a:pt x="893" y="1895"/>
                    </a:cubicBezTo>
                    <a:cubicBezTo>
                      <a:pt x="813" y="1879"/>
                      <a:pt x="734" y="1853"/>
                      <a:pt x="659" y="1819"/>
                    </a:cubicBezTo>
                    <a:cubicBezTo>
                      <a:pt x="581" y="1780"/>
                      <a:pt x="506" y="1733"/>
                      <a:pt x="437" y="1680"/>
                    </a:cubicBezTo>
                    <a:cubicBezTo>
                      <a:pt x="369" y="1623"/>
                      <a:pt x="309" y="1560"/>
                      <a:pt x="256" y="1488"/>
                    </a:cubicBezTo>
                    <a:cubicBezTo>
                      <a:pt x="215" y="1428"/>
                      <a:pt x="180" y="1364"/>
                      <a:pt x="152" y="1295"/>
                    </a:cubicBezTo>
                    <a:cubicBezTo>
                      <a:pt x="131" y="1232"/>
                      <a:pt x="115" y="1170"/>
                      <a:pt x="108" y="1101"/>
                    </a:cubicBezTo>
                    <a:cubicBezTo>
                      <a:pt x="108" y="1091"/>
                      <a:pt x="105" y="1079"/>
                      <a:pt x="105" y="1067"/>
                    </a:cubicBezTo>
                    <a:cubicBezTo>
                      <a:pt x="148" y="1064"/>
                      <a:pt x="180" y="1030"/>
                      <a:pt x="184" y="987"/>
                    </a:cubicBezTo>
                    <a:cubicBezTo>
                      <a:pt x="184" y="974"/>
                      <a:pt x="187" y="964"/>
                      <a:pt x="188" y="951"/>
                    </a:cubicBezTo>
                    <a:cubicBezTo>
                      <a:pt x="200" y="895"/>
                      <a:pt x="216" y="843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2"/>
                      <a:pt x="237" y="792"/>
                    </a:cubicBezTo>
                    <a:lnTo>
                      <a:pt x="237" y="792"/>
                    </a:lnTo>
                    <a:cubicBezTo>
                      <a:pt x="237" y="792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91"/>
                      <a:pt x="237" y="791"/>
                      <a:pt x="237" y="791"/>
                    </a:cubicBezTo>
                    <a:lnTo>
                      <a:pt x="237" y="791"/>
                    </a:lnTo>
                    <a:cubicBezTo>
                      <a:pt x="237" y="788"/>
                      <a:pt x="239" y="785"/>
                      <a:pt x="240" y="784"/>
                    </a:cubicBezTo>
                    <a:lnTo>
                      <a:pt x="240" y="784"/>
                    </a:lnTo>
                    <a:cubicBezTo>
                      <a:pt x="239" y="786"/>
                      <a:pt x="237" y="788"/>
                      <a:pt x="237" y="791"/>
                    </a:cubicBezTo>
                    <a:lnTo>
                      <a:pt x="237" y="791"/>
                    </a:lnTo>
                    <a:cubicBezTo>
                      <a:pt x="240" y="784"/>
                      <a:pt x="243" y="777"/>
                      <a:pt x="246" y="771"/>
                    </a:cubicBezTo>
                    <a:cubicBezTo>
                      <a:pt x="280" y="702"/>
                      <a:pt x="320" y="640"/>
                      <a:pt x="367" y="580"/>
                    </a:cubicBezTo>
                    <a:cubicBezTo>
                      <a:pt x="432" y="504"/>
                      <a:pt x="505" y="436"/>
                      <a:pt x="588" y="376"/>
                    </a:cubicBezTo>
                    <a:cubicBezTo>
                      <a:pt x="649" y="333"/>
                      <a:pt x="718" y="297"/>
                      <a:pt x="790" y="267"/>
                    </a:cubicBezTo>
                    <a:cubicBezTo>
                      <a:pt x="860" y="242"/>
                      <a:pt x="931" y="228"/>
                      <a:pt x="1004" y="221"/>
                    </a:cubicBezTo>
                    <a:cubicBezTo>
                      <a:pt x="1007" y="221"/>
                      <a:pt x="1009" y="221"/>
                      <a:pt x="1011" y="221"/>
                    </a:cubicBezTo>
                    <a:lnTo>
                      <a:pt x="1011" y="221"/>
                    </a:lnTo>
                    <a:cubicBezTo>
                      <a:pt x="1011" y="221"/>
                      <a:pt x="1010" y="221"/>
                      <a:pt x="1010" y="221"/>
                    </a:cubicBezTo>
                    <a:cubicBezTo>
                      <a:pt x="1012" y="221"/>
                      <a:pt x="1014" y="221"/>
                      <a:pt x="1016" y="220"/>
                    </a:cubicBezTo>
                    <a:lnTo>
                      <a:pt x="1016" y="220"/>
                    </a:lnTo>
                    <a:cubicBezTo>
                      <a:pt x="1026" y="220"/>
                      <a:pt x="1037" y="220"/>
                      <a:pt x="1047" y="220"/>
                    </a:cubicBezTo>
                    <a:close/>
                    <a:moveTo>
                      <a:pt x="1056" y="1"/>
                    </a:moveTo>
                    <a:cubicBezTo>
                      <a:pt x="966" y="1"/>
                      <a:pt x="877" y="14"/>
                      <a:pt x="790" y="36"/>
                    </a:cubicBezTo>
                    <a:cubicBezTo>
                      <a:pt x="725" y="53"/>
                      <a:pt x="662" y="78"/>
                      <a:pt x="604" y="111"/>
                    </a:cubicBezTo>
                    <a:cubicBezTo>
                      <a:pt x="576" y="128"/>
                      <a:pt x="546" y="146"/>
                      <a:pt x="518" y="164"/>
                    </a:cubicBezTo>
                    <a:cubicBezTo>
                      <a:pt x="417" y="227"/>
                      <a:pt x="330" y="305"/>
                      <a:pt x="253" y="393"/>
                    </a:cubicBezTo>
                    <a:cubicBezTo>
                      <a:pt x="217" y="434"/>
                      <a:pt x="184" y="477"/>
                      <a:pt x="155" y="522"/>
                    </a:cubicBezTo>
                    <a:cubicBezTo>
                      <a:pt x="127" y="567"/>
                      <a:pt x="104" y="613"/>
                      <a:pt x="82" y="662"/>
                    </a:cubicBezTo>
                    <a:cubicBezTo>
                      <a:pt x="47" y="739"/>
                      <a:pt x="25" y="822"/>
                      <a:pt x="18" y="907"/>
                    </a:cubicBezTo>
                    <a:cubicBezTo>
                      <a:pt x="16" y="912"/>
                      <a:pt x="15" y="918"/>
                      <a:pt x="15" y="923"/>
                    </a:cubicBezTo>
                    <a:cubicBezTo>
                      <a:pt x="1" y="1013"/>
                      <a:pt x="2" y="1100"/>
                      <a:pt x="15" y="1189"/>
                    </a:cubicBezTo>
                    <a:cubicBezTo>
                      <a:pt x="29" y="1285"/>
                      <a:pt x="67" y="1375"/>
                      <a:pt x="110" y="1459"/>
                    </a:cubicBezTo>
                    <a:cubicBezTo>
                      <a:pt x="197" y="1628"/>
                      <a:pt x="339" y="1766"/>
                      <a:pt x="495" y="1869"/>
                    </a:cubicBezTo>
                    <a:cubicBezTo>
                      <a:pt x="651" y="1974"/>
                      <a:pt x="838" y="2034"/>
                      <a:pt x="1027" y="2048"/>
                    </a:cubicBezTo>
                    <a:cubicBezTo>
                      <a:pt x="1045" y="2049"/>
                      <a:pt x="1063" y="2050"/>
                      <a:pt x="1081" y="2050"/>
                    </a:cubicBezTo>
                    <a:cubicBezTo>
                      <a:pt x="1153" y="2050"/>
                      <a:pt x="1225" y="2041"/>
                      <a:pt x="1294" y="2022"/>
                    </a:cubicBezTo>
                    <a:cubicBezTo>
                      <a:pt x="1385" y="1998"/>
                      <a:pt x="1471" y="1953"/>
                      <a:pt x="1550" y="1903"/>
                    </a:cubicBezTo>
                    <a:cubicBezTo>
                      <a:pt x="1686" y="1816"/>
                      <a:pt x="1796" y="1694"/>
                      <a:pt x="1875" y="1551"/>
                    </a:cubicBezTo>
                    <a:cubicBezTo>
                      <a:pt x="1949" y="1415"/>
                      <a:pt x="1987" y="1260"/>
                      <a:pt x="1994" y="1106"/>
                    </a:cubicBezTo>
                    <a:cubicBezTo>
                      <a:pt x="1998" y="1030"/>
                      <a:pt x="1992" y="955"/>
                      <a:pt x="1981" y="882"/>
                    </a:cubicBezTo>
                    <a:cubicBezTo>
                      <a:pt x="1971" y="801"/>
                      <a:pt x="1949" y="722"/>
                      <a:pt x="1921" y="648"/>
                    </a:cubicBezTo>
                    <a:cubicBezTo>
                      <a:pt x="1868" y="506"/>
                      <a:pt x="1788" y="376"/>
                      <a:pt x="1682" y="265"/>
                    </a:cubicBezTo>
                    <a:cubicBezTo>
                      <a:pt x="1577" y="156"/>
                      <a:pt x="1441" y="76"/>
                      <a:pt x="1294" y="33"/>
                    </a:cubicBezTo>
                    <a:cubicBezTo>
                      <a:pt x="1216" y="11"/>
                      <a:pt x="1136" y="1"/>
                      <a:pt x="10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7" name="Google Shape;16587;p98"/>
              <p:cNvSpPr/>
              <p:nvPr/>
            </p:nvSpPr>
            <p:spPr>
              <a:xfrm>
                <a:off x="7836217" y="4085005"/>
                <a:ext cx="24452" cy="18252"/>
              </a:xfrm>
              <a:custGeom>
                <a:rect b="b" l="l" r="r" t="t"/>
                <a:pathLst>
                  <a:path extrusionOk="0" h="577" w="773">
                    <a:moveTo>
                      <a:pt x="658" y="535"/>
                    </a:moveTo>
                    <a:lnTo>
                      <a:pt x="658" y="535"/>
                    </a:lnTo>
                    <a:cubicBezTo>
                      <a:pt x="658" y="535"/>
                      <a:pt x="658" y="535"/>
                      <a:pt x="658" y="536"/>
                    </a:cubicBezTo>
                    <a:lnTo>
                      <a:pt x="658" y="536"/>
                    </a:lnTo>
                    <a:lnTo>
                      <a:pt x="658" y="535"/>
                    </a:lnTo>
                    <a:close/>
                    <a:moveTo>
                      <a:pt x="660" y="540"/>
                    </a:moveTo>
                    <a:lnTo>
                      <a:pt x="660" y="540"/>
                    </a:lnTo>
                    <a:cubicBezTo>
                      <a:pt x="661" y="540"/>
                      <a:pt x="661" y="541"/>
                      <a:pt x="661" y="541"/>
                    </a:cubicBezTo>
                    <a:lnTo>
                      <a:pt x="661" y="541"/>
                    </a:lnTo>
                    <a:cubicBezTo>
                      <a:pt x="661" y="541"/>
                      <a:pt x="661" y="540"/>
                      <a:pt x="660" y="540"/>
                    </a:cubicBezTo>
                    <a:close/>
                    <a:moveTo>
                      <a:pt x="55" y="1"/>
                    </a:moveTo>
                    <a:cubicBezTo>
                      <a:pt x="47" y="1"/>
                      <a:pt x="39" y="3"/>
                      <a:pt x="32" y="6"/>
                    </a:cubicBezTo>
                    <a:cubicBezTo>
                      <a:pt x="25" y="12"/>
                      <a:pt x="20" y="19"/>
                      <a:pt x="15" y="26"/>
                    </a:cubicBezTo>
                    <a:cubicBezTo>
                      <a:pt x="0" y="49"/>
                      <a:pt x="7" y="82"/>
                      <a:pt x="30" y="96"/>
                    </a:cubicBezTo>
                    <a:cubicBezTo>
                      <a:pt x="138" y="159"/>
                      <a:pt x="242" y="227"/>
                      <a:pt x="344" y="297"/>
                    </a:cubicBezTo>
                    <a:cubicBezTo>
                      <a:pt x="454" y="372"/>
                      <a:pt x="556" y="453"/>
                      <a:pt x="659" y="538"/>
                    </a:cubicBezTo>
                    <a:lnTo>
                      <a:pt x="659" y="538"/>
                    </a:lnTo>
                    <a:cubicBezTo>
                      <a:pt x="659" y="538"/>
                      <a:pt x="660" y="539"/>
                      <a:pt x="660" y="539"/>
                    </a:cubicBezTo>
                    <a:lnTo>
                      <a:pt x="660" y="538"/>
                    </a:lnTo>
                    <a:lnTo>
                      <a:pt x="660" y="538"/>
                    </a:lnTo>
                    <a:cubicBezTo>
                      <a:pt x="662" y="540"/>
                      <a:pt x="665" y="542"/>
                      <a:pt x="667" y="544"/>
                    </a:cubicBezTo>
                    <a:lnTo>
                      <a:pt x="667" y="544"/>
                    </a:lnTo>
                    <a:cubicBezTo>
                      <a:pt x="665" y="543"/>
                      <a:pt x="662" y="542"/>
                      <a:pt x="661" y="541"/>
                    </a:cubicBezTo>
                    <a:lnTo>
                      <a:pt x="661" y="541"/>
                    </a:lnTo>
                    <a:cubicBezTo>
                      <a:pt x="669" y="548"/>
                      <a:pt x="676" y="555"/>
                      <a:pt x="686" y="559"/>
                    </a:cubicBezTo>
                    <a:cubicBezTo>
                      <a:pt x="696" y="569"/>
                      <a:pt x="705" y="576"/>
                      <a:pt x="719" y="576"/>
                    </a:cubicBezTo>
                    <a:cubicBezTo>
                      <a:pt x="732" y="576"/>
                      <a:pt x="746" y="572"/>
                      <a:pt x="755" y="562"/>
                    </a:cubicBezTo>
                    <a:cubicBezTo>
                      <a:pt x="765" y="552"/>
                      <a:pt x="772" y="540"/>
                      <a:pt x="772" y="527"/>
                    </a:cubicBezTo>
                    <a:cubicBezTo>
                      <a:pt x="772" y="514"/>
                      <a:pt x="768" y="499"/>
                      <a:pt x="758" y="490"/>
                    </a:cubicBezTo>
                    <a:cubicBezTo>
                      <a:pt x="659" y="407"/>
                      <a:pt x="559" y="328"/>
                      <a:pt x="454" y="254"/>
                    </a:cubicBezTo>
                    <a:cubicBezTo>
                      <a:pt x="335" y="165"/>
                      <a:pt x="209" y="85"/>
                      <a:pt x="82" y="8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8" name="Google Shape;16588;p98"/>
              <p:cNvSpPr/>
              <p:nvPr/>
            </p:nvSpPr>
            <p:spPr>
              <a:xfrm>
                <a:off x="7853520" y="4079248"/>
                <a:ext cx="14298" cy="15753"/>
              </a:xfrm>
              <a:custGeom>
                <a:rect b="b" l="l" r="r" t="t"/>
                <a:pathLst>
                  <a:path extrusionOk="0" h="498" w="452">
                    <a:moveTo>
                      <a:pt x="65" y="1"/>
                    </a:moveTo>
                    <a:cubicBezTo>
                      <a:pt x="55" y="1"/>
                      <a:pt x="43" y="2"/>
                      <a:pt x="33" y="8"/>
                    </a:cubicBezTo>
                    <a:cubicBezTo>
                      <a:pt x="29" y="9"/>
                      <a:pt x="26" y="12"/>
                      <a:pt x="20" y="16"/>
                    </a:cubicBezTo>
                    <a:cubicBezTo>
                      <a:pt x="7" y="28"/>
                      <a:pt x="0" y="44"/>
                      <a:pt x="0" y="59"/>
                    </a:cubicBezTo>
                    <a:cubicBezTo>
                      <a:pt x="0" y="78"/>
                      <a:pt x="7" y="91"/>
                      <a:pt x="17" y="105"/>
                    </a:cubicBezTo>
                    <a:cubicBezTo>
                      <a:pt x="113" y="237"/>
                      <a:pt x="219" y="361"/>
                      <a:pt x="337" y="479"/>
                    </a:cubicBezTo>
                    <a:cubicBezTo>
                      <a:pt x="349" y="491"/>
                      <a:pt x="366" y="498"/>
                      <a:pt x="383" y="498"/>
                    </a:cubicBezTo>
                    <a:cubicBezTo>
                      <a:pt x="398" y="498"/>
                      <a:pt x="413" y="492"/>
                      <a:pt x="424" y="482"/>
                    </a:cubicBezTo>
                    <a:cubicBezTo>
                      <a:pt x="450" y="459"/>
                      <a:pt x="451" y="417"/>
                      <a:pt x="428" y="393"/>
                    </a:cubicBezTo>
                    <a:cubicBezTo>
                      <a:pt x="375" y="339"/>
                      <a:pt x="322" y="286"/>
                      <a:pt x="272" y="228"/>
                    </a:cubicBezTo>
                    <a:cubicBezTo>
                      <a:pt x="215" y="162"/>
                      <a:pt x="162" y="92"/>
                      <a:pt x="108" y="21"/>
                    </a:cubicBezTo>
                    <a:cubicBezTo>
                      <a:pt x="99" y="8"/>
                      <a:pt x="79" y="1"/>
                      <a:pt x="6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9" name="Google Shape;16589;p98"/>
              <p:cNvSpPr/>
              <p:nvPr/>
            </p:nvSpPr>
            <p:spPr>
              <a:xfrm>
                <a:off x="7848617" y="4040087"/>
                <a:ext cx="35460" cy="48524"/>
              </a:xfrm>
              <a:custGeom>
                <a:rect b="b" l="l" r="r" t="t"/>
                <a:pathLst>
                  <a:path extrusionOk="0" h="1534" w="1121">
                    <a:moveTo>
                      <a:pt x="107" y="0"/>
                    </a:moveTo>
                    <a:cubicBezTo>
                      <a:pt x="91" y="0"/>
                      <a:pt x="75" y="4"/>
                      <a:pt x="61" y="11"/>
                    </a:cubicBezTo>
                    <a:cubicBezTo>
                      <a:pt x="34" y="23"/>
                      <a:pt x="15" y="44"/>
                      <a:pt x="8" y="70"/>
                    </a:cubicBezTo>
                    <a:cubicBezTo>
                      <a:pt x="1" y="95"/>
                      <a:pt x="1" y="126"/>
                      <a:pt x="15" y="148"/>
                    </a:cubicBezTo>
                    <a:cubicBezTo>
                      <a:pt x="165" y="387"/>
                      <a:pt x="333" y="614"/>
                      <a:pt x="505" y="838"/>
                    </a:cubicBezTo>
                    <a:cubicBezTo>
                      <a:pt x="591" y="952"/>
                      <a:pt x="682" y="1064"/>
                      <a:pt x="768" y="1178"/>
                    </a:cubicBezTo>
                    <a:cubicBezTo>
                      <a:pt x="854" y="1293"/>
                      <a:pt x="941" y="1403"/>
                      <a:pt x="1027" y="1518"/>
                    </a:cubicBezTo>
                    <a:cubicBezTo>
                      <a:pt x="1035" y="1529"/>
                      <a:pt x="1049" y="1534"/>
                      <a:pt x="1063" y="1534"/>
                    </a:cubicBezTo>
                    <a:cubicBezTo>
                      <a:pt x="1076" y="1534"/>
                      <a:pt x="1089" y="1530"/>
                      <a:pt x="1099" y="1522"/>
                    </a:cubicBezTo>
                    <a:cubicBezTo>
                      <a:pt x="1120" y="1502"/>
                      <a:pt x="1117" y="1472"/>
                      <a:pt x="1103" y="1451"/>
                    </a:cubicBezTo>
                    <a:cubicBezTo>
                      <a:pt x="1086" y="1429"/>
                      <a:pt x="1072" y="1408"/>
                      <a:pt x="1058" y="1387"/>
                    </a:cubicBezTo>
                    <a:lnTo>
                      <a:pt x="1058" y="1387"/>
                    </a:lnTo>
                    <a:cubicBezTo>
                      <a:pt x="1058" y="1387"/>
                      <a:pt x="1059" y="1388"/>
                      <a:pt x="1060" y="1388"/>
                    </a:cubicBezTo>
                    <a:cubicBezTo>
                      <a:pt x="989" y="1283"/>
                      <a:pt x="918" y="1178"/>
                      <a:pt x="850" y="1074"/>
                    </a:cubicBezTo>
                    <a:cubicBezTo>
                      <a:pt x="771" y="954"/>
                      <a:pt x="699" y="831"/>
                      <a:pt x="625" y="709"/>
                    </a:cubicBezTo>
                    <a:cubicBezTo>
                      <a:pt x="485" y="478"/>
                      <a:pt x="344" y="249"/>
                      <a:pt x="182" y="30"/>
                    </a:cubicBezTo>
                    <a:cubicBezTo>
                      <a:pt x="170" y="19"/>
                      <a:pt x="155" y="9"/>
                      <a:pt x="138" y="4"/>
                    </a:cubicBezTo>
                    <a:cubicBezTo>
                      <a:pt x="128" y="2"/>
                      <a:pt x="117" y="0"/>
                      <a:pt x="1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0" name="Google Shape;16590;p98"/>
              <p:cNvSpPr/>
              <p:nvPr/>
            </p:nvSpPr>
            <p:spPr>
              <a:xfrm>
                <a:off x="7873069" y="4051285"/>
                <a:ext cx="12368" cy="18252"/>
              </a:xfrm>
              <a:custGeom>
                <a:rect b="b" l="l" r="r" t="t"/>
                <a:pathLst>
                  <a:path extrusionOk="0" h="577" w="391">
                    <a:moveTo>
                      <a:pt x="89" y="1"/>
                    </a:moveTo>
                    <a:cubicBezTo>
                      <a:pt x="77" y="1"/>
                      <a:pt x="65" y="4"/>
                      <a:pt x="54" y="10"/>
                    </a:cubicBezTo>
                    <a:cubicBezTo>
                      <a:pt x="15" y="27"/>
                      <a:pt x="1" y="74"/>
                      <a:pt x="19" y="111"/>
                    </a:cubicBezTo>
                    <a:cubicBezTo>
                      <a:pt x="95" y="255"/>
                      <a:pt x="174" y="396"/>
                      <a:pt x="249" y="540"/>
                    </a:cubicBezTo>
                    <a:cubicBezTo>
                      <a:pt x="262" y="563"/>
                      <a:pt x="287" y="576"/>
                      <a:pt x="313" y="576"/>
                    </a:cubicBezTo>
                    <a:cubicBezTo>
                      <a:pt x="323" y="576"/>
                      <a:pt x="334" y="574"/>
                      <a:pt x="343" y="570"/>
                    </a:cubicBezTo>
                    <a:cubicBezTo>
                      <a:pt x="377" y="551"/>
                      <a:pt x="390" y="509"/>
                      <a:pt x="375" y="475"/>
                    </a:cubicBezTo>
                    <a:cubicBezTo>
                      <a:pt x="300" y="329"/>
                      <a:pt x="229" y="184"/>
                      <a:pt x="155" y="41"/>
                    </a:cubicBezTo>
                    <a:cubicBezTo>
                      <a:pt x="142" y="15"/>
                      <a:pt x="115" y="1"/>
                      <a:pt x="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1" name="Google Shape;16591;p98"/>
              <p:cNvSpPr/>
              <p:nvPr/>
            </p:nvSpPr>
            <p:spPr>
              <a:xfrm>
                <a:off x="7889075" y="4042048"/>
                <a:ext cx="11198" cy="31443"/>
              </a:xfrm>
              <a:custGeom>
                <a:rect b="b" l="l" r="r" t="t"/>
                <a:pathLst>
                  <a:path extrusionOk="0" h="994" w="354">
                    <a:moveTo>
                      <a:pt x="94" y="1"/>
                    </a:moveTo>
                    <a:cubicBezTo>
                      <a:pt x="88" y="1"/>
                      <a:pt x="82" y="1"/>
                      <a:pt x="76" y="2"/>
                    </a:cubicBezTo>
                    <a:cubicBezTo>
                      <a:pt x="69" y="4"/>
                      <a:pt x="62" y="5"/>
                      <a:pt x="55" y="10"/>
                    </a:cubicBezTo>
                    <a:cubicBezTo>
                      <a:pt x="20" y="31"/>
                      <a:pt x="0" y="71"/>
                      <a:pt x="10" y="110"/>
                    </a:cubicBezTo>
                    <a:cubicBezTo>
                      <a:pt x="42" y="246"/>
                      <a:pt x="78" y="380"/>
                      <a:pt x="113" y="512"/>
                    </a:cubicBezTo>
                    <a:cubicBezTo>
                      <a:pt x="151" y="660"/>
                      <a:pt x="196" y="804"/>
                      <a:pt x="239" y="952"/>
                    </a:cubicBezTo>
                    <a:cubicBezTo>
                      <a:pt x="247" y="976"/>
                      <a:pt x="266" y="993"/>
                      <a:pt x="291" y="993"/>
                    </a:cubicBezTo>
                    <a:cubicBezTo>
                      <a:pt x="295" y="993"/>
                      <a:pt x="299" y="993"/>
                      <a:pt x="304" y="992"/>
                    </a:cubicBezTo>
                    <a:cubicBezTo>
                      <a:pt x="330" y="988"/>
                      <a:pt x="354" y="956"/>
                      <a:pt x="344" y="927"/>
                    </a:cubicBezTo>
                    <a:cubicBezTo>
                      <a:pt x="307" y="794"/>
                      <a:pt x="284" y="658"/>
                      <a:pt x="259" y="519"/>
                    </a:cubicBezTo>
                    <a:lnTo>
                      <a:pt x="222" y="295"/>
                    </a:lnTo>
                    <a:cubicBezTo>
                      <a:pt x="209" y="220"/>
                      <a:pt x="198" y="144"/>
                      <a:pt x="182" y="70"/>
                    </a:cubicBezTo>
                    <a:cubicBezTo>
                      <a:pt x="172" y="30"/>
                      <a:pt x="13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2" name="Google Shape;16592;p98"/>
              <p:cNvSpPr/>
              <p:nvPr/>
            </p:nvSpPr>
            <p:spPr>
              <a:xfrm>
                <a:off x="7873069" y="4152351"/>
                <a:ext cx="4650" cy="32613"/>
              </a:xfrm>
              <a:custGeom>
                <a:rect b="b" l="l" r="r" t="t"/>
                <a:pathLst>
                  <a:path extrusionOk="0" h="1031" w="147">
                    <a:moveTo>
                      <a:pt x="98" y="1"/>
                    </a:moveTo>
                    <a:cubicBezTo>
                      <a:pt x="90" y="1"/>
                      <a:pt x="81" y="2"/>
                      <a:pt x="74" y="6"/>
                    </a:cubicBezTo>
                    <a:cubicBezTo>
                      <a:pt x="55" y="14"/>
                      <a:pt x="44" y="29"/>
                      <a:pt x="44" y="46"/>
                    </a:cubicBezTo>
                    <a:cubicBezTo>
                      <a:pt x="45" y="357"/>
                      <a:pt x="17" y="666"/>
                      <a:pt x="2" y="976"/>
                    </a:cubicBezTo>
                    <a:cubicBezTo>
                      <a:pt x="1" y="1003"/>
                      <a:pt x="22" y="1027"/>
                      <a:pt x="51" y="1030"/>
                    </a:cubicBezTo>
                    <a:cubicBezTo>
                      <a:pt x="52" y="1030"/>
                      <a:pt x="53" y="1030"/>
                      <a:pt x="53" y="1030"/>
                    </a:cubicBezTo>
                    <a:cubicBezTo>
                      <a:pt x="78" y="1030"/>
                      <a:pt x="103" y="1009"/>
                      <a:pt x="104" y="981"/>
                    </a:cubicBezTo>
                    <a:cubicBezTo>
                      <a:pt x="118" y="672"/>
                      <a:pt x="147" y="364"/>
                      <a:pt x="145" y="52"/>
                    </a:cubicBezTo>
                    <a:cubicBezTo>
                      <a:pt x="145" y="25"/>
                      <a:pt x="125" y="2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3" name="Google Shape;16593;p98"/>
              <p:cNvSpPr/>
              <p:nvPr/>
            </p:nvSpPr>
            <p:spPr>
              <a:xfrm>
                <a:off x="7894516" y="4147258"/>
                <a:ext cx="6674" cy="13507"/>
              </a:xfrm>
              <a:custGeom>
                <a:rect b="b" l="l" r="r" t="t"/>
                <a:pathLst>
                  <a:path extrusionOk="0" h="427" w="211">
                    <a:moveTo>
                      <a:pt x="190" y="321"/>
                    </a:moveTo>
                    <a:cubicBezTo>
                      <a:pt x="190" y="321"/>
                      <a:pt x="190" y="322"/>
                      <a:pt x="191" y="322"/>
                    </a:cubicBezTo>
                    <a:cubicBezTo>
                      <a:pt x="191" y="322"/>
                      <a:pt x="190" y="321"/>
                      <a:pt x="190" y="321"/>
                    </a:cubicBezTo>
                    <a:close/>
                    <a:moveTo>
                      <a:pt x="54" y="1"/>
                    </a:moveTo>
                    <a:cubicBezTo>
                      <a:pt x="51" y="1"/>
                      <a:pt x="49" y="1"/>
                      <a:pt x="46" y="1"/>
                    </a:cubicBezTo>
                    <a:cubicBezTo>
                      <a:pt x="42" y="4"/>
                      <a:pt x="36" y="4"/>
                      <a:pt x="33" y="6"/>
                    </a:cubicBezTo>
                    <a:cubicBezTo>
                      <a:pt x="13" y="17"/>
                      <a:pt x="0" y="40"/>
                      <a:pt x="6" y="61"/>
                    </a:cubicBezTo>
                    <a:cubicBezTo>
                      <a:pt x="22" y="124"/>
                      <a:pt x="39" y="183"/>
                      <a:pt x="57" y="243"/>
                    </a:cubicBezTo>
                    <a:cubicBezTo>
                      <a:pt x="75" y="298"/>
                      <a:pt x="93" y="349"/>
                      <a:pt x="113" y="399"/>
                    </a:cubicBezTo>
                    <a:cubicBezTo>
                      <a:pt x="118" y="411"/>
                      <a:pt x="132" y="421"/>
                      <a:pt x="142" y="425"/>
                    </a:cubicBezTo>
                    <a:cubicBezTo>
                      <a:pt x="147" y="426"/>
                      <a:pt x="152" y="427"/>
                      <a:pt x="157" y="427"/>
                    </a:cubicBezTo>
                    <a:cubicBezTo>
                      <a:pt x="166" y="427"/>
                      <a:pt x="174" y="425"/>
                      <a:pt x="182" y="421"/>
                    </a:cubicBezTo>
                    <a:cubicBezTo>
                      <a:pt x="192" y="415"/>
                      <a:pt x="201" y="405"/>
                      <a:pt x="206" y="392"/>
                    </a:cubicBezTo>
                    <a:cubicBezTo>
                      <a:pt x="211" y="378"/>
                      <a:pt x="208" y="368"/>
                      <a:pt x="203" y="355"/>
                    </a:cubicBezTo>
                    <a:cubicBezTo>
                      <a:pt x="198" y="344"/>
                      <a:pt x="194" y="331"/>
                      <a:pt x="190" y="320"/>
                    </a:cubicBezTo>
                    <a:lnTo>
                      <a:pt x="190" y="320"/>
                    </a:lnTo>
                    <a:cubicBezTo>
                      <a:pt x="190" y="320"/>
                      <a:pt x="190" y="321"/>
                      <a:pt x="190" y="321"/>
                    </a:cubicBezTo>
                    <a:lnTo>
                      <a:pt x="190" y="321"/>
                    </a:lnTo>
                    <a:cubicBezTo>
                      <a:pt x="157" y="228"/>
                      <a:pt x="129" y="136"/>
                      <a:pt x="105" y="41"/>
                    </a:cubicBezTo>
                    <a:cubicBezTo>
                      <a:pt x="98" y="17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4" name="Google Shape;16594;p98"/>
              <p:cNvSpPr/>
              <p:nvPr/>
            </p:nvSpPr>
            <p:spPr>
              <a:xfrm>
                <a:off x="7873385" y="4257276"/>
                <a:ext cx="63012" cy="86262"/>
              </a:xfrm>
              <a:custGeom>
                <a:rect b="b" l="l" r="r" t="t"/>
                <a:pathLst>
                  <a:path extrusionOk="0" h="2727" w="1992">
                    <a:moveTo>
                      <a:pt x="274" y="520"/>
                    </a:moveTo>
                    <a:cubicBezTo>
                      <a:pt x="274" y="520"/>
                      <a:pt x="274" y="521"/>
                      <a:pt x="274" y="521"/>
                    </a:cubicBezTo>
                    <a:cubicBezTo>
                      <a:pt x="274" y="521"/>
                      <a:pt x="274" y="520"/>
                      <a:pt x="274" y="520"/>
                    </a:cubicBezTo>
                    <a:close/>
                    <a:moveTo>
                      <a:pt x="274" y="520"/>
                    </a:moveTo>
                    <a:cubicBezTo>
                      <a:pt x="277" y="521"/>
                      <a:pt x="277" y="524"/>
                      <a:pt x="279" y="528"/>
                    </a:cubicBezTo>
                    <a:cubicBezTo>
                      <a:pt x="279" y="524"/>
                      <a:pt x="277" y="521"/>
                      <a:pt x="274" y="520"/>
                    </a:cubicBezTo>
                    <a:close/>
                    <a:moveTo>
                      <a:pt x="1169" y="1973"/>
                    </a:moveTo>
                    <a:cubicBezTo>
                      <a:pt x="1172" y="1974"/>
                      <a:pt x="1174" y="1976"/>
                      <a:pt x="1176" y="1977"/>
                    </a:cubicBezTo>
                    <a:cubicBezTo>
                      <a:pt x="1175" y="1976"/>
                      <a:pt x="1172" y="1974"/>
                      <a:pt x="1169" y="1973"/>
                    </a:cubicBezTo>
                    <a:close/>
                    <a:moveTo>
                      <a:pt x="51" y="0"/>
                    </a:moveTo>
                    <a:cubicBezTo>
                      <a:pt x="43" y="0"/>
                      <a:pt x="35" y="2"/>
                      <a:pt x="28" y="6"/>
                    </a:cubicBezTo>
                    <a:cubicBezTo>
                      <a:pt x="17" y="8"/>
                      <a:pt x="8" y="20"/>
                      <a:pt x="5" y="33"/>
                    </a:cubicBezTo>
                    <a:cubicBezTo>
                      <a:pt x="1" y="47"/>
                      <a:pt x="2" y="57"/>
                      <a:pt x="8" y="70"/>
                    </a:cubicBezTo>
                    <a:cubicBezTo>
                      <a:pt x="21" y="104"/>
                      <a:pt x="34" y="136"/>
                      <a:pt x="44" y="169"/>
                    </a:cubicBezTo>
                    <a:cubicBezTo>
                      <a:pt x="42" y="166"/>
                      <a:pt x="42" y="163"/>
                      <a:pt x="41" y="162"/>
                    </a:cubicBezTo>
                    <a:lnTo>
                      <a:pt x="41" y="162"/>
                    </a:lnTo>
                    <a:cubicBezTo>
                      <a:pt x="130" y="412"/>
                      <a:pt x="213" y="667"/>
                      <a:pt x="306" y="918"/>
                    </a:cubicBezTo>
                    <a:cubicBezTo>
                      <a:pt x="406" y="1187"/>
                      <a:pt x="529" y="1445"/>
                      <a:pt x="694" y="1681"/>
                    </a:cubicBezTo>
                    <a:cubicBezTo>
                      <a:pt x="843" y="1891"/>
                      <a:pt x="1036" y="2069"/>
                      <a:pt x="1238" y="2231"/>
                    </a:cubicBezTo>
                    <a:cubicBezTo>
                      <a:pt x="1337" y="2311"/>
                      <a:pt x="1438" y="2385"/>
                      <a:pt x="1540" y="2461"/>
                    </a:cubicBezTo>
                    <a:cubicBezTo>
                      <a:pt x="1652" y="2546"/>
                      <a:pt x="1762" y="2627"/>
                      <a:pt x="1871" y="2713"/>
                    </a:cubicBezTo>
                    <a:cubicBezTo>
                      <a:pt x="1884" y="2720"/>
                      <a:pt x="1897" y="2725"/>
                      <a:pt x="1910" y="2726"/>
                    </a:cubicBezTo>
                    <a:cubicBezTo>
                      <a:pt x="1931" y="2726"/>
                      <a:pt x="1950" y="2719"/>
                      <a:pt x="1967" y="2706"/>
                    </a:cubicBezTo>
                    <a:cubicBezTo>
                      <a:pt x="1981" y="2692"/>
                      <a:pt x="1990" y="2672"/>
                      <a:pt x="1991" y="2653"/>
                    </a:cubicBezTo>
                    <a:cubicBezTo>
                      <a:pt x="1991" y="2633"/>
                      <a:pt x="1985" y="2610"/>
                      <a:pt x="1970" y="2596"/>
                    </a:cubicBezTo>
                    <a:cubicBezTo>
                      <a:pt x="1842" y="2483"/>
                      <a:pt x="1709" y="2382"/>
                      <a:pt x="1573" y="2282"/>
                    </a:cubicBezTo>
                    <a:cubicBezTo>
                      <a:pt x="1438" y="2183"/>
                      <a:pt x="1304" y="2085"/>
                      <a:pt x="1175" y="1980"/>
                    </a:cubicBezTo>
                    <a:cubicBezTo>
                      <a:pt x="1095" y="1913"/>
                      <a:pt x="1019" y="1841"/>
                      <a:pt x="947" y="1767"/>
                    </a:cubicBezTo>
                    <a:cubicBezTo>
                      <a:pt x="874" y="1689"/>
                      <a:pt x="808" y="1608"/>
                      <a:pt x="745" y="1522"/>
                    </a:cubicBezTo>
                    <a:cubicBezTo>
                      <a:pt x="535" y="1214"/>
                      <a:pt x="400" y="865"/>
                      <a:pt x="273" y="517"/>
                    </a:cubicBezTo>
                    <a:lnTo>
                      <a:pt x="273" y="517"/>
                    </a:lnTo>
                    <a:cubicBezTo>
                      <a:pt x="273" y="517"/>
                      <a:pt x="273" y="517"/>
                      <a:pt x="273" y="517"/>
                    </a:cubicBezTo>
                    <a:lnTo>
                      <a:pt x="273" y="517"/>
                    </a:lnTo>
                    <a:cubicBezTo>
                      <a:pt x="215" y="354"/>
                      <a:pt x="158" y="190"/>
                      <a:pt x="95" y="27"/>
                    </a:cubicBezTo>
                    <a:cubicBezTo>
                      <a:pt x="89" y="9"/>
                      <a:pt x="70" y="0"/>
                      <a:pt x="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5" name="Google Shape;16595;p98"/>
              <p:cNvSpPr/>
              <p:nvPr/>
            </p:nvSpPr>
            <p:spPr>
              <a:xfrm>
                <a:off x="7927287" y="4314151"/>
                <a:ext cx="26666" cy="22681"/>
              </a:xfrm>
              <a:custGeom>
                <a:rect b="b" l="l" r="r" t="t"/>
                <a:pathLst>
                  <a:path extrusionOk="0" h="717" w="843">
                    <a:moveTo>
                      <a:pt x="55" y="0"/>
                    </a:moveTo>
                    <a:cubicBezTo>
                      <a:pt x="45" y="0"/>
                      <a:pt x="37" y="3"/>
                      <a:pt x="29" y="6"/>
                    </a:cubicBezTo>
                    <a:cubicBezTo>
                      <a:pt x="24" y="6"/>
                      <a:pt x="21" y="7"/>
                      <a:pt x="17" y="12"/>
                    </a:cubicBezTo>
                    <a:cubicBezTo>
                      <a:pt x="8" y="20"/>
                      <a:pt x="2" y="33"/>
                      <a:pt x="1" y="46"/>
                    </a:cubicBezTo>
                    <a:cubicBezTo>
                      <a:pt x="1" y="60"/>
                      <a:pt x="7" y="70"/>
                      <a:pt x="15" y="83"/>
                    </a:cubicBezTo>
                    <a:cubicBezTo>
                      <a:pt x="35" y="111"/>
                      <a:pt x="57" y="139"/>
                      <a:pt x="78" y="165"/>
                    </a:cubicBezTo>
                    <a:cubicBezTo>
                      <a:pt x="107" y="201"/>
                      <a:pt x="138" y="234"/>
                      <a:pt x="171" y="265"/>
                    </a:cubicBezTo>
                    <a:cubicBezTo>
                      <a:pt x="221" y="318"/>
                      <a:pt x="279" y="365"/>
                      <a:pt x="336" y="411"/>
                    </a:cubicBezTo>
                    <a:cubicBezTo>
                      <a:pt x="468" y="520"/>
                      <a:pt x="615" y="615"/>
                      <a:pt x="758" y="709"/>
                    </a:cubicBezTo>
                    <a:cubicBezTo>
                      <a:pt x="766" y="714"/>
                      <a:pt x="776" y="716"/>
                      <a:pt x="785" y="716"/>
                    </a:cubicBezTo>
                    <a:cubicBezTo>
                      <a:pt x="802" y="716"/>
                      <a:pt x="819" y="708"/>
                      <a:pt x="828" y="693"/>
                    </a:cubicBezTo>
                    <a:cubicBezTo>
                      <a:pt x="843" y="670"/>
                      <a:pt x="836" y="640"/>
                      <a:pt x="811" y="626"/>
                    </a:cubicBezTo>
                    <a:cubicBezTo>
                      <a:pt x="659" y="523"/>
                      <a:pt x="506" y="421"/>
                      <a:pt x="363" y="305"/>
                    </a:cubicBezTo>
                    <a:lnTo>
                      <a:pt x="363" y="305"/>
                    </a:lnTo>
                    <a:lnTo>
                      <a:pt x="370" y="312"/>
                    </a:lnTo>
                    <a:cubicBezTo>
                      <a:pt x="317" y="268"/>
                      <a:pt x="267" y="222"/>
                      <a:pt x="221" y="175"/>
                    </a:cubicBezTo>
                    <a:cubicBezTo>
                      <a:pt x="173" y="126"/>
                      <a:pt x="130" y="70"/>
                      <a:pt x="88" y="17"/>
                    </a:cubicBezTo>
                    <a:cubicBezTo>
                      <a:pt x="81" y="6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6" name="Google Shape;16596;p98"/>
              <p:cNvSpPr/>
              <p:nvPr/>
            </p:nvSpPr>
            <p:spPr>
              <a:xfrm>
                <a:off x="7973312" y="4309122"/>
                <a:ext cx="8066" cy="9933"/>
              </a:xfrm>
              <a:custGeom>
                <a:rect b="b" l="l" r="r" t="t"/>
                <a:pathLst>
                  <a:path extrusionOk="0" h="314" w="255">
                    <a:moveTo>
                      <a:pt x="58" y="1"/>
                    </a:moveTo>
                    <a:cubicBezTo>
                      <a:pt x="50" y="1"/>
                      <a:pt x="42" y="2"/>
                      <a:pt x="35" y="6"/>
                    </a:cubicBezTo>
                    <a:cubicBezTo>
                      <a:pt x="11" y="16"/>
                      <a:pt x="1" y="49"/>
                      <a:pt x="13" y="72"/>
                    </a:cubicBezTo>
                    <a:cubicBezTo>
                      <a:pt x="36" y="115"/>
                      <a:pt x="61" y="158"/>
                      <a:pt x="86" y="199"/>
                    </a:cubicBezTo>
                    <a:cubicBezTo>
                      <a:pt x="108" y="234"/>
                      <a:pt x="135" y="265"/>
                      <a:pt x="161" y="298"/>
                    </a:cubicBezTo>
                    <a:cubicBezTo>
                      <a:pt x="170" y="309"/>
                      <a:pt x="182" y="314"/>
                      <a:pt x="196" y="314"/>
                    </a:cubicBezTo>
                    <a:cubicBezTo>
                      <a:pt x="209" y="314"/>
                      <a:pt x="223" y="309"/>
                      <a:pt x="233" y="301"/>
                    </a:cubicBezTo>
                    <a:cubicBezTo>
                      <a:pt x="254" y="281"/>
                      <a:pt x="251" y="251"/>
                      <a:pt x="234" y="229"/>
                    </a:cubicBezTo>
                    <a:cubicBezTo>
                      <a:pt x="220" y="213"/>
                      <a:pt x="205" y="193"/>
                      <a:pt x="191" y="174"/>
                    </a:cubicBezTo>
                    <a:lnTo>
                      <a:pt x="191" y="174"/>
                    </a:lnTo>
                    <a:cubicBezTo>
                      <a:pt x="191" y="174"/>
                      <a:pt x="191" y="175"/>
                      <a:pt x="191" y="175"/>
                    </a:cubicBezTo>
                    <a:lnTo>
                      <a:pt x="191" y="175"/>
                    </a:lnTo>
                    <a:cubicBezTo>
                      <a:pt x="191" y="174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3"/>
                      <a:pt x="190" y="173"/>
                      <a:pt x="191" y="174"/>
                    </a:cubicBezTo>
                    <a:lnTo>
                      <a:pt x="191" y="174"/>
                    </a:lnTo>
                    <a:cubicBezTo>
                      <a:pt x="190" y="173"/>
                      <a:pt x="190" y="173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90" y="172"/>
                      <a:pt x="190" y="172"/>
                      <a:pt x="190" y="172"/>
                    </a:cubicBezTo>
                    <a:lnTo>
                      <a:pt x="190" y="172"/>
                    </a:lnTo>
                    <a:cubicBezTo>
                      <a:pt x="179" y="155"/>
                      <a:pt x="167" y="140"/>
                      <a:pt x="157" y="122"/>
                    </a:cubicBezTo>
                    <a:cubicBezTo>
                      <a:pt x="137" y="92"/>
                      <a:pt x="119" y="59"/>
                      <a:pt x="104" y="28"/>
                    </a:cubicBezTo>
                    <a:cubicBezTo>
                      <a:pt x="94" y="11"/>
                      <a:pt x="7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7" name="Google Shape;16597;p98"/>
              <p:cNvSpPr/>
              <p:nvPr/>
            </p:nvSpPr>
            <p:spPr>
              <a:xfrm>
                <a:off x="8011556" y="4284607"/>
                <a:ext cx="11483" cy="21573"/>
              </a:xfrm>
              <a:custGeom>
                <a:rect b="b" l="l" r="r" t="t"/>
                <a:pathLst>
                  <a:path extrusionOk="0" h="682" w="363">
                    <a:moveTo>
                      <a:pt x="59" y="1"/>
                    </a:moveTo>
                    <a:cubicBezTo>
                      <a:pt x="52" y="1"/>
                      <a:pt x="44" y="3"/>
                      <a:pt x="36" y="6"/>
                    </a:cubicBezTo>
                    <a:cubicBezTo>
                      <a:pt x="12" y="18"/>
                      <a:pt x="0" y="51"/>
                      <a:pt x="14" y="74"/>
                    </a:cubicBezTo>
                    <a:cubicBezTo>
                      <a:pt x="70" y="173"/>
                      <a:pt x="115" y="274"/>
                      <a:pt x="152" y="380"/>
                    </a:cubicBezTo>
                    <a:cubicBezTo>
                      <a:pt x="179" y="462"/>
                      <a:pt x="202" y="545"/>
                      <a:pt x="223" y="629"/>
                    </a:cubicBezTo>
                    <a:cubicBezTo>
                      <a:pt x="232" y="660"/>
                      <a:pt x="258" y="681"/>
                      <a:pt x="287" y="681"/>
                    </a:cubicBezTo>
                    <a:cubicBezTo>
                      <a:pt x="292" y="681"/>
                      <a:pt x="297" y="681"/>
                      <a:pt x="302" y="679"/>
                    </a:cubicBezTo>
                    <a:cubicBezTo>
                      <a:pt x="337" y="672"/>
                      <a:pt x="362" y="636"/>
                      <a:pt x="352" y="601"/>
                    </a:cubicBezTo>
                    <a:cubicBezTo>
                      <a:pt x="329" y="509"/>
                      <a:pt x="299" y="419"/>
                      <a:pt x="262" y="331"/>
                    </a:cubicBezTo>
                    <a:cubicBezTo>
                      <a:pt x="216" y="226"/>
                      <a:pt x="162" y="128"/>
                      <a:pt x="105" y="28"/>
                    </a:cubicBezTo>
                    <a:cubicBezTo>
                      <a:pt x="96" y="11"/>
                      <a:pt x="78" y="1"/>
                      <a:pt x="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8" name="Google Shape;16598;p98"/>
              <p:cNvSpPr/>
              <p:nvPr/>
            </p:nvSpPr>
            <p:spPr>
              <a:xfrm>
                <a:off x="7941459" y="4130809"/>
                <a:ext cx="32328" cy="25085"/>
              </a:xfrm>
              <a:custGeom>
                <a:rect b="b" l="l" r="r" t="t"/>
                <a:pathLst>
                  <a:path extrusionOk="0" h="793" w="1022">
                    <a:moveTo>
                      <a:pt x="58" y="1"/>
                    </a:moveTo>
                    <a:cubicBezTo>
                      <a:pt x="49" y="1"/>
                      <a:pt x="40" y="3"/>
                      <a:pt x="32" y="6"/>
                    </a:cubicBezTo>
                    <a:cubicBezTo>
                      <a:pt x="27" y="10"/>
                      <a:pt x="20" y="16"/>
                      <a:pt x="17" y="23"/>
                    </a:cubicBezTo>
                    <a:cubicBezTo>
                      <a:pt x="1" y="47"/>
                      <a:pt x="10" y="76"/>
                      <a:pt x="32" y="92"/>
                    </a:cubicBezTo>
                    <a:cubicBezTo>
                      <a:pt x="183" y="205"/>
                      <a:pt x="330" y="324"/>
                      <a:pt x="475" y="444"/>
                    </a:cubicBezTo>
                    <a:cubicBezTo>
                      <a:pt x="620" y="561"/>
                      <a:pt x="767" y="680"/>
                      <a:pt x="922" y="783"/>
                    </a:cubicBezTo>
                    <a:cubicBezTo>
                      <a:pt x="931" y="790"/>
                      <a:pt x="942" y="793"/>
                      <a:pt x="953" y="793"/>
                    </a:cubicBezTo>
                    <a:cubicBezTo>
                      <a:pt x="974" y="793"/>
                      <a:pt x="994" y="782"/>
                      <a:pt x="1005" y="766"/>
                    </a:cubicBezTo>
                    <a:cubicBezTo>
                      <a:pt x="1022" y="736"/>
                      <a:pt x="1013" y="700"/>
                      <a:pt x="985" y="682"/>
                    </a:cubicBezTo>
                    <a:cubicBezTo>
                      <a:pt x="915" y="632"/>
                      <a:pt x="843" y="580"/>
                      <a:pt x="771" y="527"/>
                    </a:cubicBezTo>
                    <a:cubicBezTo>
                      <a:pt x="691" y="468"/>
                      <a:pt x="611" y="408"/>
                      <a:pt x="532" y="347"/>
                    </a:cubicBezTo>
                    <a:cubicBezTo>
                      <a:pt x="383" y="232"/>
                      <a:pt x="233" y="119"/>
                      <a:pt x="83" y="9"/>
                    </a:cubicBezTo>
                    <a:cubicBezTo>
                      <a:pt x="75" y="3"/>
                      <a:pt x="67" y="1"/>
                      <a:pt x="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9" name="Google Shape;16599;p98"/>
              <p:cNvSpPr/>
              <p:nvPr/>
            </p:nvSpPr>
            <p:spPr>
              <a:xfrm>
                <a:off x="8017661" y="4176265"/>
                <a:ext cx="33467" cy="69402"/>
              </a:xfrm>
              <a:custGeom>
                <a:rect b="b" l="l" r="r" t="t"/>
                <a:pathLst>
                  <a:path extrusionOk="0" h="2194" w="1058">
                    <a:moveTo>
                      <a:pt x="79" y="174"/>
                    </a:moveTo>
                    <a:cubicBezTo>
                      <a:pt x="81" y="175"/>
                      <a:pt x="83" y="178"/>
                      <a:pt x="85" y="181"/>
                    </a:cubicBezTo>
                    <a:cubicBezTo>
                      <a:pt x="83" y="177"/>
                      <a:pt x="81" y="175"/>
                      <a:pt x="79" y="174"/>
                    </a:cubicBezTo>
                    <a:close/>
                    <a:moveTo>
                      <a:pt x="54" y="0"/>
                    </a:moveTo>
                    <a:cubicBezTo>
                      <a:pt x="45" y="0"/>
                      <a:pt x="36" y="2"/>
                      <a:pt x="29" y="6"/>
                    </a:cubicBezTo>
                    <a:cubicBezTo>
                      <a:pt x="28" y="12"/>
                      <a:pt x="23" y="14"/>
                      <a:pt x="22" y="18"/>
                    </a:cubicBezTo>
                    <a:cubicBezTo>
                      <a:pt x="0" y="38"/>
                      <a:pt x="2" y="67"/>
                      <a:pt x="19" y="87"/>
                    </a:cubicBezTo>
                    <a:cubicBezTo>
                      <a:pt x="38" y="117"/>
                      <a:pt x="59" y="144"/>
                      <a:pt x="79" y="171"/>
                    </a:cubicBezTo>
                    <a:cubicBezTo>
                      <a:pt x="79" y="170"/>
                      <a:pt x="78" y="170"/>
                      <a:pt x="78" y="168"/>
                    </a:cubicBezTo>
                    <a:lnTo>
                      <a:pt x="78" y="168"/>
                    </a:lnTo>
                    <a:cubicBezTo>
                      <a:pt x="199" y="344"/>
                      <a:pt x="315" y="528"/>
                      <a:pt x="419" y="715"/>
                    </a:cubicBezTo>
                    <a:cubicBezTo>
                      <a:pt x="522" y="902"/>
                      <a:pt x="608" y="1098"/>
                      <a:pt x="684" y="1296"/>
                    </a:cubicBezTo>
                    <a:lnTo>
                      <a:pt x="684" y="1296"/>
                    </a:lnTo>
                    <a:cubicBezTo>
                      <a:pt x="683" y="1294"/>
                      <a:pt x="682" y="1292"/>
                      <a:pt x="681" y="1289"/>
                    </a:cubicBezTo>
                    <a:lnTo>
                      <a:pt x="681" y="1289"/>
                    </a:lnTo>
                    <a:cubicBezTo>
                      <a:pt x="728" y="1423"/>
                      <a:pt x="768" y="1557"/>
                      <a:pt x="804" y="1693"/>
                    </a:cubicBezTo>
                    <a:cubicBezTo>
                      <a:pt x="844" y="1838"/>
                      <a:pt x="875" y="1984"/>
                      <a:pt x="901" y="2131"/>
                    </a:cubicBezTo>
                    <a:cubicBezTo>
                      <a:pt x="907" y="2168"/>
                      <a:pt x="942" y="2194"/>
                      <a:pt x="977" y="2194"/>
                    </a:cubicBezTo>
                    <a:cubicBezTo>
                      <a:pt x="983" y="2194"/>
                      <a:pt x="988" y="2193"/>
                      <a:pt x="994" y="2191"/>
                    </a:cubicBezTo>
                    <a:cubicBezTo>
                      <a:pt x="1016" y="2187"/>
                      <a:pt x="1033" y="2174"/>
                      <a:pt x="1044" y="2158"/>
                    </a:cubicBezTo>
                    <a:cubicBezTo>
                      <a:pt x="1054" y="2140"/>
                      <a:pt x="1057" y="2120"/>
                      <a:pt x="1054" y="2098"/>
                    </a:cubicBezTo>
                    <a:cubicBezTo>
                      <a:pt x="1040" y="1998"/>
                      <a:pt x="1026" y="1898"/>
                      <a:pt x="1006" y="1798"/>
                    </a:cubicBezTo>
                    <a:cubicBezTo>
                      <a:pt x="988" y="1703"/>
                      <a:pt x="963" y="1610"/>
                      <a:pt x="934" y="1517"/>
                    </a:cubicBezTo>
                    <a:cubicBezTo>
                      <a:pt x="880" y="1332"/>
                      <a:pt x="804" y="1156"/>
                      <a:pt x="718" y="984"/>
                    </a:cubicBezTo>
                    <a:cubicBezTo>
                      <a:pt x="633" y="820"/>
                      <a:pt x="540" y="659"/>
                      <a:pt x="439" y="505"/>
                    </a:cubicBezTo>
                    <a:cubicBezTo>
                      <a:pt x="330" y="336"/>
                      <a:pt x="208" y="177"/>
                      <a:pt x="88" y="15"/>
                    </a:cubicBezTo>
                    <a:cubicBezTo>
                      <a:pt x="80" y="5"/>
                      <a:pt x="67" y="0"/>
                      <a:pt x="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00" name="Google Shape;16600;p98"/>
            <p:cNvGrpSpPr/>
            <p:nvPr/>
          </p:nvGrpSpPr>
          <p:grpSpPr>
            <a:xfrm>
              <a:off x="6672615" y="4049261"/>
              <a:ext cx="320564" cy="362888"/>
              <a:chOff x="6672615" y="4049261"/>
              <a:chExt cx="320564" cy="362888"/>
            </a:xfrm>
          </p:grpSpPr>
          <p:sp>
            <p:nvSpPr>
              <p:cNvPr id="16601" name="Google Shape;16601;p98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2" name="Google Shape;16602;p98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3" name="Google Shape;16603;p98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4" name="Google Shape;16604;p98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5" name="Google Shape;16605;p98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6" name="Google Shape;16606;p98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7" name="Google Shape;16607;p98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8" name="Google Shape;16608;p98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09" name="Google Shape;16609;p98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0" name="Google Shape;16610;p98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1" name="Google Shape;16611;p98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2" name="Google Shape;16612;p98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3" name="Google Shape;16613;p98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4" name="Google Shape;16614;p98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5" name="Google Shape;16615;p98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6" name="Google Shape;16616;p98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7" name="Google Shape;16617;p98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8" name="Google Shape;16618;p98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19" name="Google Shape;16619;p98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0" name="Google Shape;16620;p98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1" name="Google Shape;16621;p98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2" name="Google Shape;16622;p98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3" name="Google Shape;16623;p98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4" name="Google Shape;16624;p98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5" name="Google Shape;16625;p98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626" name="Google Shape;16626;p98"/>
            <p:cNvGrpSpPr/>
            <p:nvPr/>
          </p:nvGrpSpPr>
          <p:grpSpPr>
            <a:xfrm>
              <a:off x="7250241" y="615711"/>
              <a:ext cx="505424" cy="321038"/>
              <a:chOff x="8553516" y="3053786"/>
              <a:chExt cx="505424" cy="321038"/>
            </a:xfrm>
          </p:grpSpPr>
          <p:sp>
            <p:nvSpPr>
              <p:cNvPr id="16627" name="Google Shape;16627;p98"/>
              <p:cNvSpPr/>
              <p:nvPr/>
            </p:nvSpPr>
            <p:spPr>
              <a:xfrm>
                <a:off x="8553516" y="3053786"/>
                <a:ext cx="505424" cy="321038"/>
              </a:xfrm>
              <a:custGeom>
                <a:rect b="b" l="l" r="r" t="t"/>
                <a:pathLst>
                  <a:path extrusionOk="0" h="10149" w="15978">
                    <a:moveTo>
                      <a:pt x="11486" y="0"/>
                    </a:moveTo>
                    <a:cubicBezTo>
                      <a:pt x="11413" y="0"/>
                      <a:pt x="11340" y="4"/>
                      <a:pt x="11267" y="12"/>
                    </a:cubicBezTo>
                    <a:cubicBezTo>
                      <a:pt x="11051" y="35"/>
                      <a:pt x="10830" y="100"/>
                      <a:pt x="10614" y="206"/>
                    </a:cubicBezTo>
                    <a:cubicBezTo>
                      <a:pt x="10475" y="273"/>
                      <a:pt x="10338" y="359"/>
                      <a:pt x="10203" y="461"/>
                    </a:cubicBezTo>
                    <a:cubicBezTo>
                      <a:pt x="10163" y="492"/>
                      <a:pt x="10123" y="525"/>
                      <a:pt x="10084" y="558"/>
                    </a:cubicBezTo>
                    <a:cubicBezTo>
                      <a:pt x="10080" y="547"/>
                      <a:pt x="10073" y="538"/>
                      <a:pt x="10066" y="528"/>
                    </a:cubicBezTo>
                    <a:cubicBezTo>
                      <a:pt x="10046" y="502"/>
                      <a:pt x="10024" y="479"/>
                      <a:pt x="10003" y="456"/>
                    </a:cubicBezTo>
                    <a:cubicBezTo>
                      <a:pt x="9951" y="401"/>
                      <a:pt x="9888" y="346"/>
                      <a:pt x="9816" y="295"/>
                    </a:cubicBezTo>
                    <a:cubicBezTo>
                      <a:pt x="9771" y="260"/>
                      <a:pt x="9719" y="229"/>
                      <a:pt x="9658" y="196"/>
                    </a:cubicBezTo>
                    <a:cubicBezTo>
                      <a:pt x="9569" y="148"/>
                      <a:pt x="9493" y="116"/>
                      <a:pt x="9421" y="93"/>
                    </a:cubicBezTo>
                    <a:cubicBezTo>
                      <a:pt x="9282" y="48"/>
                      <a:pt x="9126" y="24"/>
                      <a:pt x="8957" y="21"/>
                    </a:cubicBezTo>
                    <a:cubicBezTo>
                      <a:pt x="8949" y="21"/>
                      <a:pt x="8940" y="21"/>
                      <a:pt x="8932" y="21"/>
                    </a:cubicBezTo>
                    <a:cubicBezTo>
                      <a:pt x="8786" y="21"/>
                      <a:pt x="8629" y="33"/>
                      <a:pt x="8468" y="58"/>
                    </a:cubicBezTo>
                    <a:cubicBezTo>
                      <a:pt x="8332" y="80"/>
                      <a:pt x="8188" y="114"/>
                      <a:pt x="8012" y="164"/>
                    </a:cubicBezTo>
                    <a:cubicBezTo>
                      <a:pt x="7862" y="207"/>
                      <a:pt x="7703" y="260"/>
                      <a:pt x="7524" y="329"/>
                    </a:cubicBezTo>
                    <a:cubicBezTo>
                      <a:pt x="7223" y="442"/>
                      <a:pt x="6930" y="574"/>
                      <a:pt x="6656" y="700"/>
                    </a:cubicBezTo>
                    <a:cubicBezTo>
                      <a:pt x="6545" y="750"/>
                      <a:pt x="6436" y="801"/>
                      <a:pt x="6326" y="852"/>
                    </a:cubicBezTo>
                    <a:lnTo>
                      <a:pt x="5917" y="1039"/>
                    </a:lnTo>
                    <a:lnTo>
                      <a:pt x="5747" y="1116"/>
                    </a:lnTo>
                    <a:cubicBezTo>
                      <a:pt x="5663" y="1154"/>
                      <a:pt x="5578" y="1191"/>
                      <a:pt x="5497" y="1231"/>
                    </a:cubicBezTo>
                    <a:cubicBezTo>
                      <a:pt x="5319" y="1313"/>
                      <a:pt x="5146" y="1399"/>
                      <a:pt x="4974" y="1489"/>
                    </a:cubicBezTo>
                    <a:cubicBezTo>
                      <a:pt x="4224" y="1875"/>
                      <a:pt x="3516" y="2313"/>
                      <a:pt x="2875" y="2793"/>
                    </a:cubicBezTo>
                    <a:cubicBezTo>
                      <a:pt x="2829" y="2836"/>
                      <a:pt x="2777" y="2876"/>
                      <a:pt x="2727" y="2913"/>
                    </a:cubicBezTo>
                    <a:cubicBezTo>
                      <a:pt x="2127" y="3377"/>
                      <a:pt x="1600" y="3880"/>
                      <a:pt x="1159" y="4413"/>
                    </a:cubicBezTo>
                    <a:cubicBezTo>
                      <a:pt x="644" y="5038"/>
                      <a:pt x="269" y="5704"/>
                      <a:pt x="44" y="6393"/>
                    </a:cubicBezTo>
                    <a:cubicBezTo>
                      <a:pt x="41" y="6403"/>
                      <a:pt x="41" y="6414"/>
                      <a:pt x="44" y="6424"/>
                    </a:cubicBezTo>
                    <a:lnTo>
                      <a:pt x="37" y="6452"/>
                    </a:lnTo>
                    <a:cubicBezTo>
                      <a:pt x="1" y="6616"/>
                      <a:pt x="4" y="6781"/>
                      <a:pt x="44" y="6943"/>
                    </a:cubicBezTo>
                    <a:cubicBezTo>
                      <a:pt x="48" y="6957"/>
                      <a:pt x="58" y="6969"/>
                      <a:pt x="71" y="6976"/>
                    </a:cubicBezTo>
                    <a:cubicBezTo>
                      <a:pt x="78" y="6979"/>
                      <a:pt x="84" y="6980"/>
                      <a:pt x="90" y="6980"/>
                    </a:cubicBezTo>
                    <a:cubicBezTo>
                      <a:pt x="96" y="6980"/>
                      <a:pt x="102" y="6979"/>
                      <a:pt x="107" y="6976"/>
                    </a:cubicBezTo>
                    <a:cubicBezTo>
                      <a:pt x="157" y="6951"/>
                      <a:pt x="211" y="6933"/>
                      <a:pt x="263" y="6914"/>
                    </a:cubicBezTo>
                    <a:lnTo>
                      <a:pt x="263" y="6914"/>
                    </a:lnTo>
                    <a:cubicBezTo>
                      <a:pt x="264" y="6936"/>
                      <a:pt x="254" y="6964"/>
                      <a:pt x="247" y="6994"/>
                    </a:cubicBezTo>
                    <a:cubicBezTo>
                      <a:pt x="229" y="7059"/>
                      <a:pt x="220" y="7129"/>
                      <a:pt x="220" y="7198"/>
                    </a:cubicBezTo>
                    <a:cubicBezTo>
                      <a:pt x="219" y="7319"/>
                      <a:pt x="250" y="7427"/>
                      <a:pt x="313" y="7508"/>
                    </a:cubicBezTo>
                    <a:cubicBezTo>
                      <a:pt x="336" y="7540"/>
                      <a:pt x="372" y="7567"/>
                      <a:pt x="419" y="7590"/>
                    </a:cubicBezTo>
                    <a:cubicBezTo>
                      <a:pt x="448" y="7605"/>
                      <a:pt x="483" y="7612"/>
                      <a:pt x="524" y="7612"/>
                    </a:cubicBezTo>
                    <a:cubicBezTo>
                      <a:pt x="537" y="7612"/>
                      <a:pt x="551" y="7611"/>
                      <a:pt x="565" y="7610"/>
                    </a:cubicBezTo>
                    <a:cubicBezTo>
                      <a:pt x="620" y="7604"/>
                      <a:pt x="677" y="7583"/>
                      <a:pt x="741" y="7540"/>
                    </a:cubicBezTo>
                    <a:cubicBezTo>
                      <a:pt x="760" y="7527"/>
                      <a:pt x="780" y="7513"/>
                      <a:pt x="799" y="7498"/>
                    </a:cubicBezTo>
                    <a:lnTo>
                      <a:pt x="814" y="7487"/>
                    </a:lnTo>
                    <a:lnTo>
                      <a:pt x="814" y="7487"/>
                    </a:lnTo>
                    <a:cubicBezTo>
                      <a:pt x="800" y="7570"/>
                      <a:pt x="800" y="7654"/>
                      <a:pt x="813" y="7735"/>
                    </a:cubicBezTo>
                    <a:cubicBezTo>
                      <a:pt x="830" y="7863"/>
                      <a:pt x="882" y="7971"/>
                      <a:pt x="957" y="8038"/>
                    </a:cubicBezTo>
                    <a:cubicBezTo>
                      <a:pt x="993" y="8068"/>
                      <a:pt x="1035" y="8090"/>
                      <a:pt x="1079" y="8098"/>
                    </a:cubicBezTo>
                    <a:cubicBezTo>
                      <a:pt x="1092" y="8101"/>
                      <a:pt x="1105" y="8102"/>
                      <a:pt x="1118" y="8102"/>
                    </a:cubicBezTo>
                    <a:cubicBezTo>
                      <a:pt x="1153" y="8102"/>
                      <a:pt x="1190" y="8094"/>
                      <a:pt x="1230" y="8078"/>
                    </a:cubicBezTo>
                    <a:cubicBezTo>
                      <a:pt x="1257" y="8068"/>
                      <a:pt x="1282" y="8052"/>
                      <a:pt x="1311" y="8031"/>
                    </a:cubicBezTo>
                    <a:cubicBezTo>
                      <a:pt x="1335" y="8012"/>
                      <a:pt x="1357" y="7992"/>
                      <a:pt x="1376" y="7971"/>
                    </a:cubicBezTo>
                    <a:lnTo>
                      <a:pt x="1376" y="7971"/>
                    </a:lnTo>
                    <a:cubicBezTo>
                      <a:pt x="1373" y="8040"/>
                      <a:pt x="1386" y="8095"/>
                      <a:pt x="1408" y="8138"/>
                    </a:cubicBezTo>
                    <a:cubicBezTo>
                      <a:pt x="1436" y="8184"/>
                      <a:pt x="1479" y="8214"/>
                      <a:pt x="1530" y="8221"/>
                    </a:cubicBezTo>
                    <a:cubicBezTo>
                      <a:pt x="1542" y="8224"/>
                      <a:pt x="1554" y="8225"/>
                      <a:pt x="1565" y="8225"/>
                    </a:cubicBezTo>
                    <a:cubicBezTo>
                      <a:pt x="1604" y="8225"/>
                      <a:pt x="1642" y="8213"/>
                      <a:pt x="1675" y="8200"/>
                    </a:cubicBezTo>
                    <a:cubicBezTo>
                      <a:pt x="1734" y="8178"/>
                      <a:pt x="1791" y="8141"/>
                      <a:pt x="1837" y="8111"/>
                    </a:cubicBezTo>
                    <a:cubicBezTo>
                      <a:pt x="1858" y="8097"/>
                      <a:pt x="1880" y="8081"/>
                      <a:pt x="1901" y="8064"/>
                    </a:cubicBezTo>
                    <a:cubicBezTo>
                      <a:pt x="1937" y="8035"/>
                      <a:pt x="1973" y="8007"/>
                      <a:pt x="2006" y="7977"/>
                    </a:cubicBezTo>
                    <a:cubicBezTo>
                      <a:pt x="2092" y="7904"/>
                      <a:pt x="2175" y="7819"/>
                      <a:pt x="2260" y="7723"/>
                    </a:cubicBezTo>
                    <a:cubicBezTo>
                      <a:pt x="2369" y="7806"/>
                      <a:pt x="2488" y="7882"/>
                      <a:pt x="2611" y="7946"/>
                    </a:cubicBezTo>
                    <a:cubicBezTo>
                      <a:pt x="2760" y="8024"/>
                      <a:pt x="2918" y="8088"/>
                      <a:pt x="3092" y="8145"/>
                    </a:cubicBezTo>
                    <a:cubicBezTo>
                      <a:pt x="3248" y="8197"/>
                      <a:pt x="3419" y="8240"/>
                      <a:pt x="3628" y="8279"/>
                    </a:cubicBezTo>
                    <a:cubicBezTo>
                      <a:pt x="3803" y="8313"/>
                      <a:pt x="3989" y="8340"/>
                      <a:pt x="4195" y="8357"/>
                    </a:cubicBezTo>
                    <a:cubicBezTo>
                      <a:pt x="4384" y="8374"/>
                      <a:pt x="4578" y="8383"/>
                      <a:pt x="4781" y="8383"/>
                    </a:cubicBezTo>
                    <a:cubicBezTo>
                      <a:pt x="4971" y="8383"/>
                      <a:pt x="5169" y="8376"/>
                      <a:pt x="5378" y="8360"/>
                    </a:cubicBezTo>
                    <a:cubicBezTo>
                      <a:pt x="5753" y="8333"/>
                      <a:pt x="6129" y="8277"/>
                      <a:pt x="6499" y="8196"/>
                    </a:cubicBezTo>
                    <a:cubicBezTo>
                      <a:pt x="6837" y="8120"/>
                      <a:pt x="7159" y="8018"/>
                      <a:pt x="7458" y="7892"/>
                    </a:cubicBezTo>
                    <a:cubicBezTo>
                      <a:pt x="7676" y="7802"/>
                      <a:pt x="7896" y="7703"/>
                      <a:pt x="8111" y="7601"/>
                    </a:cubicBezTo>
                    <a:cubicBezTo>
                      <a:pt x="8324" y="7498"/>
                      <a:pt x="8538" y="7384"/>
                      <a:pt x="8745" y="7261"/>
                    </a:cubicBezTo>
                    <a:cubicBezTo>
                      <a:pt x="9006" y="7107"/>
                      <a:pt x="9251" y="6940"/>
                      <a:pt x="9476" y="6768"/>
                    </a:cubicBezTo>
                    <a:cubicBezTo>
                      <a:pt x="9626" y="6652"/>
                      <a:pt x="9771" y="6529"/>
                      <a:pt x="9905" y="6403"/>
                    </a:cubicBezTo>
                    <a:cubicBezTo>
                      <a:pt x="10079" y="6243"/>
                      <a:pt x="10245" y="6062"/>
                      <a:pt x="10401" y="5870"/>
                    </a:cubicBezTo>
                    <a:cubicBezTo>
                      <a:pt x="10551" y="5684"/>
                      <a:pt x="10686" y="5484"/>
                      <a:pt x="10800" y="5270"/>
                    </a:cubicBezTo>
                    <a:lnTo>
                      <a:pt x="10810" y="5249"/>
                    </a:lnTo>
                    <a:lnTo>
                      <a:pt x="10826" y="5219"/>
                    </a:lnTo>
                    <a:cubicBezTo>
                      <a:pt x="10853" y="5220"/>
                      <a:pt x="10876" y="5236"/>
                      <a:pt x="10900" y="5250"/>
                    </a:cubicBezTo>
                    <a:cubicBezTo>
                      <a:pt x="10962" y="5286"/>
                      <a:pt x="11032" y="5312"/>
                      <a:pt x="11118" y="5329"/>
                    </a:cubicBezTo>
                    <a:cubicBezTo>
                      <a:pt x="11161" y="5338"/>
                      <a:pt x="11204" y="5341"/>
                      <a:pt x="11247" y="5341"/>
                    </a:cubicBezTo>
                    <a:cubicBezTo>
                      <a:pt x="11380" y="5341"/>
                      <a:pt x="11506" y="5305"/>
                      <a:pt x="11598" y="5275"/>
                    </a:cubicBezTo>
                    <a:cubicBezTo>
                      <a:pt x="11754" y="5222"/>
                      <a:pt x="11910" y="5136"/>
                      <a:pt x="12063" y="5018"/>
                    </a:cubicBezTo>
                    <a:cubicBezTo>
                      <a:pt x="12090" y="4998"/>
                      <a:pt x="12115" y="4977"/>
                      <a:pt x="12140" y="4954"/>
                    </a:cubicBezTo>
                    <a:lnTo>
                      <a:pt x="12140" y="4954"/>
                    </a:lnTo>
                    <a:cubicBezTo>
                      <a:pt x="12136" y="5043"/>
                      <a:pt x="12148" y="5133"/>
                      <a:pt x="12169" y="5219"/>
                    </a:cubicBezTo>
                    <a:cubicBezTo>
                      <a:pt x="12215" y="5408"/>
                      <a:pt x="12315" y="5582"/>
                      <a:pt x="12457" y="5716"/>
                    </a:cubicBezTo>
                    <a:cubicBezTo>
                      <a:pt x="12613" y="5863"/>
                      <a:pt x="12801" y="5952"/>
                      <a:pt x="12998" y="5972"/>
                    </a:cubicBezTo>
                    <a:cubicBezTo>
                      <a:pt x="13021" y="5975"/>
                      <a:pt x="13044" y="5976"/>
                      <a:pt x="13068" y="5976"/>
                    </a:cubicBezTo>
                    <a:cubicBezTo>
                      <a:pt x="13148" y="5976"/>
                      <a:pt x="13233" y="5961"/>
                      <a:pt x="13322" y="5933"/>
                    </a:cubicBezTo>
                    <a:cubicBezTo>
                      <a:pt x="13345" y="5926"/>
                      <a:pt x="13366" y="5916"/>
                      <a:pt x="13388" y="5907"/>
                    </a:cubicBezTo>
                    <a:lnTo>
                      <a:pt x="13388" y="5907"/>
                    </a:lnTo>
                    <a:cubicBezTo>
                      <a:pt x="13352" y="6013"/>
                      <a:pt x="13337" y="6121"/>
                      <a:pt x="13339" y="6227"/>
                    </a:cubicBezTo>
                    <a:cubicBezTo>
                      <a:pt x="13342" y="6317"/>
                      <a:pt x="13356" y="6409"/>
                      <a:pt x="13382" y="6496"/>
                    </a:cubicBezTo>
                    <a:cubicBezTo>
                      <a:pt x="13400" y="6556"/>
                      <a:pt x="13418" y="6599"/>
                      <a:pt x="13438" y="6638"/>
                    </a:cubicBezTo>
                    <a:cubicBezTo>
                      <a:pt x="13465" y="6692"/>
                      <a:pt x="13499" y="6742"/>
                      <a:pt x="13529" y="6785"/>
                    </a:cubicBezTo>
                    <a:cubicBezTo>
                      <a:pt x="13579" y="6857"/>
                      <a:pt x="13650" y="6923"/>
                      <a:pt x="13737" y="6986"/>
                    </a:cubicBezTo>
                    <a:cubicBezTo>
                      <a:pt x="13781" y="7017"/>
                      <a:pt x="13831" y="7040"/>
                      <a:pt x="13880" y="7064"/>
                    </a:cubicBezTo>
                    <a:cubicBezTo>
                      <a:pt x="13922" y="7083"/>
                      <a:pt x="13966" y="7100"/>
                      <a:pt x="14018" y="7112"/>
                    </a:cubicBezTo>
                    <a:cubicBezTo>
                      <a:pt x="14091" y="7129"/>
                      <a:pt x="14163" y="7139"/>
                      <a:pt x="14235" y="7139"/>
                    </a:cubicBezTo>
                    <a:cubicBezTo>
                      <a:pt x="14274" y="7139"/>
                      <a:pt x="14313" y="7136"/>
                      <a:pt x="14353" y="7130"/>
                    </a:cubicBezTo>
                    <a:cubicBezTo>
                      <a:pt x="14411" y="7123"/>
                      <a:pt x="14467" y="7103"/>
                      <a:pt x="14520" y="7083"/>
                    </a:cubicBezTo>
                    <a:cubicBezTo>
                      <a:pt x="14555" y="7072"/>
                      <a:pt x="14589" y="7054"/>
                      <a:pt x="14619" y="7036"/>
                    </a:cubicBezTo>
                    <a:lnTo>
                      <a:pt x="14619" y="7036"/>
                    </a:lnTo>
                    <a:cubicBezTo>
                      <a:pt x="14616" y="7095"/>
                      <a:pt x="14609" y="7153"/>
                      <a:pt x="14598" y="7209"/>
                    </a:cubicBezTo>
                    <a:cubicBezTo>
                      <a:pt x="14583" y="7275"/>
                      <a:pt x="14559" y="7341"/>
                      <a:pt x="14527" y="7404"/>
                    </a:cubicBezTo>
                    <a:cubicBezTo>
                      <a:pt x="14489" y="7481"/>
                      <a:pt x="14437" y="7554"/>
                      <a:pt x="14373" y="7630"/>
                    </a:cubicBezTo>
                    <a:cubicBezTo>
                      <a:pt x="14305" y="7703"/>
                      <a:pt x="14237" y="7766"/>
                      <a:pt x="14155" y="7828"/>
                    </a:cubicBezTo>
                    <a:cubicBezTo>
                      <a:pt x="14102" y="7869"/>
                      <a:pt x="14046" y="7909"/>
                      <a:pt x="13989" y="7946"/>
                    </a:cubicBezTo>
                    <a:cubicBezTo>
                      <a:pt x="13730" y="8113"/>
                      <a:pt x="13443" y="8241"/>
                      <a:pt x="13167" y="8365"/>
                    </a:cubicBezTo>
                    <a:lnTo>
                      <a:pt x="13121" y="8386"/>
                    </a:lnTo>
                    <a:cubicBezTo>
                      <a:pt x="13000" y="8440"/>
                      <a:pt x="12862" y="8503"/>
                      <a:pt x="12729" y="8569"/>
                    </a:cubicBezTo>
                    <a:cubicBezTo>
                      <a:pt x="12630" y="8619"/>
                      <a:pt x="12540" y="8677"/>
                      <a:pt x="12457" y="8741"/>
                    </a:cubicBezTo>
                    <a:cubicBezTo>
                      <a:pt x="12405" y="8783"/>
                      <a:pt x="12355" y="8826"/>
                      <a:pt x="12311" y="8870"/>
                    </a:cubicBezTo>
                    <a:cubicBezTo>
                      <a:pt x="12205" y="8976"/>
                      <a:pt x="12125" y="9088"/>
                      <a:pt x="12075" y="9207"/>
                    </a:cubicBezTo>
                    <a:cubicBezTo>
                      <a:pt x="12043" y="9277"/>
                      <a:pt x="12017" y="9380"/>
                      <a:pt x="12056" y="9470"/>
                    </a:cubicBezTo>
                    <a:cubicBezTo>
                      <a:pt x="12088" y="9541"/>
                      <a:pt x="12164" y="9567"/>
                      <a:pt x="12234" y="9567"/>
                    </a:cubicBezTo>
                    <a:cubicBezTo>
                      <a:pt x="12243" y="9567"/>
                      <a:pt x="12252" y="9567"/>
                      <a:pt x="12261" y="9566"/>
                    </a:cubicBezTo>
                    <a:cubicBezTo>
                      <a:pt x="12321" y="9560"/>
                      <a:pt x="12380" y="9543"/>
                      <a:pt x="12435" y="9522"/>
                    </a:cubicBezTo>
                    <a:cubicBezTo>
                      <a:pt x="12487" y="9501"/>
                      <a:pt x="12541" y="9474"/>
                      <a:pt x="12601" y="9441"/>
                    </a:cubicBezTo>
                    <a:lnTo>
                      <a:pt x="12601" y="9441"/>
                    </a:lnTo>
                    <a:cubicBezTo>
                      <a:pt x="12584" y="9481"/>
                      <a:pt x="12570" y="9524"/>
                      <a:pt x="12561" y="9570"/>
                    </a:cubicBezTo>
                    <a:cubicBezTo>
                      <a:pt x="12547" y="9632"/>
                      <a:pt x="12547" y="9686"/>
                      <a:pt x="12559" y="9735"/>
                    </a:cubicBezTo>
                    <a:cubicBezTo>
                      <a:pt x="12570" y="9774"/>
                      <a:pt x="12593" y="9809"/>
                      <a:pt x="12629" y="9835"/>
                    </a:cubicBezTo>
                    <a:cubicBezTo>
                      <a:pt x="12657" y="9857"/>
                      <a:pt x="12699" y="9868"/>
                      <a:pt x="12755" y="9871"/>
                    </a:cubicBezTo>
                    <a:cubicBezTo>
                      <a:pt x="12758" y="9871"/>
                      <a:pt x="12761" y="9871"/>
                      <a:pt x="12764" y="9871"/>
                    </a:cubicBezTo>
                    <a:cubicBezTo>
                      <a:pt x="12814" y="9871"/>
                      <a:pt x="12864" y="9860"/>
                      <a:pt x="12902" y="9851"/>
                    </a:cubicBezTo>
                    <a:cubicBezTo>
                      <a:pt x="12971" y="9835"/>
                      <a:pt x="13035" y="9806"/>
                      <a:pt x="13091" y="9781"/>
                    </a:cubicBezTo>
                    <a:cubicBezTo>
                      <a:pt x="13174" y="9742"/>
                      <a:pt x="13260" y="9689"/>
                      <a:pt x="13345" y="9629"/>
                    </a:cubicBezTo>
                    <a:lnTo>
                      <a:pt x="13345" y="9629"/>
                    </a:lnTo>
                    <a:cubicBezTo>
                      <a:pt x="13339" y="9666"/>
                      <a:pt x="13339" y="9703"/>
                      <a:pt x="13339" y="9743"/>
                    </a:cubicBezTo>
                    <a:lnTo>
                      <a:pt x="13339" y="9802"/>
                    </a:lnTo>
                    <a:lnTo>
                      <a:pt x="13339" y="9879"/>
                    </a:lnTo>
                    <a:cubicBezTo>
                      <a:pt x="13339" y="9932"/>
                      <a:pt x="13337" y="9975"/>
                      <a:pt x="13329" y="10016"/>
                    </a:cubicBezTo>
                    <a:cubicBezTo>
                      <a:pt x="13323" y="10043"/>
                      <a:pt x="13342" y="10071"/>
                      <a:pt x="13360" y="10086"/>
                    </a:cubicBezTo>
                    <a:cubicBezTo>
                      <a:pt x="13372" y="10093"/>
                      <a:pt x="13385" y="10097"/>
                      <a:pt x="13399" y="10097"/>
                    </a:cubicBezTo>
                    <a:cubicBezTo>
                      <a:pt x="13402" y="10097"/>
                      <a:pt x="13404" y="10098"/>
                      <a:pt x="13407" y="10098"/>
                    </a:cubicBezTo>
                    <a:cubicBezTo>
                      <a:pt x="13426" y="10098"/>
                      <a:pt x="13440" y="10089"/>
                      <a:pt x="13453" y="10080"/>
                    </a:cubicBezTo>
                    <a:cubicBezTo>
                      <a:pt x="13504" y="10047"/>
                      <a:pt x="13547" y="10023"/>
                      <a:pt x="13592" y="9995"/>
                    </a:cubicBezTo>
                    <a:cubicBezTo>
                      <a:pt x="13657" y="9957"/>
                      <a:pt x="13723" y="9917"/>
                      <a:pt x="13786" y="9874"/>
                    </a:cubicBezTo>
                    <a:cubicBezTo>
                      <a:pt x="13796" y="9867"/>
                      <a:pt x="13807" y="9858"/>
                      <a:pt x="13817" y="9851"/>
                    </a:cubicBezTo>
                    <a:lnTo>
                      <a:pt x="13839" y="9832"/>
                    </a:lnTo>
                    <a:lnTo>
                      <a:pt x="13839" y="9832"/>
                    </a:lnTo>
                    <a:cubicBezTo>
                      <a:pt x="13831" y="9901"/>
                      <a:pt x="13829" y="9974"/>
                      <a:pt x="13814" y="10043"/>
                    </a:cubicBezTo>
                    <a:cubicBezTo>
                      <a:pt x="13807" y="10079"/>
                      <a:pt x="13831" y="10114"/>
                      <a:pt x="13857" y="10132"/>
                    </a:cubicBezTo>
                    <a:cubicBezTo>
                      <a:pt x="13873" y="10143"/>
                      <a:pt x="13893" y="10148"/>
                      <a:pt x="13912" y="10148"/>
                    </a:cubicBezTo>
                    <a:cubicBezTo>
                      <a:pt x="13926" y="10148"/>
                      <a:pt x="13941" y="10145"/>
                      <a:pt x="13953" y="10139"/>
                    </a:cubicBezTo>
                    <a:cubicBezTo>
                      <a:pt x="14069" y="10080"/>
                      <a:pt x="14179" y="10010"/>
                      <a:pt x="14280" y="9932"/>
                    </a:cubicBezTo>
                    <a:lnTo>
                      <a:pt x="14333" y="9890"/>
                    </a:lnTo>
                    <a:cubicBezTo>
                      <a:pt x="14441" y="9801"/>
                      <a:pt x="14547" y="9688"/>
                      <a:pt x="14666" y="9539"/>
                    </a:cubicBezTo>
                    <a:cubicBezTo>
                      <a:pt x="14848" y="9310"/>
                      <a:pt x="15006" y="9030"/>
                      <a:pt x="15163" y="8660"/>
                    </a:cubicBezTo>
                    <a:cubicBezTo>
                      <a:pt x="15279" y="8385"/>
                      <a:pt x="15384" y="8080"/>
                      <a:pt x="15485" y="7703"/>
                    </a:cubicBezTo>
                    <a:cubicBezTo>
                      <a:pt x="15518" y="7584"/>
                      <a:pt x="15548" y="7464"/>
                      <a:pt x="15578" y="7345"/>
                    </a:cubicBezTo>
                    <a:lnTo>
                      <a:pt x="15608" y="7223"/>
                    </a:lnTo>
                    <a:lnTo>
                      <a:pt x="15644" y="7077"/>
                    </a:lnTo>
                    <a:cubicBezTo>
                      <a:pt x="15661" y="7013"/>
                      <a:pt x="15677" y="6947"/>
                      <a:pt x="15693" y="6883"/>
                    </a:cubicBezTo>
                    <a:cubicBezTo>
                      <a:pt x="15719" y="6883"/>
                      <a:pt x="15743" y="6873"/>
                      <a:pt x="15765" y="6858"/>
                    </a:cubicBezTo>
                    <a:cubicBezTo>
                      <a:pt x="15783" y="6844"/>
                      <a:pt x="15797" y="6825"/>
                      <a:pt x="15802" y="6804"/>
                    </a:cubicBezTo>
                    <a:cubicBezTo>
                      <a:pt x="15833" y="6701"/>
                      <a:pt x="15859" y="6605"/>
                      <a:pt x="15883" y="6507"/>
                    </a:cubicBezTo>
                    <a:cubicBezTo>
                      <a:pt x="15912" y="6387"/>
                      <a:pt x="15931" y="6274"/>
                      <a:pt x="15945" y="6167"/>
                    </a:cubicBezTo>
                    <a:cubicBezTo>
                      <a:pt x="15969" y="5972"/>
                      <a:pt x="15978" y="5767"/>
                      <a:pt x="15971" y="5541"/>
                    </a:cubicBezTo>
                    <a:cubicBezTo>
                      <a:pt x="15959" y="5123"/>
                      <a:pt x="15895" y="4708"/>
                      <a:pt x="15777" y="4302"/>
                    </a:cubicBezTo>
                    <a:cubicBezTo>
                      <a:pt x="15679" y="3960"/>
                      <a:pt x="15537" y="3612"/>
                      <a:pt x="15358" y="3269"/>
                    </a:cubicBezTo>
                    <a:cubicBezTo>
                      <a:pt x="15246" y="3054"/>
                      <a:pt x="15117" y="2835"/>
                      <a:pt x="14963" y="2598"/>
                    </a:cubicBezTo>
                    <a:cubicBezTo>
                      <a:pt x="14639" y="2099"/>
                      <a:pt x="14287" y="1652"/>
                      <a:pt x="13912" y="1270"/>
                    </a:cubicBezTo>
                    <a:cubicBezTo>
                      <a:pt x="13474" y="823"/>
                      <a:pt x="13035" y="495"/>
                      <a:pt x="12570" y="267"/>
                    </a:cubicBezTo>
                    <a:cubicBezTo>
                      <a:pt x="12358" y="166"/>
                      <a:pt x="12140" y="91"/>
                      <a:pt x="11921" y="45"/>
                    </a:cubicBezTo>
                    <a:cubicBezTo>
                      <a:pt x="11777" y="16"/>
                      <a:pt x="11631" y="0"/>
                      <a:pt x="114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8" name="Google Shape;16628;p98"/>
              <p:cNvSpPr/>
              <p:nvPr/>
            </p:nvSpPr>
            <p:spPr>
              <a:xfrm>
                <a:off x="8659074" y="3247946"/>
                <a:ext cx="30336" cy="28501"/>
              </a:xfrm>
              <a:custGeom>
                <a:rect b="b" l="l" r="r" t="t"/>
                <a:pathLst>
                  <a:path extrusionOk="0" h="901" w="959">
                    <a:moveTo>
                      <a:pt x="505" y="0"/>
                    </a:moveTo>
                    <a:cubicBezTo>
                      <a:pt x="423" y="0"/>
                      <a:pt x="339" y="21"/>
                      <a:pt x="262" y="62"/>
                    </a:cubicBezTo>
                    <a:cubicBezTo>
                      <a:pt x="239" y="79"/>
                      <a:pt x="215" y="96"/>
                      <a:pt x="192" y="113"/>
                    </a:cubicBezTo>
                    <a:cubicBezTo>
                      <a:pt x="162" y="136"/>
                      <a:pt x="133" y="163"/>
                      <a:pt x="108" y="193"/>
                    </a:cubicBezTo>
                    <a:cubicBezTo>
                      <a:pt x="93" y="212"/>
                      <a:pt x="79" y="232"/>
                      <a:pt x="68" y="251"/>
                    </a:cubicBezTo>
                    <a:cubicBezTo>
                      <a:pt x="56" y="261"/>
                      <a:pt x="49" y="275"/>
                      <a:pt x="45" y="289"/>
                    </a:cubicBezTo>
                    <a:cubicBezTo>
                      <a:pt x="33" y="315"/>
                      <a:pt x="20" y="344"/>
                      <a:pt x="13" y="371"/>
                    </a:cubicBezTo>
                    <a:cubicBezTo>
                      <a:pt x="0" y="415"/>
                      <a:pt x="15" y="463"/>
                      <a:pt x="50" y="485"/>
                    </a:cubicBezTo>
                    <a:lnTo>
                      <a:pt x="62" y="498"/>
                    </a:lnTo>
                    <a:cubicBezTo>
                      <a:pt x="78" y="566"/>
                      <a:pt x="103" y="623"/>
                      <a:pt x="136" y="676"/>
                    </a:cubicBezTo>
                    <a:cubicBezTo>
                      <a:pt x="198" y="766"/>
                      <a:pt x="285" y="835"/>
                      <a:pt x="394" y="873"/>
                    </a:cubicBezTo>
                    <a:cubicBezTo>
                      <a:pt x="444" y="892"/>
                      <a:pt x="498" y="901"/>
                      <a:pt x="551" y="901"/>
                    </a:cubicBezTo>
                    <a:cubicBezTo>
                      <a:pt x="603" y="901"/>
                      <a:pt x="654" y="892"/>
                      <a:pt x="702" y="876"/>
                    </a:cubicBezTo>
                    <a:cubicBezTo>
                      <a:pt x="742" y="862"/>
                      <a:pt x="781" y="842"/>
                      <a:pt x="815" y="815"/>
                    </a:cubicBezTo>
                    <a:lnTo>
                      <a:pt x="831" y="800"/>
                    </a:lnTo>
                    <a:cubicBezTo>
                      <a:pt x="869" y="770"/>
                      <a:pt x="898" y="727"/>
                      <a:pt x="927" y="666"/>
                    </a:cubicBezTo>
                    <a:cubicBezTo>
                      <a:pt x="938" y="640"/>
                      <a:pt x="944" y="613"/>
                      <a:pt x="951" y="580"/>
                    </a:cubicBezTo>
                    <a:cubicBezTo>
                      <a:pt x="957" y="551"/>
                      <a:pt x="958" y="523"/>
                      <a:pt x="957" y="494"/>
                    </a:cubicBezTo>
                    <a:cubicBezTo>
                      <a:pt x="954" y="421"/>
                      <a:pt x="940" y="348"/>
                      <a:pt x="909" y="271"/>
                    </a:cubicBezTo>
                    <a:cubicBezTo>
                      <a:pt x="897" y="241"/>
                      <a:pt x="879" y="212"/>
                      <a:pt x="859" y="183"/>
                    </a:cubicBezTo>
                    <a:cubicBezTo>
                      <a:pt x="836" y="147"/>
                      <a:pt x="811" y="125"/>
                      <a:pt x="785" y="100"/>
                    </a:cubicBezTo>
                    <a:cubicBezTo>
                      <a:pt x="742" y="63"/>
                      <a:pt x="688" y="34"/>
                      <a:pt x="629" y="17"/>
                    </a:cubicBezTo>
                    <a:cubicBezTo>
                      <a:pt x="589" y="6"/>
                      <a:pt x="547" y="0"/>
                      <a:pt x="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29" name="Google Shape;16629;p98"/>
              <p:cNvSpPr/>
              <p:nvPr/>
            </p:nvSpPr>
            <p:spPr>
              <a:xfrm>
                <a:off x="8661509" y="3292988"/>
                <a:ext cx="47322" cy="28564"/>
              </a:xfrm>
              <a:custGeom>
                <a:rect b="b" l="l" r="r" t="t"/>
                <a:pathLst>
                  <a:path extrusionOk="0" h="903" w="1496">
                    <a:moveTo>
                      <a:pt x="687" y="0"/>
                    </a:moveTo>
                    <a:cubicBezTo>
                      <a:pt x="531" y="0"/>
                      <a:pt x="382" y="49"/>
                      <a:pt x="265" y="138"/>
                    </a:cubicBezTo>
                    <a:cubicBezTo>
                      <a:pt x="257" y="145"/>
                      <a:pt x="250" y="150"/>
                      <a:pt x="243" y="157"/>
                    </a:cubicBezTo>
                    <a:cubicBezTo>
                      <a:pt x="177" y="213"/>
                      <a:pt x="127" y="288"/>
                      <a:pt x="86" y="379"/>
                    </a:cubicBezTo>
                    <a:cubicBezTo>
                      <a:pt x="55" y="460"/>
                      <a:pt x="38" y="555"/>
                      <a:pt x="42" y="668"/>
                    </a:cubicBezTo>
                    <a:cubicBezTo>
                      <a:pt x="35" y="668"/>
                      <a:pt x="28" y="671"/>
                      <a:pt x="23" y="675"/>
                    </a:cubicBezTo>
                    <a:cubicBezTo>
                      <a:pt x="16" y="679"/>
                      <a:pt x="9" y="689"/>
                      <a:pt x="6" y="698"/>
                    </a:cubicBezTo>
                    <a:cubicBezTo>
                      <a:pt x="1" y="712"/>
                      <a:pt x="2" y="728"/>
                      <a:pt x="9" y="742"/>
                    </a:cubicBezTo>
                    <a:cubicBezTo>
                      <a:pt x="16" y="755"/>
                      <a:pt x="26" y="764"/>
                      <a:pt x="38" y="765"/>
                    </a:cubicBezTo>
                    <a:cubicBezTo>
                      <a:pt x="231" y="820"/>
                      <a:pt x="442" y="858"/>
                      <a:pt x="659" y="884"/>
                    </a:cubicBezTo>
                    <a:cubicBezTo>
                      <a:pt x="757" y="897"/>
                      <a:pt x="861" y="901"/>
                      <a:pt x="974" y="901"/>
                    </a:cubicBezTo>
                    <a:cubicBezTo>
                      <a:pt x="987" y="902"/>
                      <a:pt x="1000" y="902"/>
                      <a:pt x="1012" y="902"/>
                    </a:cubicBezTo>
                    <a:cubicBezTo>
                      <a:pt x="1054" y="902"/>
                      <a:pt x="1096" y="899"/>
                      <a:pt x="1137" y="897"/>
                    </a:cubicBezTo>
                    <a:cubicBezTo>
                      <a:pt x="1198" y="891"/>
                      <a:pt x="1255" y="878"/>
                      <a:pt x="1301" y="868"/>
                    </a:cubicBezTo>
                    <a:cubicBezTo>
                      <a:pt x="1316" y="864"/>
                      <a:pt x="1326" y="858"/>
                      <a:pt x="1337" y="851"/>
                    </a:cubicBezTo>
                    <a:cubicBezTo>
                      <a:pt x="1355" y="864"/>
                      <a:pt x="1377" y="875"/>
                      <a:pt x="1401" y="877"/>
                    </a:cubicBezTo>
                    <a:cubicBezTo>
                      <a:pt x="1403" y="877"/>
                      <a:pt x="1405" y="877"/>
                      <a:pt x="1406" y="877"/>
                    </a:cubicBezTo>
                    <a:cubicBezTo>
                      <a:pt x="1426" y="877"/>
                      <a:pt x="1445" y="870"/>
                      <a:pt x="1461" y="858"/>
                    </a:cubicBezTo>
                    <a:cubicBezTo>
                      <a:pt x="1475" y="847"/>
                      <a:pt x="1484" y="834"/>
                      <a:pt x="1490" y="818"/>
                    </a:cubicBezTo>
                    <a:cubicBezTo>
                      <a:pt x="1495" y="804"/>
                      <a:pt x="1495" y="790"/>
                      <a:pt x="1494" y="772"/>
                    </a:cubicBezTo>
                    <a:cubicBezTo>
                      <a:pt x="1490" y="712"/>
                      <a:pt x="1483" y="656"/>
                      <a:pt x="1470" y="603"/>
                    </a:cubicBezTo>
                    <a:cubicBezTo>
                      <a:pt x="1460" y="558"/>
                      <a:pt x="1444" y="510"/>
                      <a:pt x="1418" y="455"/>
                    </a:cubicBezTo>
                    <a:cubicBezTo>
                      <a:pt x="1381" y="369"/>
                      <a:pt x="1322" y="286"/>
                      <a:pt x="1248" y="217"/>
                    </a:cubicBezTo>
                    <a:cubicBezTo>
                      <a:pt x="1115" y="91"/>
                      <a:pt x="933" y="13"/>
                      <a:pt x="737" y="2"/>
                    </a:cubicBezTo>
                    <a:cubicBezTo>
                      <a:pt x="720" y="1"/>
                      <a:pt x="703" y="0"/>
                      <a:pt x="68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0" name="Google Shape;16630;p98"/>
              <p:cNvSpPr/>
              <p:nvPr/>
            </p:nvSpPr>
            <p:spPr>
              <a:xfrm>
                <a:off x="8873226" y="3081622"/>
                <a:ext cx="26793" cy="110745"/>
              </a:xfrm>
              <a:custGeom>
                <a:rect b="b" l="l" r="r" t="t"/>
                <a:pathLst>
                  <a:path extrusionOk="0" h="3501" w="847">
                    <a:moveTo>
                      <a:pt x="78" y="1"/>
                    </a:moveTo>
                    <a:cubicBezTo>
                      <a:pt x="72" y="1"/>
                      <a:pt x="65" y="1"/>
                      <a:pt x="59" y="3"/>
                    </a:cubicBezTo>
                    <a:cubicBezTo>
                      <a:pt x="50" y="6"/>
                      <a:pt x="42" y="10"/>
                      <a:pt x="35" y="16"/>
                    </a:cubicBezTo>
                    <a:cubicBezTo>
                      <a:pt x="13" y="30"/>
                      <a:pt x="0" y="60"/>
                      <a:pt x="9" y="92"/>
                    </a:cubicBezTo>
                    <a:cubicBezTo>
                      <a:pt x="52" y="231"/>
                      <a:pt x="93" y="371"/>
                      <a:pt x="132" y="511"/>
                    </a:cubicBezTo>
                    <a:cubicBezTo>
                      <a:pt x="172" y="655"/>
                      <a:pt x="215" y="801"/>
                      <a:pt x="251" y="945"/>
                    </a:cubicBezTo>
                    <a:cubicBezTo>
                      <a:pt x="325" y="1239"/>
                      <a:pt x="398" y="1534"/>
                      <a:pt x="443" y="1834"/>
                    </a:cubicBezTo>
                    <a:lnTo>
                      <a:pt x="437" y="1803"/>
                    </a:lnTo>
                    <a:lnTo>
                      <a:pt x="437" y="1803"/>
                    </a:lnTo>
                    <a:cubicBezTo>
                      <a:pt x="473" y="2058"/>
                      <a:pt x="490" y="2314"/>
                      <a:pt x="481" y="2572"/>
                    </a:cubicBezTo>
                    <a:cubicBezTo>
                      <a:pt x="476" y="2695"/>
                      <a:pt x="467" y="2821"/>
                      <a:pt x="457" y="2944"/>
                    </a:cubicBezTo>
                    <a:cubicBezTo>
                      <a:pt x="445" y="3074"/>
                      <a:pt x="430" y="3206"/>
                      <a:pt x="421" y="3338"/>
                    </a:cubicBezTo>
                    <a:cubicBezTo>
                      <a:pt x="421" y="3367"/>
                      <a:pt x="428" y="3394"/>
                      <a:pt x="444" y="3418"/>
                    </a:cubicBezTo>
                    <a:cubicBezTo>
                      <a:pt x="466" y="3457"/>
                      <a:pt x="503" y="3485"/>
                      <a:pt x="546" y="3495"/>
                    </a:cubicBezTo>
                    <a:cubicBezTo>
                      <a:pt x="559" y="3499"/>
                      <a:pt x="573" y="3501"/>
                      <a:pt x="586" y="3501"/>
                    </a:cubicBezTo>
                    <a:cubicBezTo>
                      <a:pt x="615" y="3501"/>
                      <a:pt x="644" y="3493"/>
                      <a:pt x="669" y="3478"/>
                    </a:cubicBezTo>
                    <a:cubicBezTo>
                      <a:pt x="682" y="3468"/>
                      <a:pt x="693" y="3460"/>
                      <a:pt x="703" y="3451"/>
                    </a:cubicBezTo>
                    <a:cubicBezTo>
                      <a:pt x="723" y="3430"/>
                      <a:pt x="738" y="3404"/>
                      <a:pt x="745" y="3375"/>
                    </a:cubicBezTo>
                    <a:cubicBezTo>
                      <a:pt x="796" y="3236"/>
                      <a:pt x="819" y="3089"/>
                      <a:pt x="832" y="2941"/>
                    </a:cubicBezTo>
                    <a:cubicBezTo>
                      <a:pt x="846" y="2799"/>
                      <a:pt x="839" y="2659"/>
                      <a:pt x="825" y="2520"/>
                    </a:cubicBezTo>
                    <a:cubicBezTo>
                      <a:pt x="811" y="2376"/>
                      <a:pt x="788" y="2230"/>
                      <a:pt x="762" y="2085"/>
                    </a:cubicBezTo>
                    <a:cubicBezTo>
                      <a:pt x="738" y="1946"/>
                      <a:pt x="703" y="1807"/>
                      <a:pt x="667" y="1670"/>
                    </a:cubicBezTo>
                    <a:cubicBezTo>
                      <a:pt x="632" y="1532"/>
                      <a:pt x="594" y="1395"/>
                      <a:pt x="553" y="1256"/>
                    </a:cubicBezTo>
                    <a:cubicBezTo>
                      <a:pt x="514" y="1118"/>
                      <a:pt x="467" y="984"/>
                      <a:pt x="421" y="848"/>
                    </a:cubicBezTo>
                    <a:cubicBezTo>
                      <a:pt x="329" y="583"/>
                      <a:pt x="232" y="322"/>
                      <a:pt x="151" y="56"/>
                    </a:cubicBezTo>
                    <a:cubicBezTo>
                      <a:pt x="140" y="22"/>
                      <a:pt x="111" y="1"/>
                      <a:pt x="7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1" name="Google Shape;16631;p98"/>
              <p:cNvSpPr/>
              <p:nvPr/>
            </p:nvSpPr>
            <p:spPr>
              <a:xfrm>
                <a:off x="8943228" y="3116355"/>
                <a:ext cx="50454" cy="84617"/>
              </a:xfrm>
              <a:custGeom>
                <a:rect b="b" l="l" r="r" t="t"/>
                <a:pathLst>
                  <a:path extrusionOk="0" h="2675" w="1595">
                    <a:moveTo>
                      <a:pt x="897" y="1250"/>
                    </a:moveTo>
                    <a:cubicBezTo>
                      <a:pt x="897" y="1250"/>
                      <a:pt x="896" y="1252"/>
                      <a:pt x="897" y="1252"/>
                    </a:cubicBezTo>
                    <a:lnTo>
                      <a:pt x="897" y="1250"/>
                    </a:lnTo>
                    <a:close/>
                    <a:moveTo>
                      <a:pt x="1425" y="1"/>
                    </a:moveTo>
                    <a:cubicBezTo>
                      <a:pt x="1411" y="1"/>
                      <a:pt x="1397" y="3"/>
                      <a:pt x="1383" y="8"/>
                    </a:cubicBezTo>
                    <a:cubicBezTo>
                      <a:pt x="1363" y="13"/>
                      <a:pt x="1341" y="25"/>
                      <a:pt x="1322" y="39"/>
                    </a:cubicBezTo>
                    <a:cubicBezTo>
                      <a:pt x="1304" y="49"/>
                      <a:pt x="1290" y="65"/>
                      <a:pt x="1282" y="85"/>
                    </a:cubicBezTo>
                    <a:cubicBezTo>
                      <a:pt x="1244" y="184"/>
                      <a:pt x="1212" y="283"/>
                      <a:pt x="1181" y="384"/>
                    </a:cubicBezTo>
                    <a:cubicBezTo>
                      <a:pt x="1148" y="487"/>
                      <a:pt x="1118" y="592"/>
                      <a:pt x="1086" y="695"/>
                    </a:cubicBezTo>
                    <a:cubicBezTo>
                      <a:pt x="1029" y="880"/>
                      <a:pt x="967" y="1066"/>
                      <a:pt x="900" y="1246"/>
                    </a:cubicBezTo>
                    <a:cubicBezTo>
                      <a:pt x="837" y="1404"/>
                      <a:pt x="764" y="1558"/>
                      <a:pt x="682" y="1707"/>
                    </a:cubicBezTo>
                    <a:cubicBezTo>
                      <a:pt x="601" y="1859"/>
                      <a:pt x="508" y="2004"/>
                      <a:pt x="406" y="2145"/>
                    </a:cubicBezTo>
                    <a:cubicBezTo>
                      <a:pt x="293" y="2297"/>
                      <a:pt x="166" y="2439"/>
                      <a:pt x="27" y="2568"/>
                    </a:cubicBezTo>
                    <a:cubicBezTo>
                      <a:pt x="1" y="2591"/>
                      <a:pt x="5" y="2634"/>
                      <a:pt x="28" y="2657"/>
                    </a:cubicBezTo>
                    <a:cubicBezTo>
                      <a:pt x="40" y="2669"/>
                      <a:pt x="54" y="2674"/>
                      <a:pt x="69" y="2674"/>
                    </a:cubicBezTo>
                    <a:cubicBezTo>
                      <a:pt x="86" y="2674"/>
                      <a:pt x="103" y="2667"/>
                      <a:pt x="115" y="2655"/>
                    </a:cubicBezTo>
                    <a:cubicBezTo>
                      <a:pt x="475" y="2326"/>
                      <a:pt x="800" y="1959"/>
                      <a:pt x="1060" y="1545"/>
                    </a:cubicBezTo>
                    <a:cubicBezTo>
                      <a:pt x="1123" y="1447"/>
                      <a:pt x="1181" y="1345"/>
                      <a:pt x="1238" y="1243"/>
                    </a:cubicBezTo>
                    <a:cubicBezTo>
                      <a:pt x="1298" y="1134"/>
                      <a:pt x="1350" y="1020"/>
                      <a:pt x="1398" y="903"/>
                    </a:cubicBezTo>
                    <a:cubicBezTo>
                      <a:pt x="1496" y="666"/>
                      <a:pt x="1574" y="419"/>
                      <a:pt x="1590" y="162"/>
                    </a:cubicBezTo>
                    <a:cubicBezTo>
                      <a:pt x="1595" y="89"/>
                      <a:pt x="1533" y="22"/>
                      <a:pt x="1466" y="6"/>
                    </a:cubicBezTo>
                    <a:cubicBezTo>
                      <a:pt x="1452" y="3"/>
                      <a:pt x="1439" y="1"/>
                      <a:pt x="14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2" name="Google Shape;16632;p98"/>
              <p:cNvSpPr/>
              <p:nvPr/>
            </p:nvSpPr>
            <p:spPr>
              <a:xfrm>
                <a:off x="8985173" y="3179367"/>
                <a:ext cx="51846" cy="51245"/>
              </a:xfrm>
              <a:custGeom>
                <a:rect b="b" l="l" r="r" t="t"/>
                <a:pathLst>
                  <a:path extrusionOk="0" h="1620" w="1639">
                    <a:moveTo>
                      <a:pt x="1030" y="673"/>
                    </a:moveTo>
                    <a:cubicBezTo>
                      <a:pt x="1028" y="675"/>
                      <a:pt x="1027" y="677"/>
                      <a:pt x="1025" y="679"/>
                    </a:cubicBezTo>
                    <a:cubicBezTo>
                      <a:pt x="1026" y="677"/>
                      <a:pt x="1028" y="675"/>
                      <a:pt x="1030" y="673"/>
                    </a:cubicBezTo>
                    <a:close/>
                    <a:moveTo>
                      <a:pt x="1482" y="0"/>
                    </a:moveTo>
                    <a:cubicBezTo>
                      <a:pt x="1456" y="0"/>
                      <a:pt x="1431" y="7"/>
                      <a:pt x="1410" y="20"/>
                    </a:cubicBezTo>
                    <a:cubicBezTo>
                      <a:pt x="1397" y="30"/>
                      <a:pt x="1387" y="39"/>
                      <a:pt x="1378" y="46"/>
                    </a:cubicBezTo>
                    <a:cubicBezTo>
                      <a:pt x="1360" y="63"/>
                      <a:pt x="1347" y="88"/>
                      <a:pt x="1340" y="112"/>
                    </a:cubicBezTo>
                    <a:cubicBezTo>
                      <a:pt x="1301" y="203"/>
                      <a:pt x="1261" y="292"/>
                      <a:pt x="1215" y="378"/>
                    </a:cubicBezTo>
                    <a:cubicBezTo>
                      <a:pt x="1163" y="477"/>
                      <a:pt x="1103" y="570"/>
                      <a:pt x="1037" y="659"/>
                    </a:cubicBezTo>
                    <a:cubicBezTo>
                      <a:pt x="884" y="864"/>
                      <a:pt x="707" y="1052"/>
                      <a:pt x="509" y="1212"/>
                    </a:cubicBezTo>
                    <a:lnTo>
                      <a:pt x="509" y="1212"/>
                    </a:lnTo>
                    <a:cubicBezTo>
                      <a:pt x="511" y="1211"/>
                      <a:pt x="513" y="1210"/>
                      <a:pt x="514" y="1209"/>
                    </a:cubicBezTo>
                    <a:lnTo>
                      <a:pt x="514" y="1209"/>
                    </a:lnTo>
                    <a:cubicBezTo>
                      <a:pt x="510" y="1212"/>
                      <a:pt x="505" y="1216"/>
                      <a:pt x="501" y="1219"/>
                    </a:cubicBezTo>
                    <a:lnTo>
                      <a:pt x="501" y="1219"/>
                    </a:lnTo>
                    <a:cubicBezTo>
                      <a:pt x="504" y="1217"/>
                      <a:pt x="507" y="1214"/>
                      <a:pt x="509" y="1212"/>
                    </a:cubicBezTo>
                    <a:lnTo>
                      <a:pt x="509" y="1212"/>
                    </a:lnTo>
                    <a:cubicBezTo>
                      <a:pt x="505" y="1215"/>
                      <a:pt x="501" y="1218"/>
                      <a:pt x="498" y="1221"/>
                    </a:cubicBezTo>
                    <a:lnTo>
                      <a:pt x="498" y="1221"/>
                    </a:lnTo>
                    <a:cubicBezTo>
                      <a:pt x="499" y="1220"/>
                      <a:pt x="500" y="1220"/>
                      <a:pt x="501" y="1219"/>
                    </a:cubicBezTo>
                    <a:lnTo>
                      <a:pt x="501" y="1219"/>
                    </a:lnTo>
                    <a:cubicBezTo>
                      <a:pt x="500" y="1220"/>
                      <a:pt x="499" y="1221"/>
                      <a:pt x="498" y="1222"/>
                    </a:cubicBezTo>
                    <a:cubicBezTo>
                      <a:pt x="498" y="1221"/>
                      <a:pt x="498" y="1221"/>
                      <a:pt x="498" y="1221"/>
                    </a:cubicBezTo>
                    <a:lnTo>
                      <a:pt x="498" y="1221"/>
                    </a:lnTo>
                    <a:cubicBezTo>
                      <a:pt x="387" y="1305"/>
                      <a:pt x="272" y="1384"/>
                      <a:pt x="147" y="1439"/>
                    </a:cubicBezTo>
                    <a:cubicBezTo>
                      <a:pt x="121" y="1451"/>
                      <a:pt x="94" y="1459"/>
                      <a:pt x="68" y="1468"/>
                    </a:cubicBezTo>
                    <a:cubicBezTo>
                      <a:pt x="28" y="1481"/>
                      <a:pt x="1" y="1522"/>
                      <a:pt x="14" y="1564"/>
                    </a:cubicBezTo>
                    <a:cubicBezTo>
                      <a:pt x="23" y="1596"/>
                      <a:pt x="55" y="1620"/>
                      <a:pt x="88" y="1620"/>
                    </a:cubicBezTo>
                    <a:cubicBezTo>
                      <a:pt x="95" y="1620"/>
                      <a:pt x="102" y="1619"/>
                      <a:pt x="108" y="1617"/>
                    </a:cubicBezTo>
                    <a:cubicBezTo>
                      <a:pt x="259" y="1568"/>
                      <a:pt x="402" y="1495"/>
                      <a:pt x="535" y="1411"/>
                    </a:cubicBezTo>
                    <a:cubicBezTo>
                      <a:pt x="697" y="1307"/>
                      <a:pt x="847" y="1186"/>
                      <a:pt x="989" y="1055"/>
                    </a:cubicBezTo>
                    <a:cubicBezTo>
                      <a:pt x="1125" y="929"/>
                      <a:pt x="1248" y="792"/>
                      <a:pt x="1361" y="647"/>
                    </a:cubicBezTo>
                    <a:cubicBezTo>
                      <a:pt x="1417" y="576"/>
                      <a:pt x="1470" y="501"/>
                      <a:pt x="1517" y="427"/>
                    </a:cubicBezTo>
                    <a:cubicBezTo>
                      <a:pt x="1563" y="350"/>
                      <a:pt x="1597" y="268"/>
                      <a:pt x="1626" y="183"/>
                    </a:cubicBezTo>
                    <a:cubicBezTo>
                      <a:pt x="1639" y="148"/>
                      <a:pt x="1627" y="103"/>
                      <a:pt x="1610" y="72"/>
                    </a:cubicBezTo>
                    <a:cubicBezTo>
                      <a:pt x="1590" y="39"/>
                      <a:pt x="1556" y="13"/>
                      <a:pt x="1519" y="4"/>
                    </a:cubicBezTo>
                    <a:cubicBezTo>
                      <a:pt x="1507" y="2"/>
                      <a:pt x="1494" y="0"/>
                      <a:pt x="14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3" name="Google Shape;16633;p98"/>
              <p:cNvSpPr/>
              <p:nvPr/>
            </p:nvSpPr>
            <p:spPr>
              <a:xfrm>
                <a:off x="9022057" y="3252185"/>
                <a:ext cx="22396" cy="17714"/>
              </a:xfrm>
              <a:custGeom>
                <a:rect b="b" l="l" r="r" t="t"/>
                <a:pathLst>
                  <a:path extrusionOk="0" h="560" w="708">
                    <a:moveTo>
                      <a:pt x="571" y="1"/>
                    </a:moveTo>
                    <a:cubicBezTo>
                      <a:pt x="547" y="1"/>
                      <a:pt x="522" y="7"/>
                      <a:pt x="503" y="22"/>
                    </a:cubicBezTo>
                    <a:cubicBezTo>
                      <a:pt x="501" y="26"/>
                      <a:pt x="496" y="31"/>
                      <a:pt x="493" y="36"/>
                    </a:cubicBezTo>
                    <a:cubicBezTo>
                      <a:pt x="423" y="121"/>
                      <a:pt x="345" y="198"/>
                      <a:pt x="259" y="267"/>
                    </a:cubicBezTo>
                    <a:cubicBezTo>
                      <a:pt x="195" y="314"/>
                      <a:pt x="128" y="351"/>
                      <a:pt x="55" y="384"/>
                    </a:cubicBezTo>
                    <a:cubicBezTo>
                      <a:pt x="16" y="400"/>
                      <a:pt x="0" y="453"/>
                      <a:pt x="12" y="492"/>
                    </a:cubicBezTo>
                    <a:cubicBezTo>
                      <a:pt x="19" y="516"/>
                      <a:pt x="35" y="538"/>
                      <a:pt x="56" y="549"/>
                    </a:cubicBezTo>
                    <a:cubicBezTo>
                      <a:pt x="69" y="555"/>
                      <a:pt x="86" y="560"/>
                      <a:pt x="101" y="560"/>
                    </a:cubicBezTo>
                    <a:cubicBezTo>
                      <a:pt x="110" y="560"/>
                      <a:pt x="119" y="558"/>
                      <a:pt x="126" y="555"/>
                    </a:cubicBezTo>
                    <a:cubicBezTo>
                      <a:pt x="221" y="516"/>
                      <a:pt x="312" y="473"/>
                      <a:pt x="400" y="422"/>
                    </a:cubicBezTo>
                    <a:cubicBezTo>
                      <a:pt x="499" y="366"/>
                      <a:pt x="586" y="287"/>
                      <a:pt x="663" y="204"/>
                    </a:cubicBezTo>
                    <a:cubicBezTo>
                      <a:pt x="708" y="157"/>
                      <a:pt x="708" y="81"/>
                      <a:pt x="659" y="35"/>
                    </a:cubicBezTo>
                    <a:cubicBezTo>
                      <a:pt x="637" y="13"/>
                      <a:pt x="60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4" name="Google Shape;16634;p98"/>
              <p:cNvSpPr/>
              <p:nvPr/>
            </p:nvSpPr>
            <p:spPr>
              <a:xfrm>
                <a:off x="8924122" y="3217199"/>
                <a:ext cx="24357" cy="51466"/>
              </a:xfrm>
              <a:custGeom>
                <a:rect b="b" l="l" r="r" t="t"/>
                <a:pathLst>
                  <a:path extrusionOk="0" h="1627" w="770">
                    <a:moveTo>
                      <a:pt x="303" y="1337"/>
                    </a:moveTo>
                    <a:cubicBezTo>
                      <a:pt x="304" y="1343"/>
                      <a:pt x="305" y="1349"/>
                      <a:pt x="306" y="1356"/>
                    </a:cubicBezTo>
                    <a:cubicBezTo>
                      <a:pt x="305" y="1349"/>
                      <a:pt x="304" y="1343"/>
                      <a:pt x="303" y="1337"/>
                    </a:cubicBezTo>
                    <a:close/>
                    <a:moveTo>
                      <a:pt x="645" y="1"/>
                    </a:moveTo>
                    <a:cubicBezTo>
                      <a:pt x="635" y="1"/>
                      <a:pt x="626" y="2"/>
                      <a:pt x="618" y="6"/>
                    </a:cubicBezTo>
                    <a:cubicBezTo>
                      <a:pt x="548" y="34"/>
                      <a:pt x="483" y="66"/>
                      <a:pt x="419" y="106"/>
                    </a:cubicBezTo>
                    <a:cubicBezTo>
                      <a:pt x="400" y="117"/>
                      <a:pt x="384" y="130"/>
                      <a:pt x="369" y="142"/>
                    </a:cubicBezTo>
                    <a:cubicBezTo>
                      <a:pt x="324" y="176"/>
                      <a:pt x="284" y="213"/>
                      <a:pt x="248" y="253"/>
                    </a:cubicBezTo>
                    <a:cubicBezTo>
                      <a:pt x="152" y="362"/>
                      <a:pt x="89" y="497"/>
                      <a:pt x="51" y="634"/>
                    </a:cubicBezTo>
                    <a:cubicBezTo>
                      <a:pt x="11" y="776"/>
                      <a:pt x="1" y="926"/>
                      <a:pt x="2" y="1072"/>
                    </a:cubicBezTo>
                    <a:cubicBezTo>
                      <a:pt x="3" y="1223"/>
                      <a:pt x="24" y="1373"/>
                      <a:pt x="45" y="1522"/>
                    </a:cubicBezTo>
                    <a:cubicBezTo>
                      <a:pt x="49" y="1558"/>
                      <a:pt x="84" y="1592"/>
                      <a:pt x="112" y="1609"/>
                    </a:cubicBezTo>
                    <a:cubicBezTo>
                      <a:pt x="134" y="1621"/>
                      <a:pt x="157" y="1627"/>
                      <a:pt x="181" y="1627"/>
                    </a:cubicBezTo>
                    <a:cubicBezTo>
                      <a:pt x="194" y="1627"/>
                      <a:pt x="207" y="1625"/>
                      <a:pt x="220" y="1622"/>
                    </a:cubicBezTo>
                    <a:cubicBezTo>
                      <a:pt x="255" y="1612"/>
                      <a:pt x="288" y="1586"/>
                      <a:pt x="307" y="1555"/>
                    </a:cubicBezTo>
                    <a:cubicBezTo>
                      <a:pt x="326" y="1519"/>
                      <a:pt x="326" y="1486"/>
                      <a:pt x="320" y="1447"/>
                    </a:cubicBezTo>
                    <a:cubicBezTo>
                      <a:pt x="313" y="1404"/>
                      <a:pt x="306" y="1363"/>
                      <a:pt x="300" y="1320"/>
                    </a:cubicBezTo>
                    <a:lnTo>
                      <a:pt x="300" y="1320"/>
                    </a:lnTo>
                    <a:cubicBezTo>
                      <a:pt x="301" y="1326"/>
                      <a:pt x="302" y="1331"/>
                      <a:pt x="303" y="1337"/>
                    </a:cubicBezTo>
                    <a:lnTo>
                      <a:pt x="303" y="1337"/>
                    </a:lnTo>
                    <a:cubicBezTo>
                      <a:pt x="280" y="1160"/>
                      <a:pt x="263" y="980"/>
                      <a:pt x="281" y="800"/>
                    </a:cubicBezTo>
                    <a:cubicBezTo>
                      <a:pt x="291" y="724"/>
                      <a:pt x="307" y="650"/>
                      <a:pt x="333" y="578"/>
                    </a:cubicBezTo>
                    <a:cubicBezTo>
                      <a:pt x="354" y="531"/>
                      <a:pt x="379" y="484"/>
                      <a:pt x="410" y="439"/>
                    </a:cubicBezTo>
                    <a:cubicBezTo>
                      <a:pt x="442" y="398"/>
                      <a:pt x="479" y="359"/>
                      <a:pt x="520" y="325"/>
                    </a:cubicBezTo>
                    <a:cubicBezTo>
                      <a:pt x="570" y="288"/>
                      <a:pt x="625" y="259"/>
                      <a:pt x="682" y="233"/>
                    </a:cubicBezTo>
                    <a:cubicBezTo>
                      <a:pt x="712" y="220"/>
                      <a:pt x="735" y="206"/>
                      <a:pt x="751" y="176"/>
                    </a:cubicBezTo>
                    <a:cubicBezTo>
                      <a:pt x="765" y="149"/>
                      <a:pt x="770" y="117"/>
                      <a:pt x="762" y="89"/>
                    </a:cubicBezTo>
                    <a:cubicBezTo>
                      <a:pt x="754" y="58"/>
                      <a:pt x="734" y="31"/>
                      <a:pt x="705" y="17"/>
                    </a:cubicBezTo>
                    <a:cubicBezTo>
                      <a:pt x="688" y="7"/>
                      <a:pt x="666" y="1"/>
                      <a:pt x="6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5" name="Google Shape;16635;p98"/>
              <p:cNvSpPr/>
              <p:nvPr/>
            </p:nvSpPr>
            <p:spPr>
              <a:xfrm>
                <a:off x="8943482" y="3224759"/>
                <a:ext cx="17461" cy="53491"/>
              </a:xfrm>
              <a:custGeom>
                <a:rect b="b" l="l" r="r" t="t"/>
                <a:pathLst>
                  <a:path extrusionOk="0" h="1691" w="552">
                    <a:moveTo>
                      <a:pt x="326" y="464"/>
                    </a:moveTo>
                    <a:cubicBezTo>
                      <a:pt x="324" y="467"/>
                      <a:pt x="322" y="472"/>
                      <a:pt x="321" y="475"/>
                    </a:cubicBezTo>
                    <a:cubicBezTo>
                      <a:pt x="322" y="472"/>
                      <a:pt x="324" y="468"/>
                      <a:pt x="326" y="464"/>
                    </a:cubicBezTo>
                    <a:close/>
                    <a:moveTo>
                      <a:pt x="272" y="936"/>
                    </a:moveTo>
                    <a:cubicBezTo>
                      <a:pt x="272" y="939"/>
                      <a:pt x="273" y="943"/>
                      <a:pt x="273" y="946"/>
                    </a:cubicBezTo>
                    <a:cubicBezTo>
                      <a:pt x="273" y="943"/>
                      <a:pt x="273" y="939"/>
                      <a:pt x="272" y="936"/>
                    </a:cubicBezTo>
                    <a:close/>
                    <a:moveTo>
                      <a:pt x="442" y="0"/>
                    </a:moveTo>
                    <a:cubicBezTo>
                      <a:pt x="422" y="0"/>
                      <a:pt x="402" y="7"/>
                      <a:pt x="385" y="20"/>
                    </a:cubicBezTo>
                    <a:cubicBezTo>
                      <a:pt x="384" y="27"/>
                      <a:pt x="379" y="30"/>
                      <a:pt x="377" y="34"/>
                    </a:cubicBezTo>
                    <a:cubicBezTo>
                      <a:pt x="279" y="139"/>
                      <a:pt x="195" y="258"/>
                      <a:pt x="135" y="388"/>
                    </a:cubicBezTo>
                    <a:cubicBezTo>
                      <a:pt x="79" y="510"/>
                      <a:pt x="47" y="639"/>
                      <a:pt x="33" y="772"/>
                    </a:cubicBezTo>
                    <a:cubicBezTo>
                      <a:pt x="0" y="1051"/>
                      <a:pt x="63" y="1332"/>
                      <a:pt x="163" y="1591"/>
                    </a:cubicBezTo>
                    <a:cubicBezTo>
                      <a:pt x="178" y="1627"/>
                      <a:pt x="195" y="1655"/>
                      <a:pt x="229" y="1674"/>
                    </a:cubicBezTo>
                    <a:cubicBezTo>
                      <a:pt x="248" y="1685"/>
                      <a:pt x="271" y="1691"/>
                      <a:pt x="293" y="1691"/>
                    </a:cubicBezTo>
                    <a:cubicBezTo>
                      <a:pt x="306" y="1691"/>
                      <a:pt x="319" y="1689"/>
                      <a:pt x="331" y="1685"/>
                    </a:cubicBezTo>
                    <a:cubicBezTo>
                      <a:pt x="401" y="1667"/>
                      <a:pt x="451" y="1588"/>
                      <a:pt x="428" y="1516"/>
                    </a:cubicBezTo>
                    <a:cubicBezTo>
                      <a:pt x="365" y="1332"/>
                      <a:pt x="305" y="1145"/>
                      <a:pt x="273" y="952"/>
                    </a:cubicBezTo>
                    <a:cubicBezTo>
                      <a:pt x="263" y="860"/>
                      <a:pt x="259" y="769"/>
                      <a:pt x="269" y="676"/>
                    </a:cubicBezTo>
                    <a:cubicBezTo>
                      <a:pt x="279" y="607"/>
                      <a:pt x="295" y="540"/>
                      <a:pt x="319" y="474"/>
                    </a:cubicBezTo>
                    <a:cubicBezTo>
                      <a:pt x="348" y="402"/>
                      <a:pt x="385" y="335"/>
                      <a:pt x="428" y="272"/>
                    </a:cubicBezTo>
                    <a:cubicBezTo>
                      <a:pt x="455" y="236"/>
                      <a:pt x="484" y="200"/>
                      <a:pt x="514" y="167"/>
                    </a:cubicBezTo>
                    <a:cubicBezTo>
                      <a:pt x="550" y="129"/>
                      <a:pt x="551" y="67"/>
                      <a:pt x="511" y="29"/>
                    </a:cubicBezTo>
                    <a:cubicBezTo>
                      <a:pt x="493" y="10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6" name="Google Shape;16636;p98"/>
              <p:cNvSpPr/>
              <p:nvPr/>
            </p:nvSpPr>
            <p:spPr>
              <a:xfrm>
                <a:off x="8968819" y="3246301"/>
                <a:ext cx="18220" cy="38117"/>
              </a:xfrm>
              <a:custGeom>
                <a:rect b="b" l="l" r="r" t="t"/>
                <a:pathLst>
                  <a:path extrusionOk="0" h="1205" w="576">
                    <a:moveTo>
                      <a:pt x="456" y="1"/>
                    </a:moveTo>
                    <a:cubicBezTo>
                      <a:pt x="437" y="1"/>
                      <a:pt x="418" y="5"/>
                      <a:pt x="400" y="15"/>
                    </a:cubicBezTo>
                    <a:cubicBezTo>
                      <a:pt x="356" y="38"/>
                      <a:pt x="314" y="65"/>
                      <a:pt x="274" y="95"/>
                    </a:cubicBezTo>
                    <a:cubicBezTo>
                      <a:pt x="227" y="131"/>
                      <a:pt x="184" y="172"/>
                      <a:pt x="150" y="220"/>
                    </a:cubicBezTo>
                    <a:cubicBezTo>
                      <a:pt x="87" y="303"/>
                      <a:pt x="45" y="400"/>
                      <a:pt x="31" y="506"/>
                    </a:cubicBezTo>
                    <a:cubicBezTo>
                      <a:pt x="1" y="731"/>
                      <a:pt x="84" y="951"/>
                      <a:pt x="203" y="1139"/>
                    </a:cubicBezTo>
                    <a:cubicBezTo>
                      <a:pt x="229" y="1180"/>
                      <a:pt x="273" y="1204"/>
                      <a:pt x="319" y="1204"/>
                    </a:cubicBezTo>
                    <a:cubicBezTo>
                      <a:pt x="342" y="1204"/>
                      <a:pt x="365" y="1198"/>
                      <a:pt x="386" y="1186"/>
                    </a:cubicBezTo>
                    <a:cubicBezTo>
                      <a:pt x="416" y="1167"/>
                      <a:pt x="438" y="1137"/>
                      <a:pt x="446" y="1103"/>
                    </a:cubicBezTo>
                    <a:cubicBezTo>
                      <a:pt x="453" y="1073"/>
                      <a:pt x="452" y="1031"/>
                      <a:pt x="432" y="1004"/>
                    </a:cubicBezTo>
                    <a:cubicBezTo>
                      <a:pt x="385" y="938"/>
                      <a:pt x="345" y="871"/>
                      <a:pt x="310" y="797"/>
                    </a:cubicBezTo>
                    <a:cubicBezTo>
                      <a:pt x="289" y="744"/>
                      <a:pt x="273" y="689"/>
                      <a:pt x="264" y="632"/>
                    </a:cubicBezTo>
                    <a:cubicBezTo>
                      <a:pt x="260" y="593"/>
                      <a:pt x="259" y="556"/>
                      <a:pt x="260" y="516"/>
                    </a:cubicBezTo>
                    <a:cubicBezTo>
                      <a:pt x="264" y="486"/>
                      <a:pt x="271" y="457"/>
                      <a:pt x="282" y="429"/>
                    </a:cubicBezTo>
                    <a:cubicBezTo>
                      <a:pt x="294" y="400"/>
                      <a:pt x="309" y="371"/>
                      <a:pt x="327" y="344"/>
                    </a:cubicBezTo>
                    <a:cubicBezTo>
                      <a:pt x="352" y="314"/>
                      <a:pt x="379" y="285"/>
                      <a:pt x="410" y="260"/>
                    </a:cubicBezTo>
                    <a:cubicBezTo>
                      <a:pt x="443" y="237"/>
                      <a:pt x="475" y="217"/>
                      <a:pt x="509" y="199"/>
                    </a:cubicBezTo>
                    <a:cubicBezTo>
                      <a:pt x="561" y="172"/>
                      <a:pt x="575" y="101"/>
                      <a:pt x="546" y="52"/>
                    </a:cubicBezTo>
                    <a:cubicBezTo>
                      <a:pt x="527" y="18"/>
                      <a:pt x="492" y="1"/>
                      <a:pt x="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7" name="Google Shape;16637;p98"/>
              <p:cNvSpPr/>
              <p:nvPr/>
            </p:nvSpPr>
            <p:spPr>
              <a:xfrm>
                <a:off x="8720346" y="3297704"/>
                <a:ext cx="27172" cy="65701"/>
              </a:xfrm>
              <a:custGeom>
                <a:rect b="b" l="l" r="r" t="t"/>
                <a:pathLst>
                  <a:path extrusionOk="0" h="2077" w="859">
                    <a:moveTo>
                      <a:pt x="467" y="522"/>
                    </a:moveTo>
                    <a:cubicBezTo>
                      <a:pt x="467" y="523"/>
                      <a:pt x="466" y="524"/>
                      <a:pt x="465" y="525"/>
                    </a:cubicBezTo>
                    <a:lnTo>
                      <a:pt x="465" y="525"/>
                    </a:lnTo>
                    <a:cubicBezTo>
                      <a:pt x="466" y="524"/>
                      <a:pt x="467" y="522"/>
                      <a:pt x="467" y="522"/>
                    </a:cubicBezTo>
                    <a:close/>
                    <a:moveTo>
                      <a:pt x="272" y="1061"/>
                    </a:moveTo>
                    <a:lnTo>
                      <a:pt x="272" y="1061"/>
                    </a:lnTo>
                    <a:cubicBezTo>
                      <a:pt x="272" y="1062"/>
                      <a:pt x="273" y="1063"/>
                      <a:pt x="273" y="1063"/>
                    </a:cubicBezTo>
                    <a:lnTo>
                      <a:pt x="273" y="1063"/>
                    </a:lnTo>
                    <a:cubicBezTo>
                      <a:pt x="273" y="1063"/>
                      <a:pt x="272" y="1062"/>
                      <a:pt x="272" y="1061"/>
                    </a:cubicBezTo>
                    <a:close/>
                    <a:moveTo>
                      <a:pt x="673" y="1"/>
                    </a:moveTo>
                    <a:cubicBezTo>
                      <a:pt x="647" y="1"/>
                      <a:pt x="620" y="10"/>
                      <a:pt x="598" y="26"/>
                    </a:cubicBezTo>
                    <a:cubicBezTo>
                      <a:pt x="593" y="29"/>
                      <a:pt x="589" y="34"/>
                      <a:pt x="586" y="36"/>
                    </a:cubicBezTo>
                    <a:cubicBezTo>
                      <a:pt x="433" y="188"/>
                      <a:pt x="287" y="349"/>
                      <a:pt x="171" y="530"/>
                    </a:cubicBezTo>
                    <a:cubicBezTo>
                      <a:pt x="81" y="674"/>
                      <a:pt x="23" y="831"/>
                      <a:pt x="11" y="1000"/>
                    </a:cubicBezTo>
                    <a:cubicBezTo>
                      <a:pt x="1" y="1168"/>
                      <a:pt x="58" y="1334"/>
                      <a:pt x="135" y="1481"/>
                    </a:cubicBezTo>
                    <a:cubicBezTo>
                      <a:pt x="240" y="1685"/>
                      <a:pt x="397" y="1861"/>
                      <a:pt x="552" y="2028"/>
                    </a:cubicBezTo>
                    <a:cubicBezTo>
                      <a:pt x="581" y="2061"/>
                      <a:pt x="623" y="2076"/>
                      <a:pt x="665" y="2076"/>
                    </a:cubicBezTo>
                    <a:cubicBezTo>
                      <a:pt x="711" y="2076"/>
                      <a:pt x="758" y="2058"/>
                      <a:pt x="791" y="2025"/>
                    </a:cubicBezTo>
                    <a:cubicBezTo>
                      <a:pt x="853" y="1962"/>
                      <a:pt x="858" y="1846"/>
                      <a:pt x="788" y="1785"/>
                    </a:cubicBezTo>
                    <a:cubicBezTo>
                      <a:pt x="669" y="1683"/>
                      <a:pt x="556" y="1573"/>
                      <a:pt x="459" y="1453"/>
                    </a:cubicBezTo>
                    <a:cubicBezTo>
                      <a:pt x="403" y="1380"/>
                      <a:pt x="353" y="1304"/>
                      <a:pt x="316" y="1219"/>
                    </a:cubicBezTo>
                    <a:cubicBezTo>
                      <a:pt x="297" y="1173"/>
                      <a:pt x="283" y="1125"/>
                      <a:pt x="274" y="1076"/>
                    </a:cubicBezTo>
                    <a:cubicBezTo>
                      <a:pt x="274" y="1072"/>
                      <a:pt x="273" y="1068"/>
                      <a:pt x="273" y="1063"/>
                    </a:cubicBezTo>
                    <a:lnTo>
                      <a:pt x="273" y="1063"/>
                    </a:lnTo>
                    <a:cubicBezTo>
                      <a:pt x="273" y="1064"/>
                      <a:pt x="273" y="1064"/>
                      <a:pt x="273" y="1065"/>
                    </a:cubicBezTo>
                    <a:cubicBezTo>
                      <a:pt x="271" y="1060"/>
                      <a:pt x="271" y="1057"/>
                      <a:pt x="271" y="1053"/>
                    </a:cubicBezTo>
                    <a:lnTo>
                      <a:pt x="271" y="1053"/>
                    </a:lnTo>
                    <a:cubicBezTo>
                      <a:pt x="271" y="1056"/>
                      <a:pt x="272" y="1059"/>
                      <a:pt x="272" y="1061"/>
                    </a:cubicBezTo>
                    <a:lnTo>
                      <a:pt x="272" y="1061"/>
                    </a:lnTo>
                    <a:cubicBezTo>
                      <a:pt x="268" y="1022"/>
                      <a:pt x="269" y="981"/>
                      <a:pt x="273" y="940"/>
                    </a:cubicBezTo>
                    <a:cubicBezTo>
                      <a:pt x="280" y="893"/>
                      <a:pt x="291" y="845"/>
                      <a:pt x="308" y="800"/>
                    </a:cubicBezTo>
                    <a:cubicBezTo>
                      <a:pt x="346" y="707"/>
                      <a:pt x="397" y="621"/>
                      <a:pt x="456" y="538"/>
                    </a:cubicBezTo>
                    <a:cubicBezTo>
                      <a:pt x="548" y="417"/>
                      <a:pt x="649" y="307"/>
                      <a:pt x="757" y="200"/>
                    </a:cubicBezTo>
                    <a:cubicBezTo>
                      <a:pt x="804" y="155"/>
                      <a:pt x="800" y="77"/>
                      <a:pt x="755" y="34"/>
                    </a:cubicBezTo>
                    <a:cubicBezTo>
                      <a:pt x="732" y="12"/>
                      <a:pt x="703" y="1"/>
                      <a:pt x="6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8" name="Google Shape;16638;p98"/>
              <p:cNvSpPr/>
              <p:nvPr/>
            </p:nvSpPr>
            <p:spPr>
              <a:xfrm>
                <a:off x="8754635" y="3297672"/>
                <a:ext cx="26983" cy="50739"/>
              </a:xfrm>
              <a:custGeom>
                <a:rect b="b" l="l" r="r" t="t"/>
                <a:pathLst>
                  <a:path extrusionOk="0" h="1604" w="853">
                    <a:moveTo>
                      <a:pt x="508" y="0"/>
                    </a:moveTo>
                    <a:cubicBezTo>
                      <a:pt x="495" y="0"/>
                      <a:pt x="483" y="3"/>
                      <a:pt x="472" y="10"/>
                    </a:cubicBezTo>
                    <a:cubicBezTo>
                      <a:pt x="431" y="37"/>
                      <a:pt x="393" y="65"/>
                      <a:pt x="356" y="93"/>
                    </a:cubicBezTo>
                    <a:cubicBezTo>
                      <a:pt x="258" y="166"/>
                      <a:pt x="171" y="252"/>
                      <a:pt x="105" y="357"/>
                    </a:cubicBezTo>
                    <a:cubicBezTo>
                      <a:pt x="33" y="468"/>
                      <a:pt x="1" y="609"/>
                      <a:pt x="11" y="740"/>
                    </a:cubicBezTo>
                    <a:cubicBezTo>
                      <a:pt x="19" y="888"/>
                      <a:pt x="78" y="1031"/>
                      <a:pt x="155" y="1154"/>
                    </a:cubicBezTo>
                    <a:cubicBezTo>
                      <a:pt x="204" y="1232"/>
                      <a:pt x="261" y="1303"/>
                      <a:pt x="321" y="1371"/>
                    </a:cubicBezTo>
                    <a:cubicBezTo>
                      <a:pt x="379" y="1438"/>
                      <a:pt x="443" y="1497"/>
                      <a:pt x="512" y="1549"/>
                    </a:cubicBezTo>
                    <a:cubicBezTo>
                      <a:pt x="526" y="1561"/>
                      <a:pt x="537" y="1570"/>
                      <a:pt x="552" y="1581"/>
                    </a:cubicBezTo>
                    <a:cubicBezTo>
                      <a:pt x="580" y="1597"/>
                      <a:pt x="613" y="1604"/>
                      <a:pt x="645" y="1604"/>
                    </a:cubicBezTo>
                    <a:cubicBezTo>
                      <a:pt x="695" y="1604"/>
                      <a:pt x="744" y="1582"/>
                      <a:pt x="779" y="1547"/>
                    </a:cubicBezTo>
                    <a:cubicBezTo>
                      <a:pt x="852" y="1469"/>
                      <a:pt x="848" y="1353"/>
                      <a:pt x="777" y="1277"/>
                    </a:cubicBezTo>
                    <a:cubicBezTo>
                      <a:pt x="636" y="1133"/>
                      <a:pt x="483" y="1003"/>
                      <a:pt x="354" y="846"/>
                    </a:cubicBezTo>
                    <a:cubicBezTo>
                      <a:pt x="316" y="796"/>
                      <a:pt x="283" y="745"/>
                      <a:pt x="257" y="688"/>
                    </a:cubicBezTo>
                    <a:cubicBezTo>
                      <a:pt x="248" y="662"/>
                      <a:pt x="241" y="637"/>
                      <a:pt x="235" y="610"/>
                    </a:cubicBezTo>
                    <a:cubicBezTo>
                      <a:pt x="234" y="586"/>
                      <a:pt x="232" y="560"/>
                      <a:pt x="234" y="537"/>
                    </a:cubicBezTo>
                    <a:cubicBezTo>
                      <a:pt x="237" y="510"/>
                      <a:pt x="244" y="483"/>
                      <a:pt x="254" y="457"/>
                    </a:cubicBezTo>
                    <a:cubicBezTo>
                      <a:pt x="271" y="417"/>
                      <a:pt x="293" y="380"/>
                      <a:pt x="318" y="344"/>
                    </a:cubicBezTo>
                    <a:cubicBezTo>
                      <a:pt x="358" y="289"/>
                      <a:pt x="407" y="244"/>
                      <a:pt x="462" y="201"/>
                    </a:cubicBezTo>
                    <a:cubicBezTo>
                      <a:pt x="490" y="179"/>
                      <a:pt x="516" y="159"/>
                      <a:pt x="547" y="139"/>
                    </a:cubicBezTo>
                    <a:cubicBezTo>
                      <a:pt x="580" y="116"/>
                      <a:pt x="595" y="73"/>
                      <a:pt x="573" y="37"/>
                    </a:cubicBezTo>
                    <a:cubicBezTo>
                      <a:pt x="561" y="14"/>
                      <a:pt x="534" y="0"/>
                      <a:pt x="5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39" name="Google Shape;16639;p98"/>
              <p:cNvSpPr/>
              <p:nvPr/>
            </p:nvSpPr>
            <p:spPr>
              <a:xfrm>
                <a:off x="8765517" y="3113539"/>
                <a:ext cx="15595" cy="10565"/>
              </a:xfrm>
              <a:custGeom>
                <a:rect b="b" l="l" r="r" t="t"/>
                <a:pathLst>
                  <a:path extrusionOk="0" h="334" w="493">
                    <a:moveTo>
                      <a:pt x="212" y="114"/>
                    </a:moveTo>
                    <a:cubicBezTo>
                      <a:pt x="212" y="115"/>
                      <a:pt x="211" y="115"/>
                      <a:pt x="211" y="117"/>
                    </a:cubicBezTo>
                    <a:cubicBezTo>
                      <a:pt x="211" y="115"/>
                      <a:pt x="211" y="115"/>
                      <a:pt x="212" y="114"/>
                    </a:cubicBezTo>
                    <a:close/>
                    <a:moveTo>
                      <a:pt x="372" y="109"/>
                    </a:moveTo>
                    <a:cubicBezTo>
                      <a:pt x="371" y="117"/>
                      <a:pt x="367" y="122"/>
                      <a:pt x="364" y="130"/>
                    </a:cubicBezTo>
                    <a:cubicBezTo>
                      <a:pt x="357" y="141"/>
                      <a:pt x="348" y="154"/>
                      <a:pt x="338" y="165"/>
                    </a:cubicBezTo>
                    <a:cubicBezTo>
                      <a:pt x="334" y="171"/>
                      <a:pt x="328" y="175"/>
                      <a:pt x="321" y="180"/>
                    </a:cubicBezTo>
                    <a:cubicBezTo>
                      <a:pt x="308" y="187"/>
                      <a:pt x="298" y="193"/>
                      <a:pt x="284" y="197"/>
                    </a:cubicBezTo>
                    <a:lnTo>
                      <a:pt x="299" y="181"/>
                    </a:lnTo>
                    <a:cubicBezTo>
                      <a:pt x="317" y="160"/>
                      <a:pt x="331" y="138"/>
                      <a:pt x="348" y="117"/>
                    </a:cubicBezTo>
                    <a:cubicBezTo>
                      <a:pt x="351" y="115"/>
                      <a:pt x="354" y="114"/>
                      <a:pt x="355" y="114"/>
                    </a:cubicBezTo>
                    <a:cubicBezTo>
                      <a:pt x="357" y="114"/>
                      <a:pt x="358" y="111"/>
                      <a:pt x="361" y="111"/>
                    </a:cubicBezTo>
                    <a:cubicBezTo>
                      <a:pt x="362" y="111"/>
                      <a:pt x="365" y="111"/>
                      <a:pt x="367" y="109"/>
                    </a:cubicBezTo>
                    <a:close/>
                    <a:moveTo>
                      <a:pt x="344" y="1"/>
                    </a:moveTo>
                    <a:cubicBezTo>
                      <a:pt x="329" y="2"/>
                      <a:pt x="317" y="6"/>
                      <a:pt x="302" y="11"/>
                    </a:cubicBezTo>
                    <a:cubicBezTo>
                      <a:pt x="295" y="15"/>
                      <a:pt x="287" y="21"/>
                      <a:pt x="279" y="25"/>
                    </a:cubicBezTo>
                    <a:cubicBezTo>
                      <a:pt x="272" y="38"/>
                      <a:pt x="262" y="46"/>
                      <a:pt x="254" y="58"/>
                    </a:cubicBezTo>
                    <a:cubicBezTo>
                      <a:pt x="239" y="75"/>
                      <a:pt x="226" y="94"/>
                      <a:pt x="214" y="109"/>
                    </a:cubicBezTo>
                    <a:cubicBezTo>
                      <a:pt x="208" y="115"/>
                      <a:pt x="203" y="118"/>
                      <a:pt x="198" y="122"/>
                    </a:cubicBezTo>
                    <a:cubicBezTo>
                      <a:pt x="191" y="125"/>
                      <a:pt x="183" y="130"/>
                      <a:pt x="176" y="131"/>
                    </a:cubicBezTo>
                    <a:cubicBezTo>
                      <a:pt x="148" y="142"/>
                      <a:pt x="135" y="180"/>
                      <a:pt x="148" y="207"/>
                    </a:cubicBezTo>
                    <a:cubicBezTo>
                      <a:pt x="149" y="211"/>
                      <a:pt x="152" y="217"/>
                      <a:pt x="156" y="221"/>
                    </a:cubicBezTo>
                    <a:cubicBezTo>
                      <a:pt x="113" y="230"/>
                      <a:pt x="72" y="243"/>
                      <a:pt x="29" y="257"/>
                    </a:cubicBezTo>
                    <a:cubicBezTo>
                      <a:pt x="7" y="266"/>
                      <a:pt x="0" y="290"/>
                      <a:pt x="9" y="310"/>
                    </a:cubicBezTo>
                    <a:cubicBezTo>
                      <a:pt x="17" y="325"/>
                      <a:pt x="31" y="334"/>
                      <a:pt x="46" y="334"/>
                    </a:cubicBezTo>
                    <a:cubicBezTo>
                      <a:pt x="52" y="334"/>
                      <a:pt x="58" y="332"/>
                      <a:pt x="63" y="330"/>
                    </a:cubicBezTo>
                    <a:cubicBezTo>
                      <a:pt x="79" y="324"/>
                      <a:pt x="95" y="317"/>
                      <a:pt x="112" y="311"/>
                    </a:cubicBezTo>
                    <a:lnTo>
                      <a:pt x="112" y="311"/>
                    </a:lnTo>
                    <a:cubicBezTo>
                      <a:pt x="108" y="314"/>
                      <a:pt x="105" y="314"/>
                      <a:pt x="100" y="316"/>
                    </a:cubicBezTo>
                    <a:cubicBezTo>
                      <a:pt x="143" y="304"/>
                      <a:pt x="185" y="297"/>
                      <a:pt x="229" y="293"/>
                    </a:cubicBezTo>
                    <a:cubicBezTo>
                      <a:pt x="264" y="287"/>
                      <a:pt x="299" y="283"/>
                      <a:pt x="329" y="271"/>
                    </a:cubicBezTo>
                    <a:cubicBezTo>
                      <a:pt x="344" y="266"/>
                      <a:pt x="358" y="260"/>
                      <a:pt x="371" y="251"/>
                    </a:cubicBezTo>
                    <a:cubicBezTo>
                      <a:pt x="387" y="240"/>
                      <a:pt x="400" y="230"/>
                      <a:pt x="413" y="217"/>
                    </a:cubicBezTo>
                    <a:cubicBezTo>
                      <a:pt x="445" y="181"/>
                      <a:pt x="466" y="135"/>
                      <a:pt x="481" y="89"/>
                    </a:cubicBezTo>
                    <a:cubicBezTo>
                      <a:pt x="493" y="64"/>
                      <a:pt x="477" y="36"/>
                      <a:pt x="451" y="25"/>
                    </a:cubicBezTo>
                    <a:cubicBezTo>
                      <a:pt x="437" y="18"/>
                      <a:pt x="421" y="11"/>
                      <a:pt x="407" y="8"/>
                    </a:cubicBezTo>
                    <a:cubicBezTo>
                      <a:pt x="395" y="4"/>
                      <a:pt x="385" y="2"/>
                      <a:pt x="37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0" name="Google Shape;16640;p98"/>
              <p:cNvSpPr/>
              <p:nvPr/>
            </p:nvSpPr>
            <p:spPr>
              <a:xfrm>
                <a:off x="8620261" y="3164974"/>
                <a:ext cx="8952" cy="11609"/>
              </a:xfrm>
              <a:custGeom>
                <a:rect b="b" l="l" r="r" t="t"/>
                <a:pathLst>
                  <a:path extrusionOk="0" h="367" w="283">
                    <a:moveTo>
                      <a:pt x="100" y="236"/>
                    </a:moveTo>
                    <a:lnTo>
                      <a:pt x="100" y="236"/>
                    </a:lnTo>
                    <a:cubicBezTo>
                      <a:pt x="99" y="237"/>
                      <a:pt x="99" y="238"/>
                      <a:pt x="99" y="238"/>
                    </a:cubicBezTo>
                    <a:lnTo>
                      <a:pt x="99" y="238"/>
                    </a:lnTo>
                    <a:cubicBezTo>
                      <a:pt x="99" y="237"/>
                      <a:pt x="100" y="237"/>
                      <a:pt x="100" y="236"/>
                    </a:cubicBezTo>
                    <a:close/>
                    <a:moveTo>
                      <a:pt x="99" y="238"/>
                    </a:moveTo>
                    <a:lnTo>
                      <a:pt x="99" y="238"/>
                    </a:lnTo>
                    <a:cubicBezTo>
                      <a:pt x="99" y="239"/>
                      <a:pt x="99" y="239"/>
                      <a:pt x="99" y="239"/>
                    </a:cubicBezTo>
                    <a:lnTo>
                      <a:pt x="99" y="239"/>
                    </a:lnTo>
                    <a:cubicBezTo>
                      <a:pt x="99" y="239"/>
                      <a:pt x="99" y="239"/>
                      <a:pt x="99" y="238"/>
                    </a:cubicBezTo>
                    <a:close/>
                    <a:moveTo>
                      <a:pt x="86" y="262"/>
                    </a:moveTo>
                    <a:cubicBezTo>
                      <a:pt x="85" y="263"/>
                      <a:pt x="85" y="263"/>
                      <a:pt x="85" y="264"/>
                    </a:cubicBezTo>
                    <a:lnTo>
                      <a:pt x="85" y="264"/>
                    </a:lnTo>
                    <a:cubicBezTo>
                      <a:pt x="85" y="263"/>
                      <a:pt x="85" y="263"/>
                      <a:pt x="86" y="262"/>
                    </a:cubicBezTo>
                    <a:close/>
                    <a:moveTo>
                      <a:pt x="128" y="260"/>
                    </a:moveTo>
                    <a:lnTo>
                      <a:pt x="128" y="260"/>
                    </a:lnTo>
                    <a:cubicBezTo>
                      <a:pt x="125" y="265"/>
                      <a:pt x="122" y="266"/>
                      <a:pt x="120" y="268"/>
                    </a:cubicBezTo>
                    <a:cubicBezTo>
                      <a:pt x="122" y="266"/>
                      <a:pt x="123" y="263"/>
                      <a:pt x="128" y="260"/>
                    </a:cubicBezTo>
                    <a:close/>
                    <a:moveTo>
                      <a:pt x="222" y="1"/>
                    </a:moveTo>
                    <a:cubicBezTo>
                      <a:pt x="220" y="1"/>
                      <a:pt x="218" y="1"/>
                      <a:pt x="216" y="1"/>
                    </a:cubicBezTo>
                    <a:cubicBezTo>
                      <a:pt x="209" y="3"/>
                      <a:pt x="203" y="6"/>
                      <a:pt x="198" y="8"/>
                    </a:cubicBezTo>
                    <a:cubicBezTo>
                      <a:pt x="199" y="16"/>
                      <a:pt x="195" y="20"/>
                      <a:pt x="192" y="23"/>
                    </a:cubicBezTo>
                    <a:cubicBezTo>
                      <a:pt x="186" y="28"/>
                      <a:pt x="182" y="34"/>
                      <a:pt x="178" y="41"/>
                    </a:cubicBezTo>
                    <a:cubicBezTo>
                      <a:pt x="159" y="60"/>
                      <a:pt x="139" y="79"/>
                      <a:pt x="120" y="96"/>
                    </a:cubicBezTo>
                    <a:cubicBezTo>
                      <a:pt x="99" y="116"/>
                      <a:pt x="77" y="136"/>
                      <a:pt x="57" y="157"/>
                    </a:cubicBezTo>
                    <a:cubicBezTo>
                      <a:pt x="50" y="166"/>
                      <a:pt x="42" y="175"/>
                      <a:pt x="36" y="185"/>
                    </a:cubicBezTo>
                    <a:cubicBezTo>
                      <a:pt x="27" y="196"/>
                      <a:pt x="22" y="210"/>
                      <a:pt x="14" y="225"/>
                    </a:cubicBezTo>
                    <a:cubicBezTo>
                      <a:pt x="10" y="235"/>
                      <a:pt x="9" y="243"/>
                      <a:pt x="6" y="253"/>
                    </a:cubicBezTo>
                    <a:cubicBezTo>
                      <a:pt x="3" y="260"/>
                      <a:pt x="3" y="266"/>
                      <a:pt x="2" y="273"/>
                    </a:cubicBezTo>
                    <a:cubicBezTo>
                      <a:pt x="0" y="289"/>
                      <a:pt x="0" y="303"/>
                      <a:pt x="0" y="321"/>
                    </a:cubicBezTo>
                    <a:cubicBezTo>
                      <a:pt x="0" y="331"/>
                      <a:pt x="2" y="342"/>
                      <a:pt x="9" y="351"/>
                    </a:cubicBezTo>
                    <a:cubicBezTo>
                      <a:pt x="16" y="358"/>
                      <a:pt x="24" y="365"/>
                      <a:pt x="36" y="365"/>
                    </a:cubicBezTo>
                    <a:cubicBezTo>
                      <a:pt x="49" y="366"/>
                      <a:pt x="60" y="366"/>
                      <a:pt x="73" y="366"/>
                    </a:cubicBezTo>
                    <a:cubicBezTo>
                      <a:pt x="87" y="366"/>
                      <a:pt x="102" y="365"/>
                      <a:pt x="116" y="359"/>
                    </a:cubicBezTo>
                    <a:cubicBezTo>
                      <a:pt x="133" y="356"/>
                      <a:pt x="150" y="345"/>
                      <a:pt x="166" y="335"/>
                    </a:cubicBezTo>
                    <a:lnTo>
                      <a:pt x="183" y="316"/>
                    </a:lnTo>
                    <a:cubicBezTo>
                      <a:pt x="191" y="308"/>
                      <a:pt x="196" y="301"/>
                      <a:pt x="202" y="292"/>
                    </a:cubicBezTo>
                    <a:cubicBezTo>
                      <a:pt x="208" y="280"/>
                      <a:pt x="212" y="272"/>
                      <a:pt x="219" y="260"/>
                    </a:cubicBezTo>
                    <a:cubicBezTo>
                      <a:pt x="229" y="245"/>
                      <a:pt x="239" y="232"/>
                      <a:pt x="251" y="217"/>
                    </a:cubicBezTo>
                    <a:cubicBezTo>
                      <a:pt x="254" y="215"/>
                      <a:pt x="258" y="210"/>
                      <a:pt x="264" y="207"/>
                    </a:cubicBezTo>
                    <a:cubicBezTo>
                      <a:pt x="279" y="193"/>
                      <a:pt x="282" y="167"/>
                      <a:pt x="268" y="150"/>
                    </a:cubicBezTo>
                    <a:cubicBezTo>
                      <a:pt x="260" y="141"/>
                      <a:pt x="247" y="136"/>
                      <a:pt x="235" y="136"/>
                    </a:cubicBezTo>
                    <a:cubicBezTo>
                      <a:pt x="226" y="136"/>
                      <a:pt x="218" y="138"/>
                      <a:pt x="211" y="144"/>
                    </a:cubicBezTo>
                    <a:cubicBezTo>
                      <a:pt x="193" y="163"/>
                      <a:pt x="176" y="179"/>
                      <a:pt x="162" y="199"/>
                    </a:cubicBezTo>
                    <a:cubicBezTo>
                      <a:pt x="155" y="209"/>
                      <a:pt x="150" y="217"/>
                      <a:pt x="145" y="229"/>
                    </a:cubicBezTo>
                    <a:cubicBezTo>
                      <a:pt x="136" y="243"/>
                      <a:pt x="126" y="256"/>
                      <a:pt x="118" y="268"/>
                    </a:cubicBezTo>
                    <a:cubicBezTo>
                      <a:pt x="112" y="273"/>
                      <a:pt x="108" y="277"/>
                      <a:pt x="101" y="279"/>
                    </a:cubicBezTo>
                    <a:lnTo>
                      <a:pt x="101" y="279"/>
                    </a:lnTo>
                    <a:cubicBezTo>
                      <a:pt x="102" y="279"/>
                      <a:pt x="102" y="278"/>
                      <a:pt x="103" y="278"/>
                    </a:cubicBezTo>
                    <a:cubicBezTo>
                      <a:pt x="105" y="275"/>
                      <a:pt x="108" y="275"/>
                      <a:pt x="109" y="273"/>
                    </a:cubicBezTo>
                    <a:lnTo>
                      <a:pt x="109" y="273"/>
                    </a:lnTo>
                    <a:cubicBezTo>
                      <a:pt x="103" y="275"/>
                      <a:pt x="100" y="278"/>
                      <a:pt x="95" y="279"/>
                    </a:cubicBezTo>
                    <a:cubicBezTo>
                      <a:pt x="90" y="280"/>
                      <a:pt x="86" y="280"/>
                      <a:pt x="82" y="280"/>
                    </a:cubicBezTo>
                    <a:cubicBezTo>
                      <a:pt x="83" y="276"/>
                      <a:pt x="83" y="271"/>
                      <a:pt x="84" y="266"/>
                    </a:cubicBezTo>
                    <a:lnTo>
                      <a:pt x="84" y="266"/>
                    </a:lnTo>
                    <a:cubicBezTo>
                      <a:pt x="84" y="265"/>
                      <a:pt x="85" y="265"/>
                      <a:pt x="85" y="264"/>
                    </a:cubicBezTo>
                    <a:lnTo>
                      <a:pt x="85" y="264"/>
                    </a:lnTo>
                    <a:cubicBezTo>
                      <a:pt x="85" y="264"/>
                      <a:pt x="84" y="265"/>
                      <a:pt x="84" y="265"/>
                    </a:cubicBezTo>
                    <a:lnTo>
                      <a:pt x="84" y="265"/>
                    </a:lnTo>
                    <a:cubicBezTo>
                      <a:pt x="85" y="263"/>
                      <a:pt x="85" y="261"/>
                      <a:pt x="86" y="259"/>
                    </a:cubicBezTo>
                    <a:lnTo>
                      <a:pt x="86" y="259"/>
                    </a:lnTo>
                    <a:cubicBezTo>
                      <a:pt x="86" y="260"/>
                      <a:pt x="86" y="261"/>
                      <a:pt x="86" y="262"/>
                    </a:cubicBezTo>
                    <a:lnTo>
                      <a:pt x="86" y="262"/>
                    </a:lnTo>
                    <a:cubicBezTo>
                      <a:pt x="88" y="255"/>
                      <a:pt x="90" y="247"/>
                      <a:pt x="95" y="239"/>
                    </a:cubicBezTo>
                    <a:cubicBezTo>
                      <a:pt x="102" y="227"/>
                      <a:pt x="110" y="216"/>
                      <a:pt x="119" y="203"/>
                    </a:cubicBezTo>
                    <a:cubicBezTo>
                      <a:pt x="140" y="182"/>
                      <a:pt x="162" y="160"/>
                      <a:pt x="186" y="142"/>
                    </a:cubicBezTo>
                    <a:cubicBezTo>
                      <a:pt x="211" y="117"/>
                      <a:pt x="234" y="93"/>
                      <a:pt x="258" y="66"/>
                    </a:cubicBezTo>
                    <a:cubicBezTo>
                      <a:pt x="272" y="50"/>
                      <a:pt x="265" y="21"/>
                      <a:pt x="246" y="8"/>
                    </a:cubicBezTo>
                    <a:cubicBezTo>
                      <a:pt x="239" y="4"/>
                      <a:pt x="230" y="1"/>
                      <a:pt x="2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1" name="Google Shape;16641;p98"/>
              <p:cNvSpPr/>
              <p:nvPr/>
            </p:nvSpPr>
            <p:spPr>
              <a:xfrm>
                <a:off x="8638607" y="3157034"/>
                <a:ext cx="39825" cy="29545"/>
              </a:xfrm>
              <a:custGeom>
                <a:rect b="b" l="l" r="r" t="t"/>
                <a:pathLst>
                  <a:path extrusionOk="0" h="934" w="1259">
                    <a:moveTo>
                      <a:pt x="954" y="0"/>
                    </a:moveTo>
                    <a:cubicBezTo>
                      <a:pt x="921" y="0"/>
                      <a:pt x="885" y="4"/>
                      <a:pt x="846" y="10"/>
                    </a:cubicBezTo>
                    <a:cubicBezTo>
                      <a:pt x="790" y="22"/>
                      <a:pt x="737" y="39"/>
                      <a:pt x="690" y="58"/>
                    </a:cubicBezTo>
                    <a:cubicBezTo>
                      <a:pt x="637" y="78"/>
                      <a:pt x="587" y="102"/>
                      <a:pt x="537" y="128"/>
                    </a:cubicBezTo>
                    <a:cubicBezTo>
                      <a:pt x="454" y="172"/>
                      <a:pt x="368" y="225"/>
                      <a:pt x="286" y="289"/>
                    </a:cubicBezTo>
                    <a:lnTo>
                      <a:pt x="252" y="317"/>
                    </a:lnTo>
                    <a:cubicBezTo>
                      <a:pt x="215" y="347"/>
                      <a:pt x="179" y="381"/>
                      <a:pt x="145" y="417"/>
                    </a:cubicBezTo>
                    <a:cubicBezTo>
                      <a:pt x="122" y="443"/>
                      <a:pt x="92" y="476"/>
                      <a:pt x="66" y="514"/>
                    </a:cubicBezTo>
                    <a:cubicBezTo>
                      <a:pt x="53" y="533"/>
                      <a:pt x="50" y="554"/>
                      <a:pt x="57" y="574"/>
                    </a:cubicBezTo>
                    <a:cubicBezTo>
                      <a:pt x="44" y="590"/>
                      <a:pt x="32" y="610"/>
                      <a:pt x="23" y="630"/>
                    </a:cubicBezTo>
                    <a:cubicBezTo>
                      <a:pt x="7" y="660"/>
                      <a:pt x="0" y="696"/>
                      <a:pt x="3" y="735"/>
                    </a:cubicBezTo>
                    <a:cubicBezTo>
                      <a:pt x="6" y="766"/>
                      <a:pt x="20" y="801"/>
                      <a:pt x="44" y="831"/>
                    </a:cubicBezTo>
                    <a:cubicBezTo>
                      <a:pt x="72" y="861"/>
                      <a:pt x="106" y="878"/>
                      <a:pt x="132" y="891"/>
                    </a:cubicBezTo>
                    <a:cubicBezTo>
                      <a:pt x="173" y="911"/>
                      <a:pt x="221" y="920"/>
                      <a:pt x="259" y="925"/>
                    </a:cubicBezTo>
                    <a:cubicBezTo>
                      <a:pt x="308" y="934"/>
                      <a:pt x="354" y="934"/>
                      <a:pt x="400" y="934"/>
                    </a:cubicBezTo>
                    <a:cubicBezTo>
                      <a:pt x="454" y="934"/>
                      <a:pt x="510" y="928"/>
                      <a:pt x="571" y="920"/>
                    </a:cubicBezTo>
                    <a:cubicBezTo>
                      <a:pt x="686" y="902"/>
                      <a:pt x="799" y="867"/>
                      <a:pt x="902" y="818"/>
                    </a:cubicBezTo>
                    <a:cubicBezTo>
                      <a:pt x="954" y="792"/>
                      <a:pt x="1004" y="763"/>
                      <a:pt x="1047" y="731"/>
                    </a:cubicBezTo>
                    <a:cubicBezTo>
                      <a:pt x="1090" y="696"/>
                      <a:pt x="1127" y="660"/>
                      <a:pt x="1161" y="619"/>
                    </a:cubicBezTo>
                    <a:cubicBezTo>
                      <a:pt x="1190" y="583"/>
                      <a:pt x="1213" y="539"/>
                      <a:pt x="1231" y="490"/>
                    </a:cubicBezTo>
                    <a:cubicBezTo>
                      <a:pt x="1249" y="437"/>
                      <a:pt x="1259" y="373"/>
                      <a:pt x="1256" y="300"/>
                    </a:cubicBezTo>
                    <a:cubicBezTo>
                      <a:pt x="1254" y="238"/>
                      <a:pt x="1241" y="188"/>
                      <a:pt x="1219" y="143"/>
                    </a:cubicBezTo>
                    <a:cubicBezTo>
                      <a:pt x="1207" y="122"/>
                      <a:pt x="1193" y="102"/>
                      <a:pt x="1177" y="85"/>
                    </a:cubicBezTo>
                    <a:cubicBezTo>
                      <a:pt x="1160" y="65"/>
                      <a:pt x="1138" y="49"/>
                      <a:pt x="1105" y="32"/>
                    </a:cubicBezTo>
                    <a:cubicBezTo>
                      <a:pt x="1063" y="11"/>
                      <a:pt x="1013" y="0"/>
                      <a:pt x="95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2" name="Google Shape;16642;p98"/>
              <p:cNvSpPr/>
              <p:nvPr/>
            </p:nvSpPr>
            <p:spPr>
              <a:xfrm>
                <a:off x="8678781" y="3121890"/>
                <a:ext cx="28880" cy="21668"/>
              </a:xfrm>
              <a:custGeom>
                <a:rect b="b" l="l" r="r" t="t"/>
                <a:pathLst>
                  <a:path extrusionOk="0" h="685" w="913">
                    <a:moveTo>
                      <a:pt x="713" y="1"/>
                    </a:moveTo>
                    <a:cubicBezTo>
                      <a:pt x="694" y="1"/>
                      <a:pt x="674" y="2"/>
                      <a:pt x="654" y="3"/>
                    </a:cubicBezTo>
                    <a:cubicBezTo>
                      <a:pt x="597" y="9"/>
                      <a:pt x="541" y="23"/>
                      <a:pt x="494" y="37"/>
                    </a:cubicBezTo>
                    <a:cubicBezTo>
                      <a:pt x="437" y="53"/>
                      <a:pt x="380" y="75"/>
                      <a:pt x="325" y="97"/>
                    </a:cubicBezTo>
                    <a:cubicBezTo>
                      <a:pt x="272" y="119"/>
                      <a:pt x="222" y="145"/>
                      <a:pt x="176" y="172"/>
                    </a:cubicBezTo>
                    <a:cubicBezTo>
                      <a:pt x="148" y="182"/>
                      <a:pt x="119" y="202"/>
                      <a:pt x="90" y="223"/>
                    </a:cubicBezTo>
                    <a:cubicBezTo>
                      <a:pt x="79" y="232"/>
                      <a:pt x="67" y="241"/>
                      <a:pt x="57" y="252"/>
                    </a:cubicBezTo>
                    <a:cubicBezTo>
                      <a:pt x="43" y="266"/>
                      <a:pt x="34" y="281"/>
                      <a:pt x="33" y="298"/>
                    </a:cubicBezTo>
                    <a:cubicBezTo>
                      <a:pt x="32" y="318"/>
                      <a:pt x="36" y="337"/>
                      <a:pt x="49" y="352"/>
                    </a:cubicBezTo>
                    <a:cubicBezTo>
                      <a:pt x="32" y="394"/>
                      <a:pt x="19" y="427"/>
                      <a:pt x="10" y="461"/>
                    </a:cubicBezTo>
                    <a:cubicBezTo>
                      <a:pt x="4" y="483"/>
                      <a:pt x="0" y="503"/>
                      <a:pt x="0" y="526"/>
                    </a:cubicBezTo>
                    <a:cubicBezTo>
                      <a:pt x="0" y="546"/>
                      <a:pt x="4" y="566"/>
                      <a:pt x="12" y="590"/>
                    </a:cubicBezTo>
                    <a:cubicBezTo>
                      <a:pt x="17" y="604"/>
                      <a:pt x="26" y="617"/>
                      <a:pt x="39" y="632"/>
                    </a:cubicBezTo>
                    <a:cubicBezTo>
                      <a:pt x="50" y="646"/>
                      <a:pt x="67" y="656"/>
                      <a:pt x="86" y="666"/>
                    </a:cubicBezTo>
                    <a:cubicBezTo>
                      <a:pt x="100" y="673"/>
                      <a:pt x="118" y="676"/>
                      <a:pt x="133" y="680"/>
                    </a:cubicBezTo>
                    <a:cubicBezTo>
                      <a:pt x="148" y="684"/>
                      <a:pt x="162" y="685"/>
                      <a:pt x="175" y="685"/>
                    </a:cubicBezTo>
                    <a:cubicBezTo>
                      <a:pt x="188" y="685"/>
                      <a:pt x="200" y="684"/>
                      <a:pt x="211" y="683"/>
                    </a:cubicBezTo>
                    <a:cubicBezTo>
                      <a:pt x="258" y="680"/>
                      <a:pt x="308" y="670"/>
                      <a:pt x="368" y="653"/>
                    </a:cubicBezTo>
                    <a:cubicBezTo>
                      <a:pt x="425" y="634"/>
                      <a:pt x="483" y="610"/>
                      <a:pt x="541" y="580"/>
                    </a:cubicBezTo>
                    <a:cubicBezTo>
                      <a:pt x="593" y="553"/>
                      <a:pt x="640" y="523"/>
                      <a:pt x="683" y="490"/>
                    </a:cubicBezTo>
                    <a:cubicBezTo>
                      <a:pt x="742" y="445"/>
                      <a:pt x="791" y="395"/>
                      <a:pt x="828" y="341"/>
                    </a:cubicBezTo>
                    <a:cubicBezTo>
                      <a:pt x="866" y="286"/>
                      <a:pt x="891" y="236"/>
                      <a:pt x="902" y="188"/>
                    </a:cubicBezTo>
                    <a:cubicBezTo>
                      <a:pt x="909" y="158"/>
                      <a:pt x="912" y="115"/>
                      <a:pt x="891" y="79"/>
                    </a:cubicBezTo>
                    <a:cubicBezTo>
                      <a:pt x="879" y="60"/>
                      <a:pt x="869" y="50"/>
                      <a:pt x="855" y="37"/>
                    </a:cubicBezTo>
                    <a:cubicBezTo>
                      <a:pt x="838" y="23"/>
                      <a:pt x="816" y="16"/>
                      <a:pt x="801" y="12"/>
                    </a:cubicBezTo>
                    <a:cubicBezTo>
                      <a:pt x="772" y="3"/>
                      <a:pt x="742" y="1"/>
                      <a:pt x="71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3" name="Google Shape;16643;p98"/>
              <p:cNvSpPr/>
              <p:nvPr/>
            </p:nvSpPr>
            <p:spPr>
              <a:xfrm>
                <a:off x="8706364" y="3132582"/>
                <a:ext cx="42134" cy="26761"/>
              </a:xfrm>
              <a:custGeom>
                <a:rect b="b" l="l" r="r" t="t"/>
                <a:pathLst>
                  <a:path extrusionOk="0" h="846" w="1332">
                    <a:moveTo>
                      <a:pt x="1068" y="0"/>
                    </a:moveTo>
                    <a:cubicBezTo>
                      <a:pt x="1025" y="0"/>
                      <a:pt x="980" y="3"/>
                      <a:pt x="925" y="13"/>
                    </a:cubicBezTo>
                    <a:cubicBezTo>
                      <a:pt x="822" y="30"/>
                      <a:pt x="722" y="63"/>
                      <a:pt x="603" y="106"/>
                    </a:cubicBezTo>
                    <a:cubicBezTo>
                      <a:pt x="517" y="136"/>
                      <a:pt x="423" y="175"/>
                      <a:pt x="308" y="229"/>
                    </a:cubicBezTo>
                    <a:cubicBezTo>
                      <a:pt x="236" y="261"/>
                      <a:pt x="166" y="296"/>
                      <a:pt x="97" y="335"/>
                    </a:cubicBezTo>
                    <a:lnTo>
                      <a:pt x="85" y="338"/>
                    </a:lnTo>
                    <a:cubicBezTo>
                      <a:pt x="77" y="344"/>
                      <a:pt x="70" y="352"/>
                      <a:pt x="66" y="361"/>
                    </a:cubicBezTo>
                    <a:cubicBezTo>
                      <a:pt x="62" y="375"/>
                      <a:pt x="63" y="390"/>
                      <a:pt x="69" y="404"/>
                    </a:cubicBezTo>
                    <a:cubicBezTo>
                      <a:pt x="76" y="420"/>
                      <a:pt x="90" y="431"/>
                      <a:pt x="108" y="437"/>
                    </a:cubicBezTo>
                    <a:cubicBezTo>
                      <a:pt x="87" y="458"/>
                      <a:pt x="70" y="485"/>
                      <a:pt x="55" y="511"/>
                    </a:cubicBezTo>
                    <a:cubicBezTo>
                      <a:pt x="27" y="557"/>
                      <a:pt x="12" y="599"/>
                      <a:pt x="6" y="643"/>
                    </a:cubicBezTo>
                    <a:cubicBezTo>
                      <a:pt x="0" y="674"/>
                      <a:pt x="6" y="710"/>
                      <a:pt x="22" y="739"/>
                    </a:cubicBezTo>
                    <a:cubicBezTo>
                      <a:pt x="37" y="769"/>
                      <a:pt x="66" y="795"/>
                      <a:pt x="102" y="812"/>
                    </a:cubicBezTo>
                    <a:cubicBezTo>
                      <a:pt x="130" y="826"/>
                      <a:pt x="163" y="836"/>
                      <a:pt x="206" y="841"/>
                    </a:cubicBezTo>
                    <a:cubicBezTo>
                      <a:pt x="232" y="844"/>
                      <a:pt x="259" y="846"/>
                      <a:pt x="285" y="846"/>
                    </a:cubicBezTo>
                    <a:cubicBezTo>
                      <a:pt x="307" y="846"/>
                      <a:pt x="330" y="845"/>
                      <a:pt x="352" y="843"/>
                    </a:cubicBezTo>
                    <a:cubicBezTo>
                      <a:pt x="451" y="836"/>
                      <a:pt x="557" y="815"/>
                      <a:pt x="687" y="776"/>
                    </a:cubicBezTo>
                    <a:cubicBezTo>
                      <a:pt x="811" y="739"/>
                      <a:pt x="918" y="696"/>
                      <a:pt x="1017" y="644"/>
                    </a:cubicBezTo>
                    <a:cubicBezTo>
                      <a:pt x="1061" y="621"/>
                      <a:pt x="1107" y="594"/>
                      <a:pt x="1147" y="566"/>
                    </a:cubicBezTo>
                    <a:lnTo>
                      <a:pt x="1170" y="550"/>
                    </a:lnTo>
                    <a:cubicBezTo>
                      <a:pt x="1199" y="526"/>
                      <a:pt x="1226" y="501"/>
                      <a:pt x="1252" y="474"/>
                    </a:cubicBezTo>
                    <a:cubicBezTo>
                      <a:pt x="1274" y="447"/>
                      <a:pt x="1295" y="414"/>
                      <a:pt x="1305" y="375"/>
                    </a:cubicBezTo>
                    <a:cubicBezTo>
                      <a:pt x="1313" y="347"/>
                      <a:pt x="1320" y="316"/>
                      <a:pt x="1326" y="286"/>
                    </a:cubicBezTo>
                    <a:cubicBezTo>
                      <a:pt x="1332" y="256"/>
                      <a:pt x="1332" y="223"/>
                      <a:pt x="1330" y="199"/>
                    </a:cubicBezTo>
                    <a:cubicBezTo>
                      <a:pt x="1329" y="159"/>
                      <a:pt x="1312" y="117"/>
                      <a:pt x="1286" y="85"/>
                    </a:cubicBezTo>
                    <a:cubicBezTo>
                      <a:pt x="1274" y="72"/>
                      <a:pt x="1260" y="57"/>
                      <a:pt x="1243" y="44"/>
                    </a:cubicBezTo>
                    <a:cubicBezTo>
                      <a:pt x="1226" y="34"/>
                      <a:pt x="1204" y="23"/>
                      <a:pt x="1180" y="16"/>
                    </a:cubicBezTo>
                    <a:cubicBezTo>
                      <a:pt x="1147" y="6"/>
                      <a:pt x="1111" y="1"/>
                      <a:pt x="106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4" name="Google Shape;16644;p98"/>
              <p:cNvSpPr/>
              <p:nvPr/>
            </p:nvSpPr>
            <p:spPr>
              <a:xfrm>
                <a:off x="8733062" y="3093010"/>
                <a:ext cx="34005" cy="23471"/>
              </a:xfrm>
              <a:custGeom>
                <a:rect b="b" l="l" r="r" t="t"/>
                <a:pathLst>
                  <a:path extrusionOk="0" h="742" w="1075">
                    <a:moveTo>
                      <a:pt x="719" y="1"/>
                    </a:moveTo>
                    <a:cubicBezTo>
                      <a:pt x="660" y="1"/>
                      <a:pt x="596" y="7"/>
                      <a:pt x="529" y="18"/>
                    </a:cubicBezTo>
                    <a:cubicBezTo>
                      <a:pt x="465" y="28"/>
                      <a:pt x="398" y="47"/>
                      <a:pt x="325" y="73"/>
                    </a:cubicBezTo>
                    <a:cubicBezTo>
                      <a:pt x="267" y="97"/>
                      <a:pt x="213" y="126"/>
                      <a:pt x="163" y="159"/>
                    </a:cubicBezTo>
                    <a:lnTo>
                      <a:pt x="160" y="161"/>
                    </a:lnTo>
                    <a:cubicBezTo>
                      <a:pt x="150" y="170"/>
                      <a:pt x="140" y="186"/>
                      <a:pt x="138" y="204"/>
                    </a:cubicBezTo>
                    <a:cubicBezTo>
                      <a:pt x="137" y="220"/>
                      <a:pt x="143" y="237"/>
                      <a:pt x="153" y="252"/>
                    </a:cubicBezTo>
                    <a:cubicBezTo>
                      <a:pt x="145" y="246"/>
                      <a:pt x="136" y="243"/>
                      <a:pt x="127" y="243"/>
                    </a:cubicBezTo>
                    <a:cubicBezTo>
                      <a:pt x="118" y="243"/>
                      <a:pt x="109" y="245"/>
                      <a:pt x="101" y="250"/>
                    </a:cubicBezTo>
                    <a:cubicBezTo>
                      <a:pt x="61" y="310"/>
                      <a:pt x="28" y="372"/>
                      <a:pt x="10" y="441"/>
                    </a:cubicBezTo>
                    <a:cubicBezTo>
                      <a:pt x="4" y="465"/>
                      <a:pt x="1" y="491"/>
                      <a:pt x="1" y="516"/>
                    </a:cubicBezTo>
                    <a:cubicBezTo>
                      <a:pt x="2" y="541"/>
                      <a:pt x="7" y="562"/>
                      <a:pt x="14" y="587"/>
                    </a:cubicBezTo>
                    <a:cubicBezTo>
                      <a:pt x="27" y="628"/>
                      <a:pt x="60" y="660"/>
                      <a:pt x="87" y="680"/>
                    </a:cubicBezTo>
                    <a:cubicBezTo>
                      <a:pt x="104" y="694"/>
                      <a:pt x="128" y="703"/>
                      <a:pt x="147" y="713"/>
                    </a:cubicBezTo>
                    <a:cubicBezTo>
                      <a:pt x="171" y="721"/>
                      <a:pt x="196" y="727"/>
                      <a:pt x="221" y="731"/>
                    </a:cubicBezTo>
                    <a:cubicBezTo>
                      <a:pt x="254" y="738"/>
                      <a:pt x="289" y="741"/>
                      <a:pt x="322" y="741"/>
                    </a:cubicBezTo>
                    <a:cubicBezTo>
                      <a:pt x="342" y="741"/>
                      <a:pt x="362" y="740"/>
                      <a:pt x="380" y="738"/>
                    </a:cubicBezTo>
                    <a:cubicBezTo>
                      <a:pt x="439" y="736"/>
                      <a:pt x="504" y="724"/>
                      <a:pt x="575" y="705"/>
                    </a:cubicBezTo>
                    <a:cubicBezTo>
                      <a:pt x="701" y="673"/>
                      <a:pt x="806" y="621"/>
                      <a:pt x="892" y="555"/>
                    </a:cubicBezTo>
                    <a:cubicBezTo>
                      <a:pt x="940" y="515"/>
                      <a:pt x="975" y="474"/>
                      <a:pt x="1013" y="415"/>
                    </a:cubicBezTo>
                    <a:cubicBezTo>
                      <a:pt x="1053" y="355"/>
                      <a:pt x="1073" y="295"/>
                      <a:pt x="1075" y="240"/>
                    </a:cubicBezTo>
                    <a:cubicBezTo>
                      <a:pt x="1075" y="219"/>
                      <a:pt x="1073" y="197"/>
                      <a:pt x="1066" y="173"/>
                    </a:cubicBezTo>
                    <a:cubicBezTo>
                      <a:pt x="1059" y="148"/>
                      <a:pt x="1045" y="127"/>
                      <a:pt x="1033" y="111"/>
                    </a:cubicBezTo>
                    <a:cubicBezTo>
                      <a:pt x="1020" y="93"/>
                      <a:pt x="1002" y="77"/>
                      <a:pt x="977" y="63"/>
                    </a:cubicBezTo>
                    <a:cubicBezTo>
                      <a:pt x="955" y="48"/>
                      <a:pt x="927" y="37"/>
                      <a:pt x="904" y="28"/>
                    </a:cubicBezTo>
                    <a:cubicBezTo>
                      <a:pt x="859" y="12"/>
                      <a:pt x="806" y="5"/>
                      <a:pt x="738" y="1"/>
                    </a:cubicBezTo>
                    <a:cubicBezTo>
                      <a:pt x="732" y="1"/>
                      <a:pt x="725" y="1"/>
                      <a:pt x="7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5" name="Google Shape;16645;p98"/>
              <p:cNvSpPr/>
              <p:nvPr/>
            </p:nvSpPr>
            <p:spPr>
              <a:xfrm>
                <a:off x="8779910" y="3072386"/>
                <a:ext cx="31190" cy="21510"/>
              </a:xfrm>
              <a:custGeom>
                <a:rect b="b" l="l" r="r" t="t"/>
                <a:pathLst>
                  <a:path extrusionOk="0" h="680" w="986">
                    <a:moveTo>
                      <a:pt x="719" y="0"/>
                    </a:moveTo>
                    <a:cubicBezTo>
                      <a:pt x="689" y="0"/>
                      <a:pt x="662" y="3"/>
                      <a:pt x="638" y="7"/>
                    </a:cubicBezTo>
                    <a:cubicBezTo>
                      <a:pt x="609" y="13"/>
                      <a:pt x="578" y="20"/>
                      <a:pt x="549" y="30"/>
                    </a:cubicBezTo>
                    <a:cubicBezTo>
                      <a:pt x="517" y="42"/>
                      <a:pt x="484" y="53"/>
                      <a:pt x="453" y="67"/>
                    </a:cubicBezTo>
                    <a:cubicBezTo>
                      <a:pt x="443" y="63"/>
                      <a:pt x="436" y="62"/>
                      <a:pt x="430" y="62"/>
                    </a:cubicBezTo>
                    <a:cubicBezTo>
                      <a:pt x="423" y="62"/>
                      <a:pt x="417" y="64"/>
                      <a:pt x="410" y="66"/>
                    </a:cubicBezTo>
                    <a:cubicBezTo>
                      <a:pt x="337" y="92"/>
                      <a:pt x="274" y="120"/>
                      <a:pt x="220" y="156"/>
                    </a:cubicBezTo>
                    <a:cubicBezTo>
                      <a:pt x="202" y="165"/>
                      <a:pt x="188" y="176"/>
                      <a:pt x="174" y="188"/>
                    </a:cubicBezTo>
                    <a:cubicBezTo>
                      <a:pt x="164" y="195"/>
                      <a:pt x="152" y="205"/>
                      <a:pt x="144" y="213"/>
                    </a:cubicBezTo>
                    <a:cubicBezTo>
                      <a:pt x="124" y="231"/>
                      <a:pt x="106" y="252"/>
                      <a:pt x="88" y="272"/>
                    </a:cubicBezTo>
                    <a:cubicBezTo>
                      <a:pt x="58" y="308"/>
                      <a:pt x="32" y="351"/>
                      <a:pt x="16" y="398"/>
                    </a:cubicBezTo>
                    <a:cubicBezTo>
                      <a:pt x="2" y="440"/>
                      <a:pt x="0" y="487"/>
                      <a:pt x="13" y="527"/>
                    </a:cubicBezTo>
                    <a:cubicBezTo>
                      <a:pt x="19" y="547"/>
                      <a:pt x="26" y="564"/>
                      <a:pt x="38" y="579"/>
                    </a:cubicBezTo>
                    <a:cubicBezTo>
                      <a:pt x="49" y="594"/>
                      <a:pt x="62" y="607"/>
                      <a:pt x="79" y="622"/>
                    </a:cubicBezTo>
                    <a:cubicBezTo>
                      <a:pt x="94" y="633"/>
                      <a:pt x="112" y="643"/>
                      <a:pt x="131" y="652"/>
                    </a:cubicBezTo>
                    <a:cubicBezTo>
                      <a:pt x="155" y="662"/>
                      <a:pt x="179" y="667"/>
                      <a:pt x="201" y="673"/>
                    </a:cubicBezTo>
                    <a:cubicBezTo>
                      <a:pt x="227" y="678"/>
                      <a:pt x="250" y="680"/>
                      <a:pt x="272" y="680"/>
                    </a:cubicBezTo>
                    <a:cubicBezTo>
                      <a:pt x="282" y="680"/>
                      <a:pt x="291" y="679"/>
                      <a:pt x="301" y="679"/>
                    </a:cubicBezTo>
                    <a:cubicBezTo>
                      <a:pt x="337" y="679"/>
                      <a:pt x="370" y="673"/>
                      <a:pt x="406" y="667"/>
                    </a:cubicBezTo>
                    <a:cubicBezTo>
                      <a:pt x="452" y="660"/>
                      <a:pt x="496" y="650"/>
                      <a:pt x="539" y="637"/>
                    </a:cubicBezTo>
                    <a:cubicBezTo>
                      <a:pt x="580" y="624"/>
                      <a:pt x="619" y="610"/>
                      <a:pt x="656" y="594"/>
                    </a:cubicBezTo>
                    <a:cubicBezTo>
                      <a:pt x="706" y="573"/>
                      <a:pt x="759" y="543"/>
                      <a:pt x="810" y="503"/>
                    </a:cubicBezTo>
                    <a:cubicBezTo>
                      <a:pt x="854" y="467"/>
                      <a:pt x="890" y="428"/>
                      <a:pt x="920" y="382"/>
                    </a:cubicBezTo>
                    <a:cubicBezTo>
                      <a:pt x="970" y="304"/>
                      <a:pt x="986" y="216"/>
                      <a:pt x="961" y="145"/>
                    </a:cubicBezTo>
                    <a:cubicBezTo>
                      <a:pt x="948" y="109"/>
                      <a:pt x="928" y="80"/>
                      <a:pt x="903" y="57"/>
                    </a:cubicBezTo>
                    <a:cubicBezTo>
                      <a:pt x="888" y="44"/>
                      <a:pt x="871" y="34"/>
                      <a:pt x="855" y="27"/>
                    </a:cubicBezTo>
                    <a:cubicBezTo>
                      <a:pt x="832" y="16"/>
                      <a:pt x="810" y="9"/>
                      <a:pt x="785" y="6"/>
                    </a:cubicBezTo>
                    <a:cubicBezTo>
                      <a:pt x="764" y="0"/>
                      <a:pt x="741" y="0"/>
                      <a:pt x="7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6" name="Google Shape;16646;p98"/>
              <p:cNvSpPr/>
              <p:nvPr/>
            </p:nvSpPr>
            <p:spPr>
              <a:xfrm>
                <a:off x="8796169" y="3107308"/>
                <a:ext cx="23345" cy="18220"/>
              </a:xfrm>
              <a:custGeom>
                <a:rect b="b" l="l" r="r" t="t"/>
                <a:pathLst>
                  <a:path extrusionOk="0" h="576" w="738">
                    <a:moveTo>
                      <a:pt x="486" y="0"/>
                    </a:moveTo>
                    <a:cubicBezTo>
                      <a:pt x="473" y="0"/>
                      <a:pt x="459" y="1"/>
                      <a:pt x="444" y="3"/>
                    </a:cubicBezTo>
                    <a:cubicBezTo>
                      <a:pt x="403" y="4"/>
                      <a:pt x="361" y="19"/>
                      <a:pt x="324" y="29"/>
                    </a:cubicBezTo>
                    <a:cubicBezTo>
                      <a:pt x="274" y="46"/>
                      <a:pt x="225" y="70"/>
                      <a:pt x="184" y="93"/>
                    </a:cubicBezTo>
                    <a:cubicBezTo>
                      <a:pt x="134" y="117"/>
                      <a:pt x="84" y="150"/>
                      <a:pt x="25" y="198"/>
                    </a:cubicBezTo>
                    <a:cubicBezTo>
                      <a:pt x="12" y="208"/>
                      <a:pt x="3" y="222"/>
                      <a:pt x="2" y="239"/>
                    </a:cubicBezTo>
                    <a:cubicBezTo>
                      <a:pt x="1" y="256"/>
                      <a:pt x="5" y="275"/>
                      <a:pt x="16" y="289"/>
                    </a:cubicBezTo>
                    <a:cubicBezTo>
                      <a:pt x="26" y="301"/>
                      <a:pt x="41" y="311"/>
                      <a:pt x="58" y="311"/>
                    </a:cubicBezTo>
                    <a:cubicBezTo>
                      <a:pt x="55" y="321"/>
                      <a:pt x="58" y="334"/>
                      <a:pt x="59" y="344"/>
                    </a:cubicBezTo>
                    <a:lnTo>
                      <a:pt x="68" y="374"/>
                    </a:lnTo>
                    <a:cubicBezTo>
                      <a:pt x="74" y="387"/>
                      <a:pt x="79" y="400"/>
                      <a:pt x="86" y="408"/>
                    </a:cubicBezTo>
                    <a:cubicBezTo>
                      <a:pt x="94" y="420"/>
                      <a:pt x="98" y="427"/>
                      <a:pt x="104" y="434"/>
                    </a:cubicBezTo>
                    <a:cubicBezTo>
                      <a:pt x="100" y="433"/>
                      <a:pt x="97" y="432"/>
                      <a:pt x="93" y="432"/>
                    </a:cubicBezTo>
                    <a:cubicBezTo>
                      <a:pt x="83" y="432"/>
                      <a:pt x="73" y="436"/>
                      <a:pt x="65" y="442"/>
                    </a:cubicBezTo>
                    <a:cubicBezTo>
                      <a:pt x="58" y="448"/>
                      <a:pt x="54" y="453"/>
                      <a:pt x="51" y="463"/>
                    </a:cubicBezTo>
                    <a:cubicBezTo>
                      <a:pt x="41" y="484"/>
                      <a:pt x="52" y="508"/>
                      <a:pt x="75" y="517"/>
                    </a:cubicBezTo>
                    <a:cubicBezTo>
                      <a:pt x="179" y="556"/>
                      <a:pt x="274" y="575"/>
                      <a:pt x="358" y="575"/>
                    </a:cubicBezTo>
                    <a:cubicBezTo>
                      <a:pt x="435" y="575"/>
                      <a:pt x="503" y="560"/>
                      <a:pt x="563" y="528"/>
                    </a:cubicBezTo>
                    <a:cubicBezTo>
                      <a:pt x="579" y="520"/>
                      <a:pt x="596" y="511"/>
                      <a:pt x="611" y="498"/>
                    </a:cubicBezTo>
                    <a:cubicBezTo>
                      <a:pt x="689" y="437"/>
                      <a:pt x="738" y="344"/>
                      <a:pt x="738" y="251"/>
                    </a:cubicBezTo>
                    <a:cubicBezTo>
                      <a:pt x="738" y="221"/>
                      <a:pt x="732" y="193"/>
                      <a:pt x="725" y="168"/>
                    </a:cubicBezTo>
                    <a:cubicBezTo>
                      <a:pt x="718" y="146"/>
                      <a:pt x="706" y="125"/>
                      <a:pt x="689" y="97"/>
                    </a:cubicBezTo>
                    <a:cubicBezTo>
                      <a:pt x="675" y="77"/>
                      <a:pt x="655" y="60"/>
                      <a:pt x="631" y="43"/>
                    </a:cubicBezTo>
                    <a:cubicBezTo>
                      <a:pt x="606" y="27"/>
                      <a:pt x="578" y="17"/>
                      <a:pt x="545" y="7"/>
                    </a:cubicBezTo>
                    <a:cubicBezTo>
                      <a:pt x="527" y="3"/>
                      <a:pt x="507" y="0"/>
                      <a:pt x="4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7" name="Google Shape;16647;p98"/>
              <p:cNvSpPr/>
              <p:nvPr/>
            </p:nvSpPr>
            <p:spPr>
              <a:xfrm>
                <a:off x="8824354" y="3068685"/>
                <a:ext cx="31696" cy="28279"/>
              </a:xfrm>
              <a:custGeom>
                <a:rect b="b" l="l" r="r" t="t"/>
                <a:pathLst>
                  <a:path extrusionOk="0" h="894" w="1002">
                    <a:moveTo>
                      <a:pt x="493" y="1"/>
                    </a:moveTo>
                    <a:cubicBezTo>
                      <a:pt x="476" y="1"/>
                      <a:pt x="459" y="2"/>
                      <a:pt x="443" y="3"/>
                    </a:cubicBezTo>
                    <a:cubicBezTo>
                      <a:pt x="391" y="7"/>
                      <a:pt x="334" y="23"/>
                      <a:pt x="274" y="51"/>
                    </a:cubicBezTo>
                    <a:cubicBezTo>
                      <a:pt x="245" y="67"/>
                      <a:pt x="219" y="86"/>
                      <a:pt x="193" y="104"/>
                    </a:cubicBezTo>
                    <a:lnTo>
                      <a:pt x="189" y="108"/>
                    </a:lnTo>
                    <a:cubicBezTo>
                      <a:pt x="171" y="123"/>
                      <a:pt x="153" y="140"/>
                      <a:pt x="136" y="159"/>
                    </a:cubicBezTo>
                    <a:lnTo>
                      <a:pt x="122" y="173"/>
                    </a:lnTo>
                    <a:cubicBezTo>
                      <a:pt x="79" y="222"/>
                      <a:pt x="42" y="283"/>
                      <a:pt x="7" y="368"/>
                    </a:cubicBezTo>
                    <a:cubicBezTo>
                      <a:pt x="0" y="382"/>
                      <a:pt x="2" y="401"/>
                      <a:pt x="9" y="416"/>
                    </a:cubicBezTo>
                    <a:cubicBezTo>
                      <a:pt x="16" y="434"/>
                      <a:pt x="30" y="446"/>
                      <a:pt x="49" y="454"/>
                    </a:cubicBezTo>
                    <a:cubicBezTo>
                      <a:pt x="57" y="456"/>
                      <a:pt x="65" y="458"/>
                      <a:pt x="72" y="458"/>
                    </a:cubicBezTo>
                    <a:cubicBezTo>
                      <a:pt x="84" y="458"/>
                      <a:pt x="95" y="455"/>
                      <a:pt x="106" y="448"/>
                    </a:cubicBezTo>
                    <a:cubicBezTo>
                      <a:pt x="108" y="475"/>
                      <a:pt x="113" y="502"/>
                      <a:pt x="122" y="529"/>
                    </a:cubicBezTo>
                    <a:cubicBezTo>
                      <a:pt x="142" y="588"/>
                      <a:pt x="172" y="644"/>
                      <a:pt x="212" y="694"/>
                    </a:cubicBezTo>
                    <a:cubicBezTo>
                      <a:pt x="242" y="734"/>
                      <a:pt x="285" y="774"/>
                      <a:pt x="337" y="810"/>
                    </a:cubicBezTo>
                    <a:cubicBezTo>
                      <a:pt x="385" y="843"/>
                      <a:pt x="443" y="869"/>
                      <a:pt x="500" y="883"/>
                    </a:cubicBezTo>
                    <a:cubicBezTo>
                      <a:pt x="530" y="890"/>
                      <a:pt x="560" y="894"/>
                      <a:pt x="591" y="894"/>
                    </a:cubicBezTo>
                    <a:cubicBezTo>
                      <a:pt x="615" y="894"/>
                      <a:pt x="639" y="892"/>
                      <a:pt x="663" y="887"/>
                    </a:cubicBezTo>
                    <a:cubicBezTo>
                      <a:pt x="716" y="877"/>
                      <a:pt x="771" y="852"/>
                      <a:pt x="828" y="809"/>
                    </a:cubicBezTo>
                    <a:cubicBezTo>
                      <a:pt x="859" y="781"/>
                      <a:pt x="882" y="753"/>
                      <a:pt x="907" y="726"/>
                    </a:cubicBezTo>
                    <a:cubicBezTo>
                      <a:pt x="928" y="698"/>
                      <a:pt x="944" y="668"/>
                      <a:pt x="960" y="638"/>
                    </a:cubicBezTo>
                    <a:cubicBezTo>
                      <a:pt x="982" y="591"/>
                      <a:pt x="997" y="534"/>
                      <a:pt x="997" y="474"/>
                    </a:cubicBezTo>
                    <a:cubicBezTo>
                      <a:pt x="1001" y="237"/>
                      <a:pt x="795" y="60"/>
                      <a:pt x="602" y="15"/>
                    </a:cubicBezTo>
                    <a:cubicBezTo>
                      <a:pt x="579" y="10"/>
                      <a:pt x="553" y="4"/>
                      <a:pt x="530" y="3"/>
                    </a:cubicBezTo>
                    <a:cubicBezTo>
                      <a:pt x="518" y="1"/>
                      <a:pt x="505" y="1"/>
                      <a:pt x="49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8" name="Google Shape;16648;p98"/>
              <p:cNvSpPr/>
              <p:nvPr/>
            </p:nvSpPr>
            <p:spPr>
              <a:xfrm>
                <a:off x="8794904" y="3111705"/>
                <a:ext cx="8636" cy="12115"/>
              </a:xfrm>
              <a:custGeom>
                <a:rect b="b" l="l" r="r" t="t"/>
                <a:pathLst>
                  <a:path extrusionOk="0" h="383" w="273">
                    <a:moveTo>
                      <a:pt x="165" y="31"/>
                    </a:moveTo>
                    <a:lnTo>
                      <a:pt x="165" y="31"/>
                    </a:lnTo>
                    <a:cubicBezTo>
                      <a:pt x="164" y="31"/>
                      <a:pt x="162" y="33"/>
                      <a:pt x="162" y="36"/>
                    </a:cubicBezTo>
                    <a:lnTo>
                      <a:pt x="165" y="31"/>
                    </a:lnTo>
                    <a:close/>
                    <a:moveTo>
                      <a:pt x="124" y="196"/>
                    </a:moveTo>
                    <a:cubicBezTo>
                      <a:pt x="124" y="198"/>
                      <a:pt x="122" y="202"/>
                      <a:pt x="122" y="203"/>
                    </a:cubicBezTo>
                    <a:cubicBezTo>
                      <a:pt x="122" y="202"/>
                      <a:pt x="122" y="200"/>
                      <a:pt x="124" y="196"/>
                    </a:cubicBezTo>
                    <a:close/>
                    <a:moveTo>
                      <a:pt x="136" y="247"/>
                    </a:moveTo>
                    <a:lnTo>
                      <a:pt x="138" y="251"/>
                    </a:lnTo>
                    <a:cubicBezTo>
                      <a:pt x="137" y="251"/>
                      <a:pt x="137" y="249"/>
                      <a:pt x="136" y="247"/>
                    </a:cubicBezTo>
                    <a:close/>
                    <a:moveTo>
                      <a:pt x="219" y="1"/>
                    </a:moveTo>
                    <a:cubicBezTo>
                      <a:pt x="216" y="1"/>
                      <a:pt x="213" y="1"/>
                      <a:pt x="209" y="1"/>
                    </a:cubicBezTo>
                    <a:cubicBezTo>
                      <a:pt x="194" y="3"/>
                      <a:pt x="185" y="11"/>
                      <a:pt x="174" y="23"/>
                    </a:cubicBezTo>
                    <a:cubicBezTo>
                      <a:pt x="172" y="24"/>
                      <a:pt x="171" y="26"/>
                      <a:pt x="169" y="30"/>
                    </a:cubicBezTo>
                    <a:cubicBezTo>
                      <a:pt x="145" y="53"/>
                      <a:pt x="119" y="72"/>
                      <a:pt x="92" y="90"/>
                    </a:cubicBezTo>
                    <a:cubicBezTo>
                      <a:pt x="85" y="86"/>
                      <a:pt x="73" y="80"/>
                      <a:pt x="65" y="80"/>
                    </a:cubicBezTo>
                    <a:cubicBezTo>
                      <a:pt x="61" y="79"/>
                      <a:pt x="57" y="78"/>
                      <a:pt x="53" y="78"/>
                    </a:cubicBezTo>
                    <a:cubicBezTo>
                      <a:pt x="42" y="78"/>
                      <a:pt x="33" y="83"/>
                      <a:pt x="23" y="90"/>
                    </a:cubicBezTo>
                    <a:cubicBezTo>
                      <a:pt x="15" y="100"/>
                      <a:pt x="5" y="114"/>
                      <a:pt x="6" y="126"/>
                    </a:cubicBezTo>
                    <a:cubicBezTo>
                      <a:pt x="6" y="172"/>
                      <a:pt x="0" y="218"/>
                      <a:pt x="9" y="262"/>
                    </a:cubicBezTo>
                    <a:cubicBezTo>
                      <a:pt x="13" y="281"/>
                      <a:pt x="22" y="296"/>
                      <a:pt x="31" y="312"/>
                    </a:cubicBezTo>
                    <a:cubicBezTo>
                      <a:pt x="38" y="324"/>
                      <a:pt x="45" y="334"/>
                      <a:pt x="55" y="345"/>
                    </a:cubicBezTo>
                    <a:lnTo>
                      <a:pt x="86" y="372"/>
                    </a:lnTo>
                    <a:cubicBezTo>
                      <a:pt x="95" y="380"/>
                      <a:pt x="106" y="383"/>
                      <a:pt x="117" y="383"/>
                    </a:cubicBezTo>
                    <a:cubicBezTo>
                      <a:pt x="133" y="383"/>
                      <a:pt x="148" y="377"/>
                      <a:pt x="158" y="368"/>
                    </a:cubicBezTo>
                    <a:cubicBezTo>
                      <a:pt x="184" y="346"/>
                      <a:pt x="185" y="311"/>
                      <a:pt x="165" y="283"/>
                    </a:cubicBezTo>
                    <a:cubicBezTo>
                      <a:pt x="157" y="273"/>
                      <a:pt x="149" y="262"/>
                      <a:pt x="142" y="252"/>
                    </a:cubicBezTo>
                    <a:cubicBezTo>
                      <a:pt x="135" y="240"/>
                      <a:pt x="129" y="229"/>
                      <a:pt x="124" y="216"/>
                    </a:cubicBezTo>
                    <a:cubicBezTo>
                      <a:pt x="124" y="215"/>
                      <a:pt x="124" y="212"/>
                      <a:pt x="122" y="209"/>
                    </a:cubicBezTo>
                    <a:lnTo>
                      <a:pt x="122" y="208"/>
                    </a:lnTo>
                    <a:cubicBezTo>
                      <a:pt x="122" y="205"/>
                      <a:pt x="124" y="205"/>
                      <a:pt x="124" y="203"/>
                    </a:cubicBezTo>
                    <a:cubicBezTo>
                      <a:pt x="126" y="202"/>
                      <a:pt x="126" y="200"/>
                      <a:pt x="128" y="200"/>
                    </a:cubicBezTo>
                    <a:cubicBezTo>
                      <a:pt x="144" y="183"/>
                      <a:pt x="162" y="169"/>
                      <a:pt x="181" y="157"/>
                    </a:cubicBezTo>
                    <a:cubicBezTo>
                      <a:pt x="194" y="147"/>
                      <a:pt x="205" y="137"/>
                      <a:pt x="217" y="129"/>
                    </a:cubicBezTo>
                    <a:cubicBezTo>
                      <a:pt x="234" y="116"/>
                      <a:pt x="248" y="100"/>
                      <a:pt x="262" y="83"/>
                    </a:cubicBezTo>
                    <a:cubicBezTo>
                      <a:pt x="271" y="74"/>
                      <a:pt x="272" y="57"/>
                      <a:pt x="271" y="44"/>
                    </a:cubicBezTo>
                    <a:cubicBezTo>
                      <a:pt x="267" y="30"/>
                      <a:pt x="260" y="17"/>
                      <a:pt x="250" y="10"/>
                    </a:cubicBezTo>
                    <a:cubicBezTo>
                      <a:pt x="241" y="3"/>
                      <a:pt x="230" y="1"/>
                      <a:pt x="21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49" name="Google Shape;16649;p98"/>
              <p:cNvSpPr/>
              <p:nvPr/>
            </p:nvSpPr>
            <p:spPr>
              <a:xfrm>
                <a:off x="8764568" y="3113350"/>
                <a:ext cx="15911" cy="11419"/>
              </a:xfrm>
              <a:custGeom>
                <a:rect b="b" l="l" r="r" t="t"/>
                <a:pathLst>
                  <a:path extrusionOk="0" h="361" w="503">
                    <a:moveTo>
                      <a:pt x="386" y="0"/>
                    </a:moveTo>
                    <a:cubicBezTo>
                      <a:pt x="361" y="0"/>
                      <a:pt x="336" y="2"/>
                      <a:pt x="309" y="7"/>
                    </a:cubicBezTo>
                    <a:cubicBezTo>
                      <a:pt x="294" y="12"/>
                      <a:pt x="279" y="15"/>
                      <a:pt x="264" y="21"/>
                    </a:cubicBezTo>
                    <a:cubicBezTo>
                      <a:pt x="251" y="27"/>
                      <a:pt x="241" y="31"/>
                      <a:pt x="229" y="38"/>
                    </a:cubicBezTo>
                    <a:cubicBezTo>
                      <a:pt x="225" y="41"/>
                      <a:pt x="222" y="44"/>
                      <a:pt x="216" y="45"/>
                    </a:cubicBezTo>
                    <a:lnTo>
                      <a:pt x="179" y="62"/>
                    </a:lnTo>
                    <a:cubicBezTo>
                      <a:pt x="168" y="67"/>
                      <a:pt x="159" y="73"/>
                      <a:pt x="150" y="80"/>
                    </a:cubicBezTo>
                    <a:cubicBezTo>
                      <a:pt x="140" y="93"/>
                      <a:pt x="130" y="100"/>
                      <a:pt x="122" y="108"/>
                    </a:cubicBezTo>
                    <a:cubicBezTo>
                      <a:pt x="97" y="127"/>
                      <a:pt x="77" y="148"/>
                      <a:pt x="57" y="173"/>
                    </a:cubicBezTo>
                    <a:cubicBezTo>
                      <a:pt x="47" y="187"/>
                      <a:pt x="37" y="206"/>
                      <a:pt x="29" y="221"/>
                    </a:cubicBezTo>
                    <a:cubicBezTo>
                      <a:pt x="16" y="246"/>
                      <a:pt x="12" y="274"/>
                      <a:pt x="6" y="300"/>
                    </a:cubicBezTo>
                    <a:cubicBezTo>
                      <a:pt x="0" y="328"/>
                      <a:pt x="25" y="360"/>
                      <a:pt x="53" y="360"/>
                    </a:cubicBezTo>
                    <a:cubicBezTo>
                      <a:pt x="54" y="360"/>
                      <a:pt x="55" y="360"/>
                      <a:pt x="56" y="360"/>
                    </a:cubicBezTo>
                    <a:lnTo>
                      <a:pt x="102" y="360"/>
                    </a:lnTo>
                    <a:cubicBezTo>
                      <a:pt x="130" y="357"/>
                      <a:pt x="159" y="353"/>
                      <a:pt x="188" y="349"/>
                    </a:cubicBezTo>
                    <a:cubicBezTo>
                      <a:pt x="226" y="339"/>
                      <a:pt x="262" y="325"/>
                      <a:pt x="295" y="306"/>
                    </a:cubicBezTo>
                    <a:lnTo>
                      <a:pt x="298" y="306"/>
                    </a:lnTo>
                    <a:cubicBezTo>
                      <a:pt x="309" y="302"/>
                      <a:pt x="321" y="296"/>
                      <a:pt x="334" y="292"/>
                    </a:cubicBezTo>
                    <a:cubicBezTo>
                      <a:pt x="394" y="263"/>
                      <a:pt x="438" y="209"/>
                      <a:pt x="484" y="160"/>
                    </a:cubicBezTo>
                    <a:cubicBezTo>
                      <a:pt x="494" y="146"/>
                      <a:pt x="500" y="130"/>
                      <a:pt x="501" y="113"/>
                    </a:cubicBezTo>
                    <a:cubicBezTo>
                      <a:pt x="503" y="94"/>
                      <a:pt x="500" y="77"/>
                      <a:pt x="493" y="60"/>
                    </a:cubicBezTo>
                    <a:cubicBezTo>
                      <a:pt x="478" y="30"/>
                      <a:pt x="445" y="2"/>
                      <a:pt x="410" y="1"/>
                    </a:cubicBezTo>
                    <a:cubicBezTo>
                      <a:pt x="402" y="1"/>
                      <a:pt x="394" y="0"/>
                      <a:pt x="38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0" name="Google Shape;16650;p98"/>
              <p:cNvSpPr/>
              <p:nvPr/>
            </p:nvSpPr>
            <p:spPr>
              <a:xfrm>
                <a:off x="8620893" y="3164879"/>
                <a:ext cx="11198" cy="11040"/>
              </a:xfrm>
              <a:custGeom>
                <a:rect b="b" l="l" r="r" t="t"/>
                <a:pathLst>
                  <a:path extrusionOk="0" h="349" w="354">
                    <a:moveTo>
                      <a:pt x="272" y="1"/>
                    </a:moveTo>
                    <a:cubicBezTo>
                      <a:pt x="268" y="1"/>
                      <a:pt x="264" y="1"/>
                      <a:pt x="261" y="1"/>
                    </a:cubicBezTo>
                    <a:cubicBezTo>
                      <a:pt x="245" y="3"/>
                      <a:pt x="231" y="4"/>
                      <a:pt x="216" y="10"/>
                    </a:cubicBezTo>
                    <a:cubicBezTo>
                      <a:pt x="211" y="13"/>
                      <a:pt x="203" y="16"/>
                      <a:pt x="198" y="19"/>
                    </a:cubicBezTo>
                    <a:cubicBezTo>
                      <a:pt x="189" y="21"/>
                      <a:pt x="182" y="27"/>
                      <a:pt x="175" y="34"/>
                    </a:cubicBezTo>
                    <a:cubicBezTo>
                      <a:pt x="168" y="34"/>
                      <a:pt x="159" y="39"/>
                      <a:pt x="153" y="43"/>
                    </a:cubicBezTo>
                    <a:cubicBezTo>
                      <a:pt x="151" y="44"/>
                      <a:pt x="146" y="46"/>
                      <a:pt x="145" y="52"/>
                    </a:cubicBezTo>
                    <a:cubicBezTo>
                      <a:pt x="138" y="63"/>
                      <a:pt x="129" y="74"/>
                      <a:pt x="119" y="84"/>
                    </a:cubicBezTo>
                    <a:lnTo>
                      <a:pt x="126" y="77"/>
                    </a:lnTo>
                    <a:lnTo>
                      <a:pt x="126" y="77"/>
                    </a:lnTo>
                    <a:cubicBezTo>
                      <a:pt x="105" y="102"/>
                      <a:pt x="80" y="120"/>
                      <a:pt x="62" y="147"/>
                    </a:cubicBezTo>
                    <a:cubicBezTo>
                      <a:pt x="52" y="162"/>
                      <a:pt x="47" y="178"/>
                      <a:pt x="46" y="195"/>
                    </a:cubicBezTo>
                    <a:cubicBezTo>
                      <a:pt x="36" y="210"/>
                      <a:pt x="26" y="226"/>
                      <a:pt x="16" y="241"/>
                    </a:cubicBezTo>
                    <a:cubicBezTo>
                      <a:pt x="0" y="266"/>
                      <a:pt x="0" y="299"/>
                      <a:pt x="19" y="324"/>
                    </a:cubicBezTo>
                    <a:cubicBezTo>
                      <a:pt x="26" y="332"/>
                      <a:pt x="37" y="339"/>
                      <a:pt x="47" y="345"/>
                    </a:cubicBezTo>
                    <a:cubicBezTo>
                      <a:pt x="55" y="347"/>
                      <a:pt x="64" y="349"/>
                      <a:pt x="74" y="349"/>
                    </a:cubicBezTo>
                    <a:cubicBezTo>
                      <a:pt x="84" y="349"/>
                      <a:pt x="93" y="347"/>
                      <a:pt x="100" y="342"/>
                    </a:cubicBezTo>
                    <a:cubicBezTo>
                      <a:pt x="146" y="314"/>
                      <a:pt x="191" y="288"/>
                      <a:pt x="231" y="252"/>
                    </a:cubicBezTo>
                    <a:cubicBezTo>
                      <a:pt x="274" y="213"/>
                      <a:pt x="305" y="167"/>
                      <a:pt x="337" y="120"/>
                    </a:cubicBezTo>
                    <a:cubicBezTo>
                      <a:pt x="351" y="97"/>
                      <a:pt x="354" y="70"/>
                      <a:pt x="344" y="46"/>
                    </a:cubicBezTo>
                    <a:cubicBezTo>
                      <a:pt x="331" y="16"/>
                      <a:pt x="30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1" name="Google Shape;16651;p98"/>
              <p:cNvSpPr/>
              <p:nvPr/>
            </p:nvSpPr>
            <p:spPr>
              <a:xfrm>
                <a:off x="8562468" y="3248863"/>
                <a:ext cx="13887" cy="12495"/>
              </a:xfrm>
              <a:custGeom>
                <a:rect b="b" l="l" r="r" t="t"/>
                <a:pathLst>
                  <a:path extrusionOk="0" h="395" w="439">
                    <a:moveTo>
                      <a:pt x="243" y="256"/>
                    </a:moveTo>
                    <a:lnTo>
                      <a:pt x="243" y="256"/>
                    </a:lnTo>
                    <a:cubicBezTo>
                      <a:pt x="241" y="257"/>
                      <a:pt x="238" y="260"/>
                      <a:pt x="236" y="260"/>
                    </a:cubicBezTo>
                    <a:cubicBezTo>
                      <a:pt x="238" y="257"/>
                      <a:pt x="241" y="256"/>
                      <a:pt x="243" y="256"/>
                    </a:cubicBezTo>
                    <a:close/>
                    <a:moveTo>
                      <a:pt x="98" y="1"/>
                    </a:moveTo>
                    <a:cubicBezTo>
                      <a:pt x="91" y="1"/>
                      <a:pt x="85" y="2"/>
                      <a:pt x="79" y="5"/>
                    </a:cubicBezTo>
                    <a:cubicBezTo>
                      <a:pt x="74" y="7"/>
                      <a:pt x="73" y="10"/>
                      <a:pt x="69" y="11"/>
                    </a:cubicBezTo>
                    <a:cubicBezTo>
                      <a:pt x="66" y="17"/>
                      <a:pt x="62" y="24"/>
                      <a:pt x="57" y="33"/>
                    </a:cubicBezTo>
                    <a:cubicBezTo>
                      <a:pt x="37" y="74"/>
                      <a:pt x="22" y="113"/>
                      <a:pt x="10" y="157"/>
                    </a:cubicBezTo>
                    <a:cubicBezTo>
                      <a:pt x="7" y="174"/>
                      <a:pt x="3" y="189"/>
                      <a:pt x="1" y="204"/>
                    </a:cubicBezTo>
                    <a:cubicBezTo>
                      <a:pt x="0" y="219"/>
                      <a:pt x="1" y="234"/>
                      <a:pt x="1" y="249"/>
                    </a:cubicBezTo>
                    <a:cubicBezTo>
                      <a:pt x="1" y="275"/>
                      <a:pt x="10" y="300"/>
                      <a:pt x="23" y="325"/>
                    </a:cubicBezTo>
                    <a:cubicBezTo>
                      <a:pt x="36" y="346"/>
                      <a:pt x="52" y="362"/>
                      <a:pt x="72" y="375"/>
                    </a:cubicBezTo>
                    <a:cubicBezTo>
                      <a:pt x="95" y="389"/>
                      <a:pt x="123" y="395"/>
                      <a:pt x="150" y="395"/>
                    </a:cubicBezTo>
                    <a:cubicBezTo>
                      <a:pt x="174" y="395"/>
                      <a:pt x="198" y="390"/>
                      <a:pt x="219" y="382"/>
                    </a:cubicBezTo>
                    <a:cubicBezTo>
                      <a:pt x="302" y="349"/>
                      <a:pt x="365" y="286"/>
                      <a:pt x="420" y="220"/>
                    </a:cubicBezTo>
                    <a:cubicBezTo>
                      <a:pt x="438" y="199"/>
                      <a:pt x="430" y="164"/>
                      <a:pt x="408" y="150"/>
                    </a:cubicBezTo>
                    <a:cubicBezTo>
                      <a:pt x="399" y="144"/>
                      <a:pt x="388" y="141"/>
                      <a:pt x="378" y="141"/>
                    </a:cubicBezTo>
                    <a:cubicBezTo>
                      <a:pt x="376" y="141"/>
                      <a:pt x="374" y="141"/>
                      <a:pt x="372" y="141"/>
                    </a:cubicBezTo>
                    <a:cubicBezTo>
                      <a:pt x="358" y="143"/>
                      <a:pt x="348" y="150"/>
                      <a:pt x="338" y="161"/>
                    </a:cubicBezTo>
                    <a:cubicBezTo>
                      <a:pt x="327" y="174"/>
                      <a:pt x="318" y="186"/>
                      <a:pt x="308" y="197"/>
                    </a:cubicBezTo>
                    <a:lnTo>
                      <a:pt x="312" y="192"/>
                    </a:lnTo>
                    <a:lnTo>
                      <a:pt x="312" y="192"/>
                    </a:lnTo>
                    <a:cubicBezTo>
                      <a:pt x="288" y="217"/>
                      <a:pt x="262" y="240"/>
                      <a:pt x="232" y="262"/>
                    </a:cubicBezTo>
                    <a:cubicBezTo>
                      <a:pt x="212" y="272"/>
                      <a:pt x="195" y="282"/>
                      <a:pt x="173" y="289"/>
                    </a:cubicBezTo>
                    <a:cubicBezTo>
                      <a:pt x="165" y="290"/>
                      <a:pt x="155" y="292"/>
                      <a:pt x="146" y="292"/>
                    </a:cubicBezTo>
                    <a:cubicBezTo>
                      <a:pt x="143" y="292"/>
                      <a:pt x="138" y="292"/>
                      <a:pt x="133" y="290"/>
                    </a:cubicBezTo>
                    <a:cubicBezTo>
                      <a:pt x="130" y="287"/>
                      <a:pt x="126" y="287"/>
                      <a:pt x="123" y="286"/>
                    </a:cubicBezTo>
                    <a:cubicBezTo>
                      <a:pt x="119" y="285"/>
                      <a:pt x="117" y="283"/>
                      <a:pt x="115" y="279"/>
                    </a:cubicBezTo>
                    <a:lnTo>
                      <a:pt x="109" y="275"/>
                    </a:lnTo>
                    <a:cubicBezTo>
                      <a:pt x="105" y="269"/>
                      <a:pt x="103" y="262"/>
                      <a:pt x="100" y="256"/>
                    </a:cubicBezTo>
                    <a:lnTo>
                      <a:pt x="95" y="224"/>
                    </a:lnTo>
                    <a:cubicBezTo>
                      <a:pt x="95" y="204"/>
                      <a:pt x="97" y="186"/>
                      <a:pt x="102" y="167"/>
                    </a:cubicBezTo>
                    <a:cubicBezTo>
                      <a:pt x="110" y="131"/>
                      <a:pt x="125" y="97"/>
                      <a:pt x="140" y="63"/>
                    </a:cubicBezTo>
                    <a:cubicBezTo>
                      <a:pt x="152" y="40"/>
                      <a:pt x="136" y="11"/>
                      <a:pt x="115" y="4"/>
                    </a:cubicBezTo>
                    <a:cubicBezTo>
                      <a:pt x="109" y="2"/>
                      <a:pt x="104" y="1"/>
                      <a:pt x="9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2" name="Google Shape;16652;p98"/>
              <p:cNvSpPr/>
              <p:nvPr/>
            </p:nvSpPr>
            <p:spPr>
              <a:xfrm>
                <a:off x="8569522" y="3267495"/>
                <a:ext cx="16069" cy="9648"/>
              </a:xfrm>
              <a:custGeom>
                <a:rect b="b" l="l" r="r" t="t"/>
                <a:pathLst>
                  <a:path extrusionOk="0" h="305" w="508">
                    <a:moveTo>
                      <a:pt x="394" y="55"/>
                    </a:moveTo>
                    <a:lnTo>
                      <a:pt x="393" y="57"/>
                    </a:lnTo>
                    <a:lnTo>
                      <a:pt x="393" y="57"/>
                    </a:lnTo>
                    <a:cubicBezTo>
                      <a:pt x="393" y="56"/>
                      <a:pt x="393" y="55"/>
                      <a:pt x="394" y="55"/>
                    </a:cubicBezTo>
                    <a:close/>
                    <a:moveTo>
                      <a:pt x="460" y="0"/>
                    </a:moveTo>
                    <a:cubicBezTo>
                      <a:pt x="447" y="0"/>
                      <a:pt x="435" y="7"/>
                      <a:pt x="426" y="16"/>
                    </a:cubicBezTo>
                    <a:cubicBezTo>
                      <a:pt x="417" y="29"/>
                      <a:pt x="406" y="39"/>
                      <a:pt x="397" y="51"/>
                    </a:cubicBezTo>
                    <a:cubicBezTo>
                      <a:pt x="380" y="69"/>
                      <a:pt x="360" y="88"/>
                      <a:pt x="340" y="105"/>
                    </a:cubicBezTo>
                    <a:cubicBezTo>
                      <a:pt x="315" y="129"/>
                      <a:pt x="287" y="148"/>
                      <a:pt x="255" y="167"/>
                    </a:cubicBezTo>
                    <a:cubicBezTo>
                      <a:pt x="260" y="164"/>
                      <a:pt x="262" y="162"/>
                      <a:pt x="265" y="160"/>
                    </a:cubicBezTo>
                    <a:lnTo>
                      <a:pt x="265" y="160"/>
                    </a:lnTo>
                    <a:cubicBezTo>
                      <a:pt x="251" y="168"/>
                      <a:pt x="237" y="175"/>
                      <a:pt x="219" y="184"/>
                    </a:cubicBezTo>
                    <a:cubicBezTo>
                      <a:pt x="201" y="195"/>
                      <a:pt x="179" y="202"/>
                      <a:pt x="158" y="210"/>
                    </a:cubicBezTo>
                    <a:cubicBezTo>
                      <a:pt x="144" y="213"/>
                      <a:pt x="129" y="217"/>
                      <a:pt x="112" y="220"/>
                    </a:cubicBezTo>
                    <a:cubicBezTo>
                      <a:pt x="102" y="223"/>
                      <a:pt x="91" y="224"/>
                      <a:pt x="81" y="224"/>
                    </a:cubicBezTo>
                    <a:lnTo>
                      <a:pt x="81" y="211"/>
                    </a:lnTo>
                    <a:cubicBezTo>
                      <a:pt x="81" y="214"/>
                      <a:pt x="81" y="218"/>
                      <a:pt x="82" y="223"/>
                    </a:cubicBezTo>
                    <a:lnTo>
                      <a:pt x="82" y="201"/>
                    </a:lnTo>
                    <a:cubicBezTo>
                      <a:pt x="83" y="187"/>
                      <a:pt x="86" y="172"/>
                      <a:pt x="89" y="160"/>
                    </a:cubicBezTo>
                    <a:lnTo>
                      <a:pt x="89" y="160"/>
                    </a:lnTo>
                    <a:cubicBezTo>
                      <a:pt x="89" y="162"/>
                      <a:pt x="88" y="167"/>
                      <a:pt x="88" y="170"/>
                    </a:cubicBezTo>
                    <a:cubicBezTo>
                      <a:pt x="93" y="148"/>
                      <a:pt x="101" y="125"/>
                      <a:pt x="105" y="102"/>
                    </a:cubicBezTo>
                    <a:cubicBezTo>
                      <a:pt x="109" y="91"/>
                      <a:pt x="109" y="82"/>
                      <a:pt x="104" y="72"/>
                    </a:cubicBezTo>
                    <a:cubicBezTo>
                      <a:pt x="101" y="62"/>
                      <a:pt x="91" y="54"/>
                      <a:pt x="81" y="51"/>
                    </a:cubicBezTo>
                    <a:cubicBezTo>
                      <a:pt x="75" y="49"/>
                      <a:pt x="70" y="47"/>
                      <a:pt x="64" y="47"/>
                    </a:cubicBezTo>
                    <a:cubicBezTo>
                      <a:pt x="59" y="47"/>
                      <a:pt x="55" y="49"/>
                      <a:pt x="51" y="51"/>
                    </a:cubicBezTo>
                    <a:cubicBezTo>
                      <a:pt x="46" y="52"/>
                      <a:pt x="45" y="54"/>
                      <a:pt x="41" y="55"/>
                    </a:cubicBezTo>
                    <a:cubicBezTo>
                      <a:pt x="35" y="61"/>
                      <a:pt x="29" y="68"/>
                      <a:pt x="28" y="74"/>
                    </a:cubicBezTo>
                    <a:cubicBezTo>
                      <a:pt x="20" y="105"/>
                      <a:pt x="10" y="139"/>
                      <a:pt x="3" y="172"/>
                    </a:cubicBezTo>
                    <a:cubicBezTo>
                      <a:pt x="2" y="184"/>
                      <a:pt x="0" y="201"/>
                      <a:pt x="0" y="213"/>
                    </a:cubicBezTo>
                    <a:cubicBezTo>
                      <a:pt x="0" y="233"/>
                      <a:pt x="3" y="251"/>
                      <a:pt x="9" y="270"/>
                    </a:cubicBezTo>
                    <a:cubicBezTo>
                      <a:pt x="13" y="286"/>
                      <a:pt x="28" y="304"/>
                      <a:pt x="45" y="304"/>
                    </a:cubicBezTo>
                    <a:lnTo>
                      <a:pt x="81" y="304"/>
                    </a:lnTo>
                    <a:cubicBezTo>
                      <a:pt x="106" y="303"/>
                      <a:pt x="129" y="298"/>
                      <a:pt x="152" y="296"/>
                    </a:cubicBezTo>
                    <a:cubicBezTo>
                      <a:pt x="172" y="291"/>
                      <a:pt x="192" y="284"/>
                      <a:pt x="209" y="280"/>
                    </a:cubicBezTo>
                    <a:cubicBezTo>
                      <a:pt x="232" y="273"/>
                      <a:pt x="257" y="261"/>
                      <a:pt x="278" y="248"/>
                    </a:cubicBezTo>
                    <a:cubicBezTo>
                      <a:pt x="295" y="240"/>
                      <a:pt x="314" y="227"/>
                      <a:pt x="330" y="217"/>
                    </a:cubicBezTo>
                    <a:cubicBezTo>
                      <a:pt x="351" y="202"/>
                      <a:pt x="373" y="187"/>
                      <a:pt x="393" y="170"/>
                    </a:cubicBezTo>
                    <a:cubicBezTo>
                      <a:pt x="430" y="139"/>
                      <a:pt x="461" y="102"/>
                      <a:pt x="493" y="65"/>
                    </a:cubicBezTo>
                    <a:cubicBezTo>
                      <a:pt x="507" y="46"/>
                      <a:pt x="500" y="19"/>
                      <a:pt x="483" y="8"/>
                    </a:cubicBezTo>
                    <a:cubicBezTo>
                      <a:pt x="476" y="2"/>
                      <a:pt x="468" y="0"/>
                      <a:pt x="4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3" name="Google Shape;16653;p98"/>
              <p:cNvSpPr/>
              <p:nvPr/>
            </p:nvSpPr>
            <p:spPr>
              <a:xfrm>
                <a:off x="8585686" y="3274359"/>
                <a:ext cx="10534" cy="11546"/>
              </a:xfrm>
              <a:custGeom>
                <a:rect b="b" l="l" r="r" t="t"/>
                <a:pathLst>
                  <a:path extrusionOk="0" h="365" w="333">
                    <a:moveTo>
                      <a:pt x="135" y="123"/>
                    </a:moveTo>
                    <a:cubicBezTo>
                      <a:pt x="134" y="123"/>
                      <a:pt x="134" y="123"/>
                      <a:pt x="134" y="124"/>
                    </a:cubicBezTo>
                    <a:lnTo>
                      <a:pt x="135" y="123"/>
                    </a:lnTo>
                    <a:close/>
                    <a:moveTo>
                      <a:pt x="129" y="124"/>
                    </a:moveTo>
                    <a:cubicBezTo>
                      <a:pt x="129" y="125"/>
                      <a:pt x="129" y="125"/>
                      <a:pt x="129" y="126"/>
                    </a:cubicBezTo>
                    <a:lnTo>
                      <a:pt x="129" y="126"/>
                    </a:lnTo>
                    <a:cubicBezTo>
                      <a:pt x="129" y="125"/>
                      <a:pt x="129" y="124"/>
                      <a:pt x="129" y="124"/>
                    </a:cubicBezTo>
                    <a:close/>
                    <a:moveTo>
                      <a:pt x="97" y="213"/>
                    </a:moveTo>
                    <a:cubicBezTo>
                      <a:pt x="96" y="216"/>
                      <a:pt x="94" y="217"/>
                      <a:pt x="94" y="222"/>
                    </a:cubicBezTo>
                    <a:cubicBezTo>
                      <a:pt x="94" y="220"/>
                      <a:pt x="96" y="216"/>
                      <a:pt x="97" y="213"/>
                    </a:cubicBezTo>
                    <a:close/>
                    <a:moveTo>
                      <a:pt x="134" y="1"/>
                    </a:moveTo>
                    <a:cubicBezTo>
                      <a:pt x="125" y="1"/>
                      <a:pt x="115" y="4"/>
                      <a:pt x="108" y="10"/>
                    </a:cubicBezTo>
                    <a:cubicBezTo>
                      <a:pt x="107" y="10"/>
                      <a:pt x="105" y="14"/>
                      <a:pt x="101" y="17"/>
                    </a:cubicBezTo>
                    <a:cubicBezTo>
                      <a:pt x="87" y="41"/>
                      <a:pt x="71" y="64"/>
                      <a:pt x="58" y="89"/>
                    </a:cubicBezTo>
                    <a:cubicBezTo>
                      <a:pt x="44" y="116"/>
                      <a:pt x="32" y="144"/>
                      <a:pt x="22" y="173"/>
                    </a:cubicBezTo>
                    <a:cubicBezTo>
                      <a:pt x="13" y="197"/>
                      <a:pt x="11" y="223"/>
                      <a:pt x="5" y="248"/>
                    </a:cubicBezTo>
                    <a:cubicBezTo>
                      <a:pt x="1" y="275"/>
                      <a:pt x="1" y="302"/>
                      <a:pt x="3" y="329"/>
                    </a:cubicBezTo>
                    <a:cubicBezTo>
                      <a:pt x="3" y="346"/>
                      <a:pt x="22" y="362"/>
                      <a:pt x="39" y="362"/>
                    </a:cubicBezTo>
                    <a:cubicBezTo>
                      <a:pt x="48" y="362"/>
                      <a:pt x="55" y="362"/>
                      <a:pt x="62" y="365"/>
                    </a:cubicBezTo>
                    <a:cubicBezTo>
                      <a:pt x="72" y="365"/>
                      <a:pt x="84" y="365"/>
                      <a:pt x="94" y="362"/>
                    </a:cubicBezTo>
                    <a:cubicBezTo>
                      <a:pt x="119" y="361"/>
                      <a:pt x="144" y="352"/>
                      <a:pt x="168" y="343"/>
                    </a:cubicBezTo>
                    <a:cubicBezTo>
                      <a:pt x="191" y="333"/>
                      <a:pt x="214" y="319"/>
                      <a:pt x="234" y="305"/>
                    </a:cubicBezTo>
                    <a:cubicBezTo>
                      <a:pt x="261" y="288"/>
                      <a:pt x="286" y="268"/>
                      <a:pt x="313" y="248"/>
                    </a:cubicBezTo>
                    <a:cubicBezTo>
                      <a:pt x="330" y="233"/>
                      <a:pt x="333" y="207"/>
                      <a:pt x="318" y="189"/>
                    </a:cubicBezTo>
                    <a:cubicBezTo>
                      <a:pt x="311" y="179"/>
                      <a:pt x="299" y="175"/>
                      <a:pt x="288" y="175"/>
                    </a:cubicBezTo>
                    <a:cubicBezTo>
                      <a:pt x="278" y="175"/>
                      <a:pt x="268" y="178"/>
                      <a:pt x="260" y="183"/>
                    </a:cubicBezTo>
                    <a:cubicBezTo>
                      <a:pt x="235" y="203"/>
                      <a:pt x="208" y="222"/>
                      <a:pt x="181" y="240"/>
                    </a:cubicBezTo>
                    <a:cubicBezTo>
                      <a:pt x="185" y="239"/>
                      <a:pt x="188" y="237"/>
                      <a:pt x="191" y="236"/>
                    </a:cubicBezTo>
                    <a:lnTo>
                      <a:pt x="191" y="236"/>
                    </a:lnTo>
                    <a:lnTo>
                      <a:pt x="152" y="258"/>
                    </a:lnTo>
                    <a:cubicBezTo>
                      <a:pt x="142" y="262"/>
                      <a:pt x="131" y="266"/>
                      <a:pt x="121" y="272"/>
                    </a:cubicBezTo>
                    <a:cubicBezTo>
                      <a:pt x="115" y="273"/>
                      <a:pt x="109" y="275"/>
                      <a:pt x="104" y="276"/>
                    </a:cubicBezTo>
                    <a:cubicBezTo>
                      <a:pt x="97" y="279"/>
                      <a:pt x="89" y="279"/>
                      <a:pt x="81" y="280"/>
                    </a:cubicBezTo>
                    <a:cubicBezTo>
                      <a:pt x="81" y="272"/>
                      <a:pt x="84" y="262"/>
                      <a:pt x="84" y="255"/>
                    </a:cubicBezTo>
                    <a:cubicBezTo>
                      <a:pt x="85" y="245"/>
                      <a:pt x="87" y="232"/>
                      <a:pt x="91" y="222"/>
                    </a:cubicBezTo>
                    <a:cubicBezTo>
                      <a:pt x="94" y="207"/>
                      <a:pt x="99" y="193"/>
                      <a:pt x="105" y="180"/>
                    </a:cubicBezTo>
                    <a:cubicBezTo>
                      <a:pt x="112" y="161"/>
                      <a:pt x="121" y="144"/>
                      <a:pt x="129" y="126"/>
                    </a:cubicBezTo>
                    <a:lnTo>
                      <a:pt x="129" y="126"/>
                    </a:lnTo>
                    <a:cubicBezTo>
                      <a:pt x="129" y="126"/>
                      <a:pt x="128" y="126"/>
                      <a:pt x="128" y="126"/>
                    </a:cubicBezTo>
                    <a:cubicBezTo>
                      <a:pt x="128" y="126"/>
                      <a:pt x="128" y="124"/>
                      <a:pt x="129" y="124"/>
                    </a:cubicBezTo>
                    <a:lnTo>
                      <a:pt x="129" y="124"/>
                    </a:ln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31" y="123"/>
                      <a:pt x="131" y="119"/>
                      <a:pt x="134" y="117"/>
                    </a:cubicBezTo>
                    <a:lnTo>
                      <a:pt x="134" y="117"/>
                    </a:lnTo>
                    <a:cubicBezTo>
                      <a:pt x="134" y="119"/>
                      <a:pt x="131" y="122"/>
                      <a:pt x="131" y="123"/>
                    </a:cubicBezTo>
                    <a:cubicBezTo>
                      <a:pt x="142" y="103"/>
                      <a:pt x="152" y="83"/>
                      <a:pt x="165" y="66"/>
                    </a:cubicBezTo>
                    <a:cubicBezTo>
                      <a:pt x="178" y="46"/>
                      <a:pt x="174" y="23"/>
                      <a:pt x="157" y="8"/>
                    </a:cubicBezTo>
                    <a:cubicBezTo>
                      <a:pt x="150" y="3"/>
                      <a:pt x="142" y="1"/>
                      <a:pt x="1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654" name="Google Shape;16654;p98"/>
              <p:cNvSpPr/>
              <p:nvPr/>
            </p:nvSpPr>
            <p:spPr>
              <a:xfrm>
                <a:off x="8600142" y="3282710"/>
                <a:ext cx="13602" cy="14424"/>
              </a:xfrm>
              <a:custGeom>
                <a:rect b="b" l="l" r="r" t="t"/>
                <a:pathLst>
                  <a:path extrusionOk="0" h="456" w="430">
                    <a:moveTo>
                      <a:pt x="191" y="330"/>
                    </a:moveTo>
                    <a:cubicBezTo>
                      <a:pt x="187" y="330"/>
                      <a:pt x="185" y="331"/>
                      <a:pt x="184" y="331"/>
                    </a:cubicBezTo>
                    <a:cubicBezTo>
                      <a:pt x="185" y="331"/>
                      <a:pt x="188" y="331"/>
                      <a:pt x="191" y="330"/>
                    </a:cubicBezTo>
                    <a:close/>
                    <a:moveTo>
                      <a:pt x="242" y="1"/>
                    </a:moveTo>
                    <a:cubicBezTo>
                      <a:pt x="232" y="1"/>
                      <a:pt x="221" y="4"/>
                      <a:pt x="212" y="11"/>
                    </a:cubicBezTo>
                    <a:cubicBezTo>
                      <a:pt x="207" y="11"/>
                      <a:pt x="207" y="11"/>
                      <a:pt x="205" y="14"/>
                    </a:cubicBezTo>
                    <a:cubicBezTo>
                      <a:pt x="181" y="32"/>
                      <a:pt x="158" y="54"/>
                      <a:pt x="138" y="78"/>
                    </a:cubicBezTo>
                    <a:cubicBezTo>
                      <a:pt x="109" y="110"/>
                      <a:pt x="86" y="144"/>
                      <a:pt x="65" y="180"/>
                    </a:cubicBezTo>
                    <a:cubicBezTo>
                      <a:pt x="28" y="246"/>
                      <a:pt x="8" y="317"/>
                      <a:pt x="2" y="393"/>
                    </a:cubicBezTo>
                    <a:cubicBezTo>
                      <a:pt x="0" y="423"/>
                      <a:pt x="22" y="449"/>
                      <a:pt x="52" y="453"/>
                    </a:cubicBezTo>
                    <a:cubicBezTo>
                      <a:pt x="67" y="455"/>
                      <a:pt x="82" y="455"/>
                      <a:pt x="98" y="455"/>
                    </a:cubicBezTo>
                    <a:cubicBezTo>
                      <a:pt x="140" y="455"/>
                      <a:pt x="181" y="449"/>
                      <a:pt x="222" y="435"/>
                    </a:cubicBezTo>
                    <a:cubicBezTo>
                      <a:pt x="252" y="425"/>
                      <a:pt x="280" y="412"/>
                      <a:pt x="308" y="396"/>
                    </a:cubicBezTo>
                    <a:cubicBezTo>
                      <a:pt x="343" y="376"/>
                      <a:pt x="373" y="353"/>
                      <a:pt x="404" y="330"/>
                    </a:cubicBezTo>
                    <a:cubicBezTo>
                      <a:pt x="428" y="311"/>
                      <a:pt x="430" y="276"/>
                      <a:pt x="411" y="253"/>
                    </a:cubicBezTo>
                    <a:cubicBezTo>
                      <a:pt x="401" y="240"/>
                      <a:pt x="386" y="234"/>
                      <a:pt x="371" y="234"/>
                    </a:cubicBezTo>
                    <a:cubicBezTo>
                      <a:pt x="359" y="234"/>
                      <a:pt x="346" y="238"/>
                      <a:pt x="335" y="246"/>
                    </a:cubicBezTo>
                    <a:cubicBezTo>
                      <a:pt x="314" y="260"/>
                      <a:pt x="294" y="276"/>
                      <a:pt x="272" y="290"/>
                    </a:cubicBezTo>
                    <a:cubicBezTo>
                      <a:pt x="275" y="289"/>
                      <a:pt x="278" y="287"/>
                      <a:pt x="282" y="285"/>
                    </a:cubicBezTo>
                    <a:lnTo>
                      <a:pt x="282" y="285"/>
                    </a:lnTo>
                    <a:cubicBezTo>
                      <a:pt x="249" y="305"/>
                      <a:pt x="215" y="323"/>
                      <a:pt x="179" y="336"/>
                    </a:cubicBezTo>
                    <a:cubicBezTo>
                      <a:pt x="168" y="339"/>
                      <a:pt x="158" y="340"/>
                      <a:pt x="148" y="341"/>
                    </a:cubicBezTo>
                    <a:cubicBezTo>
                      <a:pt x="138" y="344"/>
                      <a:pt x="131" y="346"/>
                      <a:pt x="122" y="346"/>
                    </a:cubicBezTo>
                    <a:cubicBezTo>
                      <a:pt x="122" y="341"/>
                      <a:pt x="124" y="340"/>
                      <a:pt x="124" y="337"/>
                    </a:cubicBezTo>
                    <a:cubicBezTo>
                      <a:pt x="134" y="301"/>
                      <a:pt x="145" y="268"/>
                      <a:pt x="162" y="237"/>
                    </a:cubicBezTo>
                    <a:cubicBezTo>
                      <a:pt x="181" y="204"/>
                      <a:pt x="202" y="173"/>
                      <a:pt x="228" y="144"/>
                    </a:cubicBezTo>
                    <a:cubicBezTo>
                      <a:pt x="244" y="127"/>
                      <a:pt x="260" y="111"/>
                      <a:pt x="278" y="95"/>
                    </a:cubicBezTo>
                    <a:cubicBezTo>
                      <a:pt x="300" y="75"/>
                      <a:pt x="305" y="44"/>
                      <a:pt x="285" y="19"/>
                    </a:cubicBezTo>
                    <a:cubicBezTo>
                      <a:pt x="274" y="7"/>
                      <a:pt x="258" y="1"/>
                      <a:pt x="2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655" name="Google Shape;16655;p98"/>
            <p:cNvSpPr/>
            <p:nvPr/>
          </p:nvSpPr>
          <p:spPr>
            <a:xfrm>
              <a:off x="-302625" y="-62525"/>
              <a:ext cx="1714600" cy="2818050"/>
            </a:xfrm>
            <a:custGeom>
              <a:rect b="b" l="l" r="r" t="t"/>
              <a:pathLst>
                <a:path extrusionOk="0" h="112722" w="68584">
                  <a:moveTo>
                    <a:pt x="60299" y="0"/>
                  </a:moveTo>
                  <a:cubicBezTo>
                    <a:pt x="63895" y="8327"/>
                    <a:pt x="70585" y="17438"/>
                    <a:pt x="67943" y="26115"/>
                  </a:cubicBezTo>
                  <a:cubicBezTo>
                    <a:pt x="66313" y="31468"/>
                    <a:pt x="58511" y="32174"/>
                    <a:pt x="54142" y="35670"/>
                  </a:cubicBezTo>
                  <a:cubicBezTo>
                    <a:pt x="50212" y="38814"/>
                    <a:pt x="48326" y="44284"/>
                    <a:pt x="47560" y="49258"/>
                  </a:cubicBezTo>
                  <a:cubicBezTo>
                    <a:pt x="46631" y="55294"/>
                    <a:pt x="46425" y="62002"/>
                    <a:pt x="49046" y="67518"/>
                  </a:cubicBezTo>
                  <a:cubicBezTo>
                    <a:pt x="53312" y="76497"/>
                    <a:pt x="60897" y="88176"/>
                    <a:pt x="55628" y="96606"/>
                  </a:cubicBezTo>
                  <a:cubicBezTo>
                    <a:pt x="50376" y="105009"/>
                    <a:pt x="37506" y="104761"/>
                    <a:pt x="28026" y="107647"/>
                  </a:cubicBezTo>
                  <a:cubicBezTo>
                    <a:pt x="19023" y="110387"/>
                    <a:pt x="8415" y="115256"/>
                    <a:pt x="0" y="11104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656" name="Google Shape;16656;p98"/>
            <p:cNvSpPr/>
            <p:nvPr/>
          </p:nvSpPr>
          <p:spPr>
            <a:xfrm>
              <a:off x="7650323" y="2281972"/>
              <a:ext cx="1638700" cy="2925300"/>
            </a:xfrm>
            <a:custGeom>
              <a:rect b="b" l="l" r="r" t="t"/>
              <a:pathLst>
                <a:path extrusionOk="0" h="117012" w="65548">
                  <a:moveTo>
                    <a:pt x="65548" y="11275"/>
                  </a:moveTo>
                  <a:cubicBezTo>
                    <a:pt x="55871" y="5745"/>
                    <a:pt x="44804" y="-1920"/>
                    <a:pt x="33912" y="447"/>
                  </a:cubicBezTo>
                  <a:cubicBezTo>
                    <a:pt x="28847" y="1548"/>
                    <a:pt x="24096" y="5084"/>
                    <a:pt x="21173" y="9364"/>
                  </a:cubicBezTo>
                  <a:cubicBezTo>
                    <a:pt x="17113" y="15309"/>
                    <a:pt x="18625" y="23610"/>
                    <a:pt x="18625" y="30809"/>
                  </a:cubicBezTo>
                  <a:cubicBezTo>
                    <a:pt x="18625" y="36482"/>
                    <a:pt x="17555" y="42538"/>
                    <a:pt x="19686" y="47795"/>
                  </a:cubicBezTo>
                  <a:cubicBezTo>
                    <a:pt x="22910" y="55748"/>
                    <a:pt x="26095" y="63721"/>
                    <a:pt x="29028" y="71787"/>
                  </a:cubicBezTo>
                  <a:cubicBezTo>
                    <a:pt x="30665" y="76289"/>
                    <a:pt x="33474" y="81179"/>
                    <a:pt x="32213" y="85800"/>
                  </a:cubicBezTo>
                  <a:cubicBezTo>
                    <a:pt x="31538" y="88274"/>
                    <a:pt x="27920" y="88842"/>
                    <a:pt x="25419" y="89410"/>
                  </a:cubicBezTo>
                  <a:cubicBezTo>
                    <a:pt x="19504" y="90754"/>
                    <a:pt x="13487" y="92345"/>
                    <a:pt x="8221" y="95355"/>
                  </a:cubicBezTo>
                  <a:cubicBezTo>
                    <a:pt x="1575" y="99154"/>
                    <a:pt x="-1276" y="109584"/>
                    <a:pt x="577" y="117012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657" name="Google Shape;16657;p98"/>
            <p:cNvSpPr/>
            <p:nvPr/>
          </p:nvSpPr>
          <p:spPr>
            <a:xfrm>
              <a:off x="605050" y="4725712"/>
              <a:ext cx="1236775" cy="460325"/>
            </a:xfrm>
            <a:custGeom>
              <a:rect b="b" l="l" r="r" t="t"/>
              <a:pathLst>
                <a:path extrusionOk="0" h="18413" w="49471">
                  <a:moveTo>
                    <a:pt x="0" y="18201"/>
                  </a:moveTo>
                  <a:cubicBezTo>
                    <a:pt x="3541" y="11442"/>
                    <a:pt x="8654" y="5226"/>
                    <a:pt x="14863" y="791"/>
                  </a:cubicBezTo>
                  <a:cubicBezTo>
                    <a:pt x="17224" y="-895"/>
                    <a:pt x="20666" y="791"/>
                    <a:pt x="23568" y="791"/>
                  </a:cubicBezTo>
                  <a:cubicBezTo>
                    <a:pt x="30286" y="791"/>
                    <a:pt x="37512" y="1439"/>
                    <a:pt x="43314" y="4825"/>
                  </a:cubicBezTo>
                  <a:cubicBezTo>
                    <a:pt x="47609" y="7331"/>
                    <a:pt x="49471" y="13440"/>
                    <a:pt x="49471" y="18413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6658" name="Google Shape;16658;p98"/>
            <p:cNvSpPr/>
            <p:nvPr/>
          </p:nvSpPr>
          <p:spPr>
            <a:xfrm>
              <a:off x="5292050" y="-70000"/>
              <a:ext cx="1698575" cy="669900"/>
            </a:xfrm>
            <a:custGeom>
              <a:rect b="b" l="l" r="r" t="t"/>
              <a:pathLst>
                <a:path extrusionOk="0" h="26796" w="67943">
                  <a:moveTo>
                    <a:pt x="0" y="1274"/>
                  </a:moveTo>
                  <a:cubicBezTo>
                    <a:pt x="1581" y="7600"/>
                    <a:pt x="3632" y="14867"/>
                    <a:pt x="8918" y="18684"/>
                  </a:cubicBezTo>
                  <a:cubicBezTo>
                    <a:pt x="13947" y="22315"/>
                    <a:pt x="20629" y="23004"/>
                    <a:pt x="26753" y="23992"/>
                  </a:cubicBezTo>
                  <a:cubicBezTo>
                    <a:pt x="33088" y="25014"/>
                    <a:pt x="39637" y="27884"/>
                    <a:pt x="45862" y="26328"/>
                  </a:cubicBezTo>
                  <a:cubicBezTo>
                    <a:pt x="56974" y="23550"/>
                    <a:pt x="67943" y="11454"/>
                    <a:pt x="67943" y="0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BLANK_1_3_2">
    <p:spTree>
      <p:nvGrpSpPr>
        <p:cNvPr id="16659" name="Shape 16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60" name="Google Shape;16660;p99"/>
          <p:cNvGrpSpPr/>
          <p:nvPr/>
        </p:nvGrpSpPr>
        <p:grpSpPr>
          <a:xfrm>
            <a:off x="156998" y="3419611"/>
            <a:ext cx="538575" cy="484167"/>
            <a:chOff x="6552823" y="3238298"/>
            <a:chExt cx="538575" cy="484167"/>
          </a:xfrm>
        </p:grpSpPr>
        <p:sp>
          <p:nvSpPr>
            <p:cNvPr id="16661" name="Google Shape;16661;p99"/>
            <p:cNvSpPr/>
            <p:nvPr/>
          </p:nvSpPr>
          <p:spPr>
            <a:xfrm>
              <a:off x="6609730" y="3569743"/>
              <a:ext cx="5852" cy="4682"/>
            </a:xfrm>
            <a:custGeom>
              <a:rect b="b" l="l" r="r" t="t"/>
              <a:pathLst>
                <a:path extrusionOk="0" h="148" w="185">
                  <a:moveTo>
                    <a:pt x="108" y="0"/>
                  </a:moveTo>
                  <a:lnTo>
                    <a:pt x="98" y="3"/>
                  </a:lnTo>
                  <a:cubicBezTo>
                    <a:pt x="90" y="5"/>
                    <a:pt x="80" y="10"/>
                    <a:pt x="72" y="15"/>
                  </a:cubicBezTo>
                  <a:lnTo>
                    <a:pt x="64" y="15"/>
                  </a:lnTo>
                  <a:cubicBezTo>
                    <a:pt x="30" y="15"/>
                    <a:pt x="11" y="35"/>
                    <a:pt x="8" y="58"/>
                  </a:cubicBezTo>
                  <a:cubicBezTo>
                    <a:pt x="7" y="86"/>
                    <a:pt x="5" y="118"/>
                    <a:pt x="1" y="145"/>
                  </a:cubicBezTo>
                  <a:cubicBezTo>
                    <a:pt x="25" y="148"/>
                    <a:pt x="50" y="148"/>
                    <a:pt x="72" y="148"/>
                  </a:cubicBezTo>
                  <a:cubicBezTo>
                    <a:pt x="114" y="148"/>
                    <a:pt x="154" y="145"/>
                    <a:pt x="184" y="144"/>
                  </a:cubicBezTo>
                  <a:cubicBezTo>
                    <a:pt x="178" y="112"/>
                    <a:pt x="173" y="79"/>
                    <a:pt x="166" y="48"/>
                  </a:cubicBezTo>
                  <a:cubicBezTo>
                    <a:pt x="163" y="22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99"/>
            <p:cNvSpPr/>
            <p:nvPr/>
          </p:nvSpPr>
          <p:spPr>
            <a:xfrm>
              <a:off x="6554563" y="3593341"/>
              <a:ext cx="118812" cy="76487"/>
            </a:xfrm>
            <a:custGeom>
              <a:rect b="b" l="l" r="r" t="t"/>
              <a:pathLst>
                <a:path extrusionOk="0" h="2418" w="3756">
                  <a:moveTo>
                    <a:pt x="2053" y="0"/>
                  </a:moveTo>
                  <a:cubicBezTo>
                    <a:pt x="2031" y="5"/>
                    <a:pt x="2010" y="6"/>
                    <a:pt x="1988" y="10"/>
                  </a:cubicBezTo>
                  <a:cubicBezTo>
                    <a:pt x="1912" y="16"/>
                    <a:pt x="1837" y="21"/>
                    <a:pt x="1759" y="21"/>
                  </a:cubicBezTo>
                  <a:cubicBezTo>
                    <a:pt x="1735" y="21"/>
                    <a:pt x="1709" y="21"/>
                    <a:pt x="1685" y="19"/>
                  </a:cubicBezTo>
                  <a:cubicBezTo>
                    <a:pt x="1681" y="47"/>
                    <a:pt x="1676" y="95"/>
                    <a:pt x="1676" y="95"/>
                  </a:cubicBezTo>
                  <a:cubicBezTo>
                    <a:pt x="1676" y="95"/>
                    <a:pt x="1676" y="95"/>
                    <a:pt x="1676" y="95"/>
                  </a:cubicBezTo>
                  <a:cubicBezTo>
                    <a:pt x="1665" y="191"/>
                    <a:pt x="1627" y="509"/>
                    <a:pt x="1616" y="593"/>
                  </a:cubicBezTo>
                  <a:cubicBezTo>
                    <a:pt x="1363" y="596"/>
                    <a:pt x="999" y="629"/>
                    <a:pt x="804" y="659"/>
                  </a:cubicBezTo>
                  <a:cubicBezTo>
                    <a:pt x="598" y="692"/>
                    <a:pt x="333" y="752"/>
                    <a:pt x="168" y="881"/>
                  </a:cubicBezTo>
                  <a:cubicBezTo>
                    <a:pt x="131" y="913"/>
                    <a:pt x="101" y="948"/>
                    <a:pt x="81" y="986"/>
                  </a:cubicBezTo>
                  <a:cubicBezTo>
                    <a:pt x="60" y="987"/>
                    <a:pt x="41" y="1007"/>
                    <a:pt x="38" y="1031"/>
                  </a:cubicBezTo>
                  <a:cubicBezTo>
                    <a:pt x="17" y="1543"/>
                    <a:pt x="34" y="1936"/>
                    <a:pt x="1" y="2373"/>
                  </a:cubicBezTo>
                  <a:cubicBezTo>
                    <a:pt x="22" y="2339"/>
                    <a:pt x="47" y="2310"/>
                    <a:pt x="77" y="2290"/>
                  </a:cubicBezTo>
                  <a:cubicBezTo>
                    <a:pt x="153" y="2233"/>
                    <a:pt x="290" y="2201"/>
                    <a:pt x="435" y="2201"/>
                  </a:cubicBezTo>
                  <a:cubicBezTo>
                    <a:pt x="639" y="2201"/>
                    <a:pt x="861" y="2265"/>
                    <a:pt x="963" y="2417"/>
                  </a:cubicBezTo>
                  <a:cubicBezTo>
                    <a:pt x="975" y="2402"/>
                    <a:pt x="986" y="2246"/>
                    <a:pt x="990" y="2218"/>
                  </a:cubicBezTo>
                  <a:cubicBezTo>
                    <a:pt x="1028" y="2029"/>
                    <a:pt x="1098" y="1853"/>
                    <a:pt x="1118" y="1719"/>
                  </a:cubicBezTo>
                  <a:cubicBezTo>
                    <a:pt x="1176" y="1719"/>
                    <a:pt x="1368" y="1714"/>
                    <a:pt x="1358" y="1714"/>
                  </a:cubicBezTo>
                  <a:cubicBezTo>
                    <a:pt x="1453" y="1712"/>
                    <a:pt x="1544" y="1710"/>
                    <a:pt x="1644" y="1710"/>
                  </a:cubicBezTo>
                  <a:cubicBezTo>
                    <a:pt x="1762" y="1710"/>
                    <a:pt x="1892" y="1713"/>
                    <a:pt x="2051" y="1719"/>
                  </a:cubicBezTo>
                  <a:cubicBezTo>
                    <a:pt x="3755" y="1787"/>
                    <a:pt x="2959" y="1723"/>
                    <a:pt x="3280" y="1819"/>
                  </a:cubicBezTo>
                  <a:cubicBezTo>
                    <a:pt x="3294" y="1824"/>
                    <a:pt x="3308" y="1826"/>
                    <a:pt x="3322" y="1826"/>
                  </a:cubicBezTo>
                  <a:cubicBezTo>
                    <a:pt x="3378" y="1826"/>
                    <a:pt x="3428" y="1788"/>
                    <a:pt x="3445" y="1736"/>
                  </a:cubicBezTo>
                  <a:cubicBezTo>
                    <a:pt x="3549" y="1415"/>
                    <a:pt x="3480" y="1143"/>
                    <a:pt x="3317" y="885"/>
                  </a:cubicBezTo>
                  <a:cubicBezTo>
                    <a:pt x="3347" y="841"/>
                    <a:pt x="3334" y="778"/>
                    <a:pt x="3298" y="736"/>
                  </a:cubicBezTo>
                  <a:cubicBezTo>
                    <a:pt x="3261" y="698"/>
                    <a:pt x="3230" y="699"/>
                    <a:pt x="3180" y="691"/>
                  </a:cubicBezTo>
                  <a:cubicBezTo>
                    <a:pt x="3174" y="685"/>
                    <a:pt x="3151" y="678"/>
                    <a:pt x="3134" y="678"/>
                  </a:cubicBezTo>
                  <a:cubicBezTo>
                    <a:pt x="3032" y="678"/>
                    <a:pt x="2869" y="652"/>
                    <a:pt x="2657" y="630"/>
                  </a:cubicBezTo>
                  <a:cubicBezTo>
                    <a:pt x="2016" y="576"/>
                    <a:pt x="2139" y="665"/>
                    <a:pt x="2113" y="384"/>
                  </a:cubicBezTo>
                  <a:cubicBezTo>
                    <a:pt x="2101" y="280"/>
                    <a:pt x="2084" y="178"/>
                    <a:pt x="2066" y="75"/>
                  </a:cubicBezTo>
                  <a:lnTo>
                    <a:pt x="2058" y="32"/>
                  </a:lnTo>
                  <a:cubicBezTo>
                    <a:pt x="2057" y="21"/>
                    <a:pt x="2056" y="12"/>
                    <a:pt x="2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99"/>
            <p:cNvSpPr/>
            <p:nvPr/>
          </p:nvSpPr>
          <p:spPr>
            <a:xfrm>
              <a:off x="6552823" y="3662964"/>
              <a:ext cx="38592" cy="20593"/>
            </a:xfrm>
            <a:custGeom>
              <a:rect b="b" l="l" r="r" t="t"/>
              <a:pathLst>
                <a:path extrusionOk="0" h="651" w="1220">
                  <a:moveTo>
                    <a:pt x="503" y="0"/>
                  </a:moveTo>
                  <a:cubicBezTo>
                    <a:pt x="351" y="0"/>
                    <a:pt x="271" y="20"/>
                    <a:pt x="195" y="50"/>
                  </a:cubicBezTo>
                  <a:cubicBezTo>
                    <a:pt x="158" y="65"/>
                    <a:pt x="117" y="92"/>
                    <a:pt x="99" y="113"/>
                  </a:cubicBezTo>
                  <a:cubicBezTo>
                    <a:pt x="79" y="131"/>
                    <a:pt x="52" y="165"/>
                    <a:pt x="34" y="209"/>
                  </a:cubicBezTo>
                  <a:cubicBezTo>
                    <a:pt x="0" y="302"/>
                    <a:pt x="20" y="378"/>
                    <a:pt x="74" y="454"/>
                  </a:cubicBezTo>
                  <a:cubicBezTo>
                    <a:pt x="125" y="530"/>
                    <a:pt x="304" y="630"/>
                    <a:pt x="375" y="640"/>
                  </a:cubicBezTo>
                  <a:cubicBezTo>
                    <a:pt x="427" y="648"/>
                    <a:pt x="470" y="651"/>
                    <a:pt x="513" y="651"/>
                  </a:cubicBezTo>
                  <a:cubicBezTo>
                    <a:pt x="553" y="651"/>
                    <a:pt x="593" y="648"/>
                    <a:pt x="639" y="645"/>
                  </a:cubicBezTo>
                  <a:cubicBezTo>
                    <a:pt x="1220" y="612"/>
                    <a:pt x="1184" y="36"/>
                    <a:pt x="558" y="2"/>
                  </a:cubicBezTo>
                  <a:cubicBezTo>
                    <a:pt x="531" y="0"/>
                    <a:pt x="517" y="0"/>
                    <a:pt x="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99"/>
            <p:cNvSpPr/>
            <p:nvPr/>
          </p:nvSpPr>
          <p:spPr>
            <a:xfrm>
              <a:off x="6579995" y="3569617"/>
              <a:ext cx="67725" cy="24484"/>
            </a:xfrm>
            <a:custGeom>
              <a:rect b="b" l="l" r="r" t="t"/>
              <a:pathLst>
                <a:path extrusionOk="0" h="774" w="2141">
                  <a:moveTo>
                    <a:pt x="1870" y="0"/>
                  </a:moveTo>
                  <a:cubicBezTo>
                    <a:pt x="1850" y="0"/>
                    <a:pt x="1833" y="6"/>
                    <a:pt x="1819" y="22"/>
                  </a:cubicBezTo>
                  <a:cubicBezTo>
                    <a:pt x="1791" y="10"/>
                    <a:pt x="1779" y="9"/>
                    <a:pt x="1769" y="6"/>
                  </a:cubicBezTo>
                  <a:cubicBezTo>
                    <a:pt x="1760" y="4"/>
                    <a:pt x="1750" y="4"/>
                    <a:pt x="1741" y="4"/>
                  </a:cubicBezTo>
                  <a:cubicBezTo>
                    <a:pt x="1728" y="4"/>
                    <a:pt x="1717" y="6"/>
                    <a:pt x="1704" y="9"/>
                  </a:cubicBezTo>
                  <a:cubicBezTo>
                    <a:pt x="1685" y="10"/>
                    <a:pt x="1668" y="12"/>
                    <a:pt x="1650" y="17"/>
                  </a:cubicBezTo>
                  <a:cubicBezTo>
                    <a:pt x="1632" y="19"/>
                    <a:pt x="1617" y="25"/>
                    <a:pt x="1598" y="30"/>
                  </a:cubicBezTo>
                  <a:cubicBezTo>
                    <a:pt x="1535" y="52"/>
                    <a:pt x="1502" y="63"/>
                    <a:pt x="1468" y="77"/>
                  </a:cubicBezTo>
                  <a:cubicBezTo>
                    <a:pt x="1362" y="113"/>
                    <a:pt x="1256" y="135"/>
                    <a:pt x="1137" y="146"/>
                  </a:cubicBezTo>
                  <a:cubicBezTo>
                    <a:pt x="1104" y="149"/>
                    <a:pt x="1060" y="152"/>
                    <a:pt x="1012" y="152"/>
                  </a:cubicBezTo>
                  <a:cubicBezTo>
                    <a:pt x="927" y="152"/>
                    <a:pt x="845" y="146"/>
                    <a:pt x="765" y="133"/>
                  </a:cubicBezTo>
                  <a:cubicBezTo>
                    <a:pt x="710" y="125"/>
                    <a:pt x="657" y="109"/>
                    <a:pt x="603" y="95"/>
                  </a:cubicBezTo>
                  <a:cubicBezTo>
                    <a:pt x="537" y="76"/>
                    <a:pt x="478" y="59"/>
                    <a:pt x="415" y="47"/>
                  </a:cubicBezTo>
                  <a:cubicBezTo>
                    <a:pt x="374" y="40"/>
                    <a:pt x="332" y="35"/>
                    <a:pt x="292" y="35"/>
                  </a:cubicBezTo>
                  <a:cubicBezTo>
                    <a:pt x="274" y="35"/>
                    <a:pt x="258" y="37"/>
                    <a:pt x="242" y="39"/>
                  </a:cubicBezTo>
                  <a:cubicBezTo>
                    <a:pt x="232" y="40"/>
                    <a:pt x="225" y="40"/>
                    <a:pt x="218" y="42"/>
                  </a:cubicBezTo>
                  <a:cubicBezTo>
                    <a:pt x="199" y="47"/>
                    <a:pt x="182" y="52"/>
                    <a:pt x="166" y="56"/>
                  </a:cubicBezTo>
                  <a:cubicBezTo>
                    <a:pt x="159" y="59"/>
                    <a:pt x="152" y="60"/>
                    <a:pt x="145" y="63"/>
                  </a:cubicBezTo>
                  <a:lnTo>
                    <a:pt x="139" y="63"/>
                  </a:lnTo>
                  <a:cubicBezTo>
                    <a:pt x="129" y="63"/>
                    <a:pt x="123" y="66"/>
                    <a:pt x="118" y="69"/>
                  </a:cubicBezTo>
                  <a:cubicBezTo>
                    <a:pt x="106" y="76"/>
                    <a:pt x="96" y="82"/>
                    <a:pt x="86" y="90"/>
                  </a:cubicBezTo>
                  <a:cubicBezTo>
                    <a:pt x="67" y="103"/>
                    <a:pt x="57" y="112"/>
                    <a:pt x="50" y="120"/>
                  </a:cubicBezTo>
                  <a:cubicBezTo>
                    <a:pt x="32" y="139"/>
                    <a:pt x="17" y="163"/>
                    <a:pt x="9" y="195"/>
                  </a:cubicBezTo>
                  <a:lnTo>
                    <a:pt x="2" y="226"/>
                  </a:lnTo>
                  <a:cubicBezTo>
                    <a:pt x="2" y="245"/>
                    <a:pt x="0" y="261"/>
                    <a:pt x="2" y="277"/>
                  </a:cubicBezTo>
                  <a:cubicBezTo>
                    <a:pt x="9" y="311"/>
                    <a:pt x="17" y="338"/>
                    <a:pt x="32" y="368"/>
                  </a:cubicBezTo>
                  <a:cubicBezTo>
                    <a:pt x="42" y="390"/>
                    <a:pt x="56" y="411"/>
                    <a:pt x="75" y="438"/>
                  </a:cubicBezTo>
                  <a:cubicBezTo>
                    <a:pt x="99" y="468"/>
                    <a:pt x="123" y="497"/>
                    <a:pt x="150" y="524"/>
                  </a:cubicBezTo>
                  <a:cubicBezTo>
                    <a:pt x="173" y="547"/>
                    <a:pt x="199" y="567"/>
                    <a:pt x="224" y="586"/>
                  </a:cubicBezTo>
                  <a:cubicBezTo>
                    <a:pt x="259" y="613"/>
                    <a:pt x="295" y="632"/>
                    <a:pt x="331" y="649"/>
                  </a:cubicBezTo>
                  <a:cubicBezTo>
                    <a:pt x="397" y="683"/>
                    <a:pt x="474" y="710"/>
                    <a:pt x="571" y="732"/>
                  </a:cubicBezTo>
                  <a:cubicBezTo>
                    <a:pt x="650" y="749"/>
                    <a:pt x="740" y="762"/>
                    <a:pt x="855" y="771"/>
                  </a:cubicBezTo>
                  <a:cubicBezTo>
                    <a:pt x="888" y="773"/>
                    <a:pt x="919" y="773"/>
                    <a:pt x="954" y="773"/>
                  </a:cubicBezTo>
                  <a:cubicBezTo>
                    <a:pt x="1031" y="773"/>
                    <a:pt x="1108" y="769"/>
                    <a:pt x="1184" y="762"/>
                  </a:cubicBezTo>
                  <a:cubicBezTo>
                    <a:pt x="1645" y="719"/>
                    <a:pt x="2141" y="583"/>
                    <a:pt x="2015" y="140"/>
                  </a:cubicBezTo>
                  <a:cubicBezTo>
                    <a:pt x="2012" y="123"/>
                    <a:pt x="2003" y="105"/>
                    <a:pt x="1993" y="88"/>
                  </a:cubicBezTo>
                  <a:cubicBezTo>
                    <a:pt x="1975" y="52"/>
                    <a:pt x="1940" y="30"/>
                    <a:pt x="1910" y="13"/>
                  </a:cubicBezTo>
                  <a:cubicBezTo>
                    <a:pt x="1896" y="3"/>
                    <a:pt x="1882" y="0"/>
                    <a:pt x="18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99"/>
            <p:cNvSpPr/>
            <p:nvPr/>
          </p:nvSpPr>
          <p:spPr>
            <a:xfrm>
              <a:off x="6556461" y="3635286"/>
              <a:ext cx="28817" cy="11230"/>
            </a:xfrm>
            <a:custGeom>
              <a:rect b="b" l="l" r="r" t="t"/>
              <a:pathLst>
                <a:path extrusionOk="0" h="355" w="911">
                  <a:moveTo>
                    <a:pt x="45" y="0"/>
                  </a:moveTo>
                  <a:cubicBezTo>
                    <a:pt x="20" y="0"/>
                    <a:pt x="1" y="23"/>
                    <a:pt x="1" y="46"/>
                  </a:cubicBezTo>
                  <a:cubicBezTo>
                    <a:pt x="1" y="103"/>
                    <a:pt x="80" y="95"/>
                    <a:pt x="141" y="101"/>
                  </a:cubicBezTo>
                  <a:cubicBezTo>
                    <a:pt x="302" y="122"/>
                    <a:pt x="428" y="165"/>
                    <a:pt x="552" y="217"/>
                  </a:cubicBezTo>
                  <a:cubicBezTo>
                    <a:pt x="551" y="216"/>
                    <a:pt x="551" y="216"/>
                    <a:pt x="551" y="216"/>
                  </a:cubicBezTo>
                  <a:lnTo>
                    <a:pt x="551" y="216"/>
                  </a:lnTo>
                  <a:cubicBezTo>
                    <a:pt x="551" y="216"/>
                    <a:pt x="551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2" y="216"/>
                    <a:pt x="552" y="216"/>
                  </a:cubicBezTo>
                  <a:lnTo>
                    <a:pt x="552" y="216"/>
                  </a:lnTo>
                  <a:cubicBezTo>
                    <a:pt x="552" y="216"/>
                    <a:pt x="553" y="217"/>
                    <a:pt x="554" y="217"/>
                  </a:cubicBezTo>
                  <a:lnTo>
                    <a:pt x="554" y="217"/>
                  </a:lnTo>
                  <a:cubicBezTo>
                    <a:pt x="574" y="225"/>
                    <a:pt x="678" y="270"/>
                    <a:pt x="819" y="347"/>
                  </a:cubicBezTo>
                  <a:cubicBezTo>
                    <a:pt x="828" y="352"/>
                    <a:pt x="836" y="354"/>
                    <a:pt x="844" y="354"/>
                  </a:cubicBezTo>
                  <a:cubicBezTo>
                    <a:pt x="887" y="354"/>
                    <a:pt x="911" y="291"/>
                    <a:pt x="867" y="267"/>
                  </a:cubicBezTo>
                  <a:cubicBezTo>
                    <a:pt x="589" y="115"/>
                    <a:pt x="345" y="16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99"/>
            <p:cNvSpPr/>
            <p:nvPr/>
          </p:nvSpPr>
          <p:spPr>
            <a:xfrm>
              <a:off x="6561174" y="3624246"/>
              <a:ext cx="22048" cy="16101"/>
            </a:xfrm>
            <a:custGeom>
              <a:rect b="b" l="l" r="r" t="t"/>
              <a:pathLst>
                <a:path extrusionOk="0" h="509" w="697">
                  <a:moveTo>
                    <a:pt x="54" y="0"/>
                  </a:moveTo>
                  <a:cubicBezTo>
                    <a:pt x="38" y="1"/>
                    <a:pt x="22" y="10"/>
                    <a:pt x="14" y="24"/>
                  </a:cubicBezTo>
                  <a:cubicBezTo>
                    <a:pt x="1" y="46"/>
                    <a:pt x="8" y="77"/>
                    <a:pt x="31" y="89"/>
                  </a:cubicBezTo>
                  <a:cubicBezTo>
                    <a:pt x="111" y="136"/>
                    <a:pt x="188" y="185"/>
                    <a:pt x="264" y="235"/>
                  </a:cubicBezTo>
                  <a:cubicBezTo>
                    <a:pt x="375" y="309"/>
                    <a:pt x="502" y="410"/>
                    <a:pt x="502" y="410"/>
                  </a:cubicBezTo>
                  <a:cubicBezTo>
                    <a:pt x="503" y="410"/>
                    <a:pt x="511" y="417"/>
                    <a:pt x="511" y="417"/>
                  </a:cubicBezTo>
                  <a:cubicBezTo>
                    <a:pt x="510" y="416"/>
                    <a:pt x="510" y="416"/>
                    <a:pt x="510" y="416"/>
                  </a:cubicBezTo>
                  <a:lnTo>
                    <a:pt x="510" y="416"/>
                  </a:lnTo>
                  <a:cubicBezTo>
                    <a:pt x="512" y="416"/>
                    <a:pt x="604" y="490"/>
                    <a:pt x="609" y="495"/>
                  </a:cubicBezTo>
                  <a:cubicBezTo>
                    <a:pt x="621" y="505"/>
                    <a:pt x="633" y="509"/>
                    <a:pt x="644" y="509"/>
                  </a:cubicBezTo>
                  <a:cubicBezTo>
                    <a:pt x="656" y="509"/>
                    <a:pt x="668" y="504"/>
                    <a:pt x="677" y="495"/>
                  </a:cubicBezTo>
                  <a:cubicBezTo>
                    <a:pt x="697" y="475"/>
                    <a:pt x="695" y="444"/>
                    <a:pt x="677" y="428"/>
                  </a:cubicBezTo>
                  <a:cubicBezTo>
                    <a:pt x="584" y="354"/>
                    <a:pt x="489" y="281"/>
                    <a:pt x="395" y="210"/>
                  </a:cubicBezTo>
                  <a:cubicBezTo>
                    <a:pt x="292" y="137"/>
                    <a:pt x="187" y="67"/>
                    <a:pt x="77" y="6"/>
                  </a:cubicBezTo>
                  <a:cubicBezTo>
                    <a:pt x="70" y="1"/>
                    <a:pt x="61" y="0"/>
                    <a:pt x="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99"/>
            <p:cNvSpPr/>
            <p:nvPr/>
          </p:nvSpPr>
          <p:spPr>
            <a:xfrm>
              <a:off x="6571391" y="3617255"/>
              <a:ext cx="19644" cy="22333"/>
            </a:xfrm>
            <a:custGeom>
              <a:rect b="b" l="l" r="r" t="t"/>
              <a:pathLst>
                <a:path extrusionOk="0" h="706" w="621">
                  <a:moveTo>
                    <a:pt x="46" y="1"/>
                  </a:moveTo>
                  <a:cubicBezTo>
                    <a:pt x="44" y="2"/>
                    <a:pt x="42" y="2"/>
                    <a:pt x="37" y="5"/>
                  </a:cubicBezTo>
                  <a:cubicBezTo>
                    <a:pt x="24" y="8"/>
                    <a:pt x="16" y="16"/>
                    <a:pt x="9" y="26"/>
                  </a:cubicBezTo>
                  <a:cubicBezTo>
                    <a:pt x="2" y="36"/>
                    <a:pt x="0" y="51"/>
                    <a:pt x="3" y="62"/>
                  </a:cubicBezTo>
                  <a:cubicBezTo>
                    <a:pt x="7" y="72"/>
                    <a:pt x="14" y="85"/>
                    <a:pt x="24" y="91"/>
                  </a:cubicBezTo>
                  <a:cubicBezTo>
                    <a:pt x="42" y="98"/>
                    <a:pt x="57" y="105"/>
                    <a:pt x="72" y="114"/>
                  </a:cubicBezTo>
                  <a:cubicBezTo>
                    <a:pt x="93" y="124"/>
                    <a:pt x="113" y="138"/>
                    <a:pt x="130" y="151"/>
                  </a:cubicBezTo>
                  <a:cubicBezTo>
                    <a:pt x="156" y="171"/>
                    <a:pt x="180" y="192"/>
                    <a:pt x="202" y="215"/>
                  </a:cubicBezTo>
                  <a:cubicBezTo>
                    <a:pt x="223" y="238"/>
                    <a:pt x="245" y="264"/>
                    <a:pt x="265" y="288"/>
                  </a:cubicBezTo>
                  <a:cubicBezTo>
                    <a:pt x="289" y="321"/>
                    <a:pt x="516" y="695"/>
                    <a:pt x="547" y="704"/>
                  </a:cubicBezTo>
                  <a:cubicBezTo>
                    <a:pt x="552" y="705"/>
                    <a:pt x="556" y="706"/>
                    <a:pt x="561" y="706"/>
                  </a:cubicBezTo>
                  <a:cubicBezTo>
                    <a:pt x="597" y="706"/>
                    <a:pt x="621" y="663"/>
                    <a:pt x="601" y="635"/>
                  </a:cubicBezTo>
                  <a:cubicBezTo>
                    <a:pt x="521" y="520"/>
                    <a:pt x="457" y="396"/>
                    <a:pt x="375" y="280"/>
                  </a:cubicBezTo>
                  <a:cubicBezTo>
                    <a:pt x="339" y="227"/>
                    <a:pt x="299" y="177"/>
                    <a:pt x="252" y="129"/>
                  </a:cubicBezTo>
                  <a:cubicBezTo>
                    <a:pt x="231" y="108"/>
                    <a:pt x="208" y="88"/>
                    <a:pt x="185" y="72"/>
                  </a:cubicBezTo>
                  <a:cubicBezTo>
                    <a:pt x="172" y="62"/>
                    <a:pt x="158" y="52"/>
                    <a:pt x="142" y="43"/>
                  </a:cubicBezTo>
                  <a:cubicBezTo>
                    <a:pt x="120" y="29"/>
                    <a:pt x="95" y="19"/>
                    <a:pt x="72" y="8"/>
                  </a:cubicBezTo>
                  <a:cubicBezTo>
                    <a:pt x="63" y="5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99"/>
            <p:cNvSpPr/>
            <p:nvPr/>
          </p:nvSpPr>
          <p:spPr>
            <a:xfrm>
              <a:off x="6654269" y="3318455"/>
              <a:ext cx="437130" cy="404010"/>
            </a:xfrm>
            <a:custGeom>
              <a:rect b="b" l="l" r="r" t="t"/>
              <a:pathLst>
                <a:path extrusionOk="0" h="12772" w="13819">
                  <a:moveTo>
                    <a:pt x="11593" y="0"/>
                  </a:moveTo>
                  <a:cubicBezTo>
                    <a:pt x="11540" y="0"/>
                    <a:pt x="11498" y="36"/>
                    <a:pt x="11486" y="81"/>
                  </a:cubicBezTo>
                  <a:cubicBezTo>
                    <a:pt x="11058" y="82"/>
                    <a:pt x="9844" y="365"/>
                    <a:pt x="8159" y="365"/>
                  </a:cubicBezTo>
                  <a:cubicBezTo>
                    <a:pt x="7842" y="365"/>
                    <a:pt x="7508" y="355"/>
                    <a:pt x="7160" y="331"/>
                  </a:cubicBezTo>
                  <a:cubicBezTo>
                    <a:pt x="6663" y="297"/>
                    <a:pt x="6177" y="285"/>
                    <a:pt x="5712" y="285"/>
                  </a:cubicBezTo>
                  <a:cubicBezTo>
                    <a:pt x="4530" y="285"/>
                    <a:pt x="3483" y="364"/>
                    <a:pt x="2730" y="364"/>
                  </a:cubicBezTo>
                  <a:cubicBezTo>
                    <a:pt x="2180" y="364"/>
                    <a:pt x="1787" y="322"/>
                    <a:pt x="1613" y="177"/>
                  </a:cubicBezTo>
                  <a:cubicBezTo>
                    <a:pt x="1601" y="168"/>
                    <a:pt x="1590" y="162"/>
                    <a:pt x="1573" y="162"/>
                  </a:cubicBezTo>
                  <a:cubicBezTo>
                    <a:pt x="1553" y="162"/>
                    <a:pt x="1548" y="163"/>
                    <a:pt x="1547" y="163"/>
                  </a:cubicBezTo>
                  <a:cubicBezTo>
                    <a:pt x="1545" y="163"/>
                    <a:pt x="1558" y="161"/>
                    <a:pt x="1527" y="151"/>
                  </a:cubicBezTo>
                  <a:cubicBezTo>
                    <a:pt x="1518" y="148"/>
                    <a:pt x="1510" y="147"/>
                    <a:pt x="1503" y="147"/>
                  </a:cubicBezTo>
                  <a:cubicBezTo>
                    <a:pt x="1472" y="147"/>
                    <a:pt x="1450" y="167"/>
                    <a:pt x="1435" y="197"/>
                  </a:cubicBezTo>
                  <a:cubicBezTo>
                    <a:pt x="1197" y="702"/>
                    <a:pt x="988" y="1232"/>
                    <a:pt x="809" y="1773"/>
                  </a:cubicBezTo>
                  <a:cubicBezTo>
                    <a:pt x="640" y="2284"/>
                    <a:pt x="503" y="2821"/>
                    <a:pt x="387" y="3415"/>
                  </a:cubicBezTo>
                  <a:cubicBezTo>
                    <a:pt x="187" y="4439"/>
                    <a:pt x="73" y="5545"/>
                    <a:pt x="41" y="6796"/>
                  </a:cubicBezTo>
                  <a:cubicBezTo>
                    <a:pt x="0" y="8434"/>
                    <a:pt x="75" y="11026"/>
                    <a:pt x="1110" y="12390"/>
                  </a:cubicBezTo>
                  <a:cubicBezTo>
                    <a:pt x="1176" y="12481"/>
                    <a:pt x="1207" y="12509"/>
                    <a:pt x="1263" y="12554"/>
                  </a:cubicBezTo>
                  <a:cubicBezTo>
                    <a:pt x="1305" y="12587"/>
                    <a:pt x="1358" y="12590"/>
                    <a:pt x="1411" y="12590"/>
                  </a:cubicBezTo>
                  <a:cubicBezTo>
                    <a:pt x="1422" y="12590"/>
                    <a:pt x="1434" y="12589"/>
                    <a:pt x="1445" y="12589"/>
                  </a:cubicBezTo>
                  <a:cubicBezTo>
                    <a:pt x="2475" y="12535"/>
                    <a:pt x="3236" y="12515"/>
                    <a:pt x="3861" y="12515"/>
                  </a:cubicBezTo>
                  <a:cubicBezTo>
                    <a:pt x="5064" y="12515"/>
                    <a:pt x="5767" y="12588"/>
                    <a:pt x="6924" y="12627"/>
                  </a:cubicBezTo>
                  <a:cubicBezTo>
                    <a:pt x="9230" y="12704"/>
                    <a:pt x="9193" y="12631"/>
                    <a:pt x="11514" y="12768"/>
                  </a:cubicBezTo>
                  <a:cubicBezTo>
                    <a:pt x="11548" y="12771"/>
                    <a:pt x="11586" y="12772"/>
                    <a:pt x="11625" y="12772"/>
                  </a:cubicBezTo>
                  <a:cubicBezTo>
                    <a:pt x="11824" y="12772"/>
                    <a:pt x="12064" y="12735"/>
                    <a:pt x="12073" y="12562"/>
                  </a:cubicBezTo>
                  <a:cubicBezTo>
                    <a:pt x="12614" y="11959"/>
                    <a:pt x="12932" y="10354"/>
                    <a:pt x="13045" y="9538"/>
                  </a:cubicBezTo>
                  <a:cubicBezTo>
                    <a:pt x="13818" y="3954"/>
                    <a:pt x="12196" y="1448"/>
                    <a:pt x="11806" y="406"/>
                  </a:cubicBezTo>
                  <a:lnTo>
                    <a:pt x="11806" y="406"/>
                  </a:lnTo>
                  <a:lnTo>
                    <a:pt x="11808" y="411"/>
                  </a:lnTo>
                  <a:cubicBezTo>
                    <a:pt x="11699" y="116"/>
                    <a:pt x="11715" y="0"/>
                    <a:pt x="11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99"/>
            <p:cNvSpPr/>
            <p:nvPr/>
          </p:nvSpPr>
          <p:spPr>
            <a:xfrm>
              <a:off x="6694220" y="3378114"/>
              <a:ext cx="35650" cy="324328"/>
            </a:xfrm>
            <a:custGeom>
              <a:rect b="b" l="l" r="r" t="t"/>
              <a:pathLst>
                <a:path extrusionOk="0" h="10253" w="1127">
                  <a:moveTo>
                    <a:pt x="845" y="1305"/>
                  </a:moveTo>
                  <a:cubicBezTo>
                    <a:pt x="845" y="1306"/>
                    <a:pt x="845" y="1307"/>
                    <a:pt x="845" y="1308"/>
                  </a:cubicBezTo>
                  <a:lnTo>
                    <a:pt x="845" y="1308"/>
                  </a:lnTo>
                  <a:cubicBezTo>
                    <a:pt x="845" y="1307"/>
                    <a:pt x="845" y="1306"/>
                    <a:pt x="845" y="1305"/>
                  </a:cubicBezTo>
                  <a:close/>
                  <a:moveTo>
                    <a:pt x="1074" y="0"/>
                  </a:moveTo>
                  <a:cubicBezTo>
                    <a:pt x="1056" y="0"/>
                    <a:pt x="1034" y="13"/>
                    <a:pt x="1028" y="35"/>
                  </a:cubicBezTo>
                  <a:cubicBezTo>
                    <a:pt x="877" y="617"/>
                    <a:pt x="748" y="1209"/>
                    <a:pt x="649" y="1804"/>
                  </a:cubicBezTo>
                  <a:cubicBezTo>
                    <a:pt x="0" y="5749"/>
                    <a:pt x="837" y="10122"/>
                    <a:pt x="1024" y="10242"/>
                  </a:cubicBezTo>
                  <a:cubicBezTo>
                    <a:pt x="1035" y="10249"/>
                    <a:pt x="1047" y="10252"/>
                    <a:pt x="1058" y="10252"/>
                  </a:cubicBezTo>
                  <a:cubicBezTo>
                    <a:pt x="1095" y="10252"/>
                    <a:pt x="1126" y="10217"/>
                    <a:pt x="1117" y="10177"/>
                  </a:cubicBezTo>
                  <a:cubicBezTo>
                    <a:pt x="569" y="7633"/>
                    <a:pt x="320" y="4231"/>
                    <a:pt x="845" y="1308"/>
                  </a:cubicBezTo>
                  <a:lnTo>
                    <a:pt x="845" y="1308"/>
                  </a:lnTo>
                  <a:cubicBezTo>
                    <a:pt x="844" y="1308"/>
                    <a:pt x="844" y="1309"/>
                    <a:pt x="844" y="1309"/>
                  </a:cubicBezTo>
                  <a:lnTo>
                    <a:pt x="844" y="1309"/>
                  </a:lnTo>
                  <a:cubicBezTo>
                    <a:pt x="921" y="892"/>
                    <a:pt x="1010" y="474"/>
                    <a:pt x="1120" y="62"/>
                  </a:cubicBezTo>
                  <a:cubicBezTo>
                    <a:pt x="1126" y="36"/>
                    <a:pt x="1116" y="10"/>
                    <a:pt x="1089" y="2"/>
                  </a:cubicBezTo>
                  <a:cubicBezTo>
                    <a:pt x="1084" y="0"/>
                    <a:pt x="1080" y="0"/>
                    <a:pt x="10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99"/>
            <p:cNvSpPr/>
            <p:nvPr/>
          </p:nvSpPr>
          <p:spPr>
            <a:xfrm>
              <a:off x="6768588" y="3405950"/>
              <a:ext cx="17335" cy="292822"/>
            </a:xfrm>
            <a:custGeom>
              <a:rect b="b" l="l" r="r" t="t"/>
              <a:pathLst>
                <a:path extrusionOk="0" h="9257" w="548">
                  <a:moveTo>
                    <a:pt x="217" y="1"/>
                  </a:moveTo>
                  <a:cubicBezTo>
                    <a:pt x="188" y="1"/>
                    <a:pt x="168" y="22"/>
                    <a:pt x="167" y="48"/>
                  </a:cubicBezTo>
                  <a:cubicBezTo>
                    <a:pt x="98" y="667"/>
                    <a:pt x="52" y="1290"/>
                    <a:pt x="26" y="1911"/>
                  </a:cubicBezTo>
                  <a:cubicBezTo>
                    <a:pt x="2" y="2527"/>
                    <a:pt x="0" y="3142"/>
                    <a:pt x="15" y="3758"/>
                  </a:cubicBezTo>
                  <a:cubicBezTo>
                    <a:pt x="28" y="4372"/>
                    <a:pt x="61" y="4985"/>
                    <a:pt x="98" y="5599"/>
                  </a:cubicBezTo>
                  <a:cubicBezTo>
                    <a:pt x="137" y="6209"/>
                    <a:pt x="184" y="6821"/>
                    <a:pt x="240" y="7431"/>
                  </a:cubicBezTo>
                  <a:cubicBezTo>
                    <a:pt x="267" y="7726"/>
                    <a:pt x="295" y="8024"/>
                    <a:pt x="326" y="8319"/>
                  </a:cubicBezTo>
                  <a:cubicBezTo>
                    <a:pt x="356" y="8615"/>
                    <a:pt x="390" y="8911"/>
                    <a:pt x="421" y="9208"/>
                  </a:cubicBezTo>
                  <a:cubicBezTo>
                    <a:pt x="426" y="9235"/>
                    <a:pt x="454" y="9255"/>
                    <a:pt x="482" y="9256"/>
                  </a:cubicBezTo>
                  <a:cubicBezTo>
                    <a:pt x="482" y="9256"/>
                    <a:pt x="483" y="9256"/>
                    <a:pt x="484" y="9256"/>
                  </a:cubicBezTo>
                  <a:cubicBezTo>
                    <a:pt x="520" y="9256"/>
                    <a:pt x="547" y="9223"/>
                    <a:pt x="546" y="9198"/>
                  </a:cubicBezTo>
                  <a:cubicBezTo>
                    <a:pt x="526" y="8887"/>
                    <a:pt x="506" y="8576"/>
                    <a:pt x="483" y="8267"/>
                  </a:cubicBezTo>
                  <a:cubicBezTo>
                    <a:pt x="460" y="7959"/>
                    <a:pt x="433" y="7648"/>
                    <a:pt x="406" y="7341"/>
                  </a:cubicBezTo>
                  <a:cubicBezTo>
                    <a:pt x="354" y="6728"/>
                    <a:pt x="301" y="6112"/>
                    <a:pt x="254" y="5496"/>
                  </a:cubicBezTo>
                  <a:cubicBezTo>
                    <a:pt x="207" y="4884"/>
                    <a:pt x="174" y="4268"/>
                    <a:pt x="155" y="3654"/>
                  </a:cubicBezTo>
                  <a:cubicBezTo>
                    <a:pt x="135" y="3038"/>
                    <a:pt x="131" y="2421"/>
                    <a:pt x="147" y="1805"/>
                  </a:cubicBezTo>
                  <a:cubicBezTo>
                    <a:pt x="162" y="1218"/>
                    <a:pt x="201" y="635"/>
                    <a:pt x="263" y="51"/>
                  </a:cubicBezTo>
                  <a:cubicBezTo>
                    <a:pt x="267" y="27"/>
                    <a:pt x="242" y="2"/>
                    <a:pt x="2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99"/>
            <p:cNvSpPr/>
            <p:nvPr/>
          </p:nvSpPr>
          <p:spPr>
            <a:xfrm>
              <a:off x="6843874" y="3425215"/>
              <a:ext cx="14076" cy="277164"/>
            </a:xfrm>
            <a:custGeom>
              <a:rect b="b" l="l" r="r" t="t"/>
              <a:pathLst>
                <a:path extrusionOk="0" h="8762" w="445">
                  <a:moveTo>
                    <a:pt x="172" y="0"/>
                  </a:moveTo>
                  <a:cubicBezTo>
                    <a:pt x="148" y="0"/>
                    <a:pt x="126" y="22"/>
                    <a:pt x="123" y="45"/>
                  </a:cubicBezTo>
                  <a:cubicBezTo>
                    <a:pt x="0" y="3019"/>
                    <a:pt x="295" y="4579"/>
                    <a:pt x="158" y="8685"/>
                  </a:cubicBezTo>
                  <a:cubicBezTo>
                    <a:pt x="156" y="8735"/>
                    <a:pt x="193" y="8761"/>
                    <a:pt x="231" y="8761"/>
                  </a:cubicBezTo>
                  <a:cubicBezTo>
                    <a:pt x="266" y="8761"/>
                    <a:pt x="301" y="8739"/>
                    <a:pt x="305" y="8692"/>
                  </a:cubicBezTo>
                  <a:cubicBezTo>
                    <a:pt x="444" y="6743"/>
                    <a:pt x="186" y="3632"/>
                    <a:pt x="194" y="1210"/>
                  </a:cubicBezTo>
                  <a:cubicBezTo>
                    <a:pt x="195" y="824"/>
                    <a:pt x="202" y="437"/>
                    <a:pt x="219" y="50"/>
                  </a:cubicBezTo>
                  <a:cubicBezTo>
                    <a:pt x="221" y="25"/>
                    <a:pt x="199" y="2"/>
                    <a:pt x="17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99"/>
            <p:cNvSpPr/>
            <p:nvPr/>
          </p:nvSpPr>
          <p:spPr>
            <a:xfrm>
              <a:off x="6913877" y="3418224"/>
              <a:ext cx="18378" cy="280485"/>
            </a:xfrm>
            <a:custGeom>
              <a:rect b="b" l="l" r="r" t="t"/>
              <a:pathLst>
                <a:path extrusionOk="0" h="8867" w="581">
                  <a:moveTo>
                    <a:pt x="75" y="1"/>
                  </a:moveTo>
                  <a:cubicBezTo>
                    <a:pt x="50" y="5"/>
                    <a:pt x="30" y="25"/>
                    <a:pt x="28" y="50"/>
                  </a:cubicBezTo>
                  <a:cubicBezTo>
                    <a:pt x="15" y="213"/>
                    <a:pt x="7" y="376"/>
                    <a:pt x="5" y="541"/>
                  </a:cubicBezTo>
                  <a:cubicBezTo>
                    <a:pt x="1" y="717"/>
                    <a:pt x="5" y="893"/>
                    <a:pt x="11" y="1070"/>
                  </a:cubicBezTo>
                  <a:cubicBezTo>
                    <a:pt x="21" y="1408"/>
                    <a:pt x="50" y="1746"/>
                    <a:pt x="84" y="2083"/>
                  </a:cubicBezTo>
                  <a:cubicBezTo>
                    <a:pt x="156" y="2784"/>
                    <a:pt x="257" y="3485"/>
                    <a:pt x="319" y="4188"/>
                  </a:cubicBezTo>
                  <a:lnTo>
                    <a:pt x="319" y="4172"/>
                  </a:lnTo>
                  <a:cubicBezTo>
                    <a:pt x="333" y="4347"/>
                    <a:pt x="345" y="4523"/>
                    <a:pt x="355" y="4697"/>
                  </a:cubicBezTo>
                  <a:cubicBezTo>
                    <a:pt x="365" y="4898"/>
                    <a:pt x="372" y="5097"/>
                    <a:pt x="379" y="5297"/>
                  </a:cubicBezTo>
                  <a:cubicBezTo>
                    <a:pt x="392" y="5685"/>
                    <a:pt x="400" y="6076"/>
                    <a:pt x="406" y="6464"/>
                  </a:cubicBezTo>
                  <a:cubicBezTo>
                    <a:pt x="408" y="6527"/>
                    <a:pt x="431" y="8800"/>
                    <a:pt x="472" y="8847"/>
                  </a:cubicBezTo>
                  <a:cubicBezTo>
                    <a:pt x="485" y="8861"/>
                    <a:pt x="501" y="8867"/>
                    <a:pt x="517" y="8867"/>
                  </a:cubicBezTo>
                  <a:cubicBezTo>
                    <a:pt x="549" y="8867"/>
                    <a:pt x="581" y="8841"/>
                    <a:pt x="581" y="8807"/>
                  </a:cubicBezTo>
                  <a:cubicBezTo>
                    <a:pt x="536" y="6970"/>
                    <a:pt x="541" y="6241"/>
                    <a:pt x="495" y="5153"/>
                  </a:cubicBezTo>
                  <a:cubicBezTo>
                    <a:pt x="483" y="4862"/>
                    <a:pt x="469" y="4573"/>
                    <a:pt x="443" y="4282"/>
                  </a:cubicBezTo>
                  <a:cubicBezTo>
                    <a:pt x="419" y="3993"/>
                    <a:pt x="386" y="3705"/>
                    <a:pt x="352" y="3416"/>
                  </a:cubicBezTo>
                  <a:cubicBezTo>
                    <a:pt x="280" y="2833"/>
                    <a:pt x="200" y="2252"/>
                    <a:pt x="148" y="1665"/>
                  </a:cubicBezTo>
                  <a:lnTo>
                    <a:pt x="148" y="1679"/>
                  </a:lnTo>
                  <a:cubicBezTo>
                    <a:pt x="101" y="1138"/>
                    <a:pt x="80" y="594"/>
                    <a:pt x="121" y="51"/>
                  </a:cubicBezTo>
                  <a:cubicBezTo>
                    <a:pt x="123" y="27"/>
                    <a:pt x="101" y="4"/>
                    <a:pt x="7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99"/>
            <p:cNvSpPr/>
            <p:nvPr/>
          </p:nvSpPr>
          <p:spPr>
            <a:xfrm>
              <a:off x="6980020" y="3376880"/>
              <a:ext cx="28880" cy="319109"/>
            </a:xfrm>
            <a:custGeom>
              <a:rect b="b" l="l" r="r" t="t"/>
              <a:pathLst>
                <a:path extrusionOk="0" h="10088" w="913">
                  <a:moveTo>
                    <a:pt x="69" y="1"/>
                  </a:moveTo>
                  <a:cubicBezTo>
                    <a:pt x="58" y="1"/>
                    <a:pt x="48" y="3"/>
                    <a:pt x="39" y="8"/>
                  </a:cubicBezTo>
                  <a:cubicBezTo>
                    <a:pt x="22" y="16"/>
                    <a:pt x="12" y="29"/>
                    <a:pt x="6" y="45"/>
                  </a:cubicBezTo>
                  <a:cubicBezTo>
                    <a:pt x="0" y="62"/>
                    <a:pt x="5" y="79"/>
                    <a:pt x="11" y="96"/>
                  </a:cubicBezTo>
                  <a:cubicBezTo>
                    <a:pt x="13" y="104"/>
                    <a:pt x="15" y="112"/>
                    <a:pt x="19" y="119"/>
                  </a:cubicBezTo>
                  <a:cubicBezTo>
                    <a:pt x="18" y="118"/>
                    <a:pt x="18" y="117"/>
                    <a:pt x="15" y="112"/>
                  </a:cubicBezTo>
                  <a:lnTo>
                    <a:pt x="15" y="112"/>
                  </a:lnTo>
                  <a:cubicBezTo>
                    <a:pt x="636" y="1816"/>
                    <a:pt x="562" y="3718"/>
                    <a:pt x="537" y="5861"/>
                  </a:cubicBezTo>
                  <a:cubicBezTo>
                    <a:pt x="522" y="7441"/>
                    <a:pt x="480" y="8613"/>
                    <a:pt x="241" y="9995"/>
                  </a:cubicBezTo>
                  <a:cubicBezTo>
                    <a:pt x="238" y="10056"/>
                    <a:pt x="285" y="10087"/>
                    <a:pt x="331" y="10087"/>
                  </a:cubicBezTo>
                  <a:cubicBezTo>
                    <a:pt x="368" y="10087"/>
                    <a:pt x="405" y="10067"/>
                    <a:pt x="414" y="10027"/>
                  </a:cubicBezTo>
                  <a:cubicBezTo>
                    <a:pt x="842" y="8028"/>
                    <a:pt x="913" y="2804"/>
                    <a:pt x="354" y="741"/>
                  </a:cubicBezTo>
                  <a:cubicBezTo>
                    <a:pt x="290" y="502"/>
                    <a:pt x="212" y="267"/>
                    <a:pt x="126" y="36"/>
                  </a:cubicBezTo>
                  <a:cubicBezTo>
                    <a:pt x="121" y="19"/>
                    <a:pt x="104" y="9"/>
                    <a:pt x="89" y="3"/>
                  </a:cubicBezTo>
                  <a:cubicBezTo>
                    <a:pt x="82" y="2"/>
                    <a:pt x="75" y="1"/>
                    <a:pt x="6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99"/>
            <p:cNvSpPr/>
            <p:nvPr/>
          </p:nvSpPr>
          <p:spPr>
            <a:xfrm>
              <a:off x="6699155" y="3238298"/>
              <a:ext cx="326922" cy="197102"/>
            </a:xfrm>
            <a:custGeom>
              <a:rect b="b" l="l" r="r" t="t"/>
              <a:pathLst>
                <a:path extrusionOk="0" h="6231" w="10335">
                  <a:moveTo>
                    <a:pt x="5777" y="0"/>
                  </a:moveTo>
                  <a:cubicBezTo>
                    <a:pt x="5356" y="0"/>
                    <a:pt x="4912" y="29"/>
                    <a:pt x="4418" y="86"/>
                  </a:cubicBezTo>
                  <a:cubicBezTo>
                    <a:pt x="4113" y="122"/>
                    <a:pt x="3796" y="172"/>
                    <a:pt x="3474" y="236"/>
                  </a:cubicBezTo>
                  <a:cubicBezTo>
                    <a:pt x="3123" y="304"/>
                    <a:pt x="2781" y="389"/>
                    <a:pt x="2456" y="491"/>
                  </a:cubicBezTo>
                  <a:cubicBezTo>
                    <a:pt x="2079" y="609"/>
                    <a:pt x="1753" y="739"/>
                    <a:pt x="1454" y="891"/>
                  </a:cubicBezTo>
                  <a:cubicBezTo>
                    <a:pt x="1252" y="995"/>
                    <a:pt x="1061" y="1113"/>
                    <a:pt x="891" y="1240"/>
                  </a:cubicBezTo>
                  <a:cubicBezTo>
                    <a:pt x="722" y="1365"/>
                    <a:pt x="567" y="1511"/>
                    <a:pt x="436" y="1670"/>
                  </a:cubicBezTo>
                  <a:cubicBezTo>
                    <a:pt x="307" y="1823"/>
                    <a:pt x="201" y="2000"/>
                    <a:pt x="124" y="2192"/>
                  </a:cubicBezTo>
                  <a:cubicBezTo>
                    <a:pt x="46" y="2386"/>
                    <a:pt x="3" y="2609"/>
                    <a:pt x="3" y="2837"/>
                  </a:cubicBezTo>
                  <a:cubicBezTo>
                    <a:pt x="0" y="2868"/>
                    <a:pt x="26" y="2901"/>
                    <a:pt x="59" y="2910"/>
                  </a:cubicBezTo>
                  <a:cubicBezTo>
                    <a:pt x="55" y="3140"/>
                    <a:pt x="85" y="3372"/>
                    <a:pt x="142" y="3594"/>
                  </a:cubicBezTo>
                  <a:cubicBezTo>
                    <a:pt x="172" y="3706"/>
                    <a:pt x="212" y="3817"/>
                    <a:pt x="255" y="3925"/>
                  </a:cubicBezTo>
                  <a:cubicBezTo>
                    <a:pt x="301" y="4041"/>
                    <a:pt x="366" y="4152"/>
                    <a:pt x="430" y="4260"/>
                  </a:cubicBezTo>
                  <a:cubicBezTo>
                    <a:pt x="493" y="4363"/>
                    <a:pt x="556" y="4467"/>
                    <a:pt x="625" y="4565"/>
                  </a:cubicBezTo>
                  <a:cubicBezTo>
                    <a:pt x="701" y="4671"/>
                    <a:pt x="781" y="4771"/>
                    <a:pt x="867" y="4868"/>
                  </a:cubicBezTo>
                  <a:cubicBezTo>
                    <a:pt x="945" y="4957"/>
                    <a:pt x="1030" y="5042"/>
                    <a:pt x="1117" y="5122"/>
                  </a:cubicBezTo>
                  <a:cubicBezTo>
                    <a:pt x="1212" y="5208"/>
                    <a:pt x="1312" y="5292"/>
                    <a:pt x="1418" y="5365"/>
                  </a:cubicBezTo>
                  <a:cubicBezTo>
                    <a:pt x="1608" y="5498"/>
                    <a:pt x="1825" y="5593"/>
                    <a:pt x="2041" y="5672"/>
                  </a:cubicBezTo>
                  <a:cubicBezTo>
                    <a:pt x="2150" y="5710"/>
                    <a:pt x="2261" y="5743"/>
                    <a:pt x="2372" y="5772"/>
                  </a:cubicBezTo>
                  <a:cubicBezTo>
                    <a:pt x="2380" y="5775"/>
                    <a:pt x="2390" y="5780"/>
                    <a:pt x="2400" y="5785"/>
                  </a:cubicBezTo>
                  <a:cubicBezTo>
                    <a:pt x="2595" y="5866"/>
                    <a:pt x="2820" y="5938"/>
                    <a:pt x="3082" y="6001"/>
                  </a:cubicBezTo>
                  <a:cubicBezTo>
                    <a:pt x="3301" y="6053"/>
                    <a:pt x="3536" y="6096"/>
                    <a:pt x="3824" y="6136"/>
                  </a:cubicBezTo>
                  <a:cubicBezTo>
                    <a:pt x="4290" y="6197"/>
                    <a:pt x="4786" y="6226"/>
                    <a:pt x="5384" y="6230"/>
                  </a:cubicBezTo>
                  <a:lnTo>
                    <a:pt x="5469" y="6230"/>
                  </a:lnTo>
                  <a:cubicBezTo>
                    <a:pt x="5686" y="6230"/>
                    <a:pt x="5904" y="6224"/>
                    <a:pt x="6122" y="6217"/>
                  </a:cubicBezTo>
                  <a:cubicBezTo>
                    <a:pt x="6242" y="6214"/>
                    <a:pt x="6359" y="6209"/>
                    <a:pt x="6478" y="6197"/>
                  </a:cubicBezTo>
                  <a:cubicBezTo>
                    <a:pt x="6607" y="6186"/>
                    <a:pt x="6742" y="6166"/>
                    <a:pt x="6876" y="6138"/>
                  </a:cubicBezTo>
                  <a:cubicBezTo>
                    <a:pt x="7330" y="6050"/>
                    <a:pt x="7796" y="5861"/>
                    <a:pt x="8262" y="5580"/>
                  </a:cubicBezTo>
                  <a:cubicBezTo>
                    <a:pt x="8459" y="5463"/>
                    <a:pt x="8663" y="5321"/>
                    <a:pt x="8887" y="5150"/>
                  </a:cubicBezTo>
                  <a:cubicBezTo>
                    <a:pt x="9101" y="4987"/>
                    <a:pt x="9286" y="4828"/>
                    <a:pt x="9451" y="4665"/>
                  </a:cubicBezTo>
                  <a:cubicBezTo>
                    <a:pt x="9595" y="4520"/>
                    <a:pt x="9726" y="4367"/>
                    <a:pt x="9843" y="4210"/>
                  </a:cubicBezTo>
                  <a:cubicBezTo>
                    <a:pt x="9959" y="4049"/>
                    <a:pt x="10061" y="3876"/>
                    <a:pt x="10145" y="3691"/>
                  </a:cubicBezTo>
                  <a:cubicBezTo>
                    <a:pt x="10224" y="3517"/>
                    <a:pt x="10280" y="3325"/>
                    <a:pt x="10311" y="3122"/>
                  </a:cubicBezTo>
                  <a:cubicBezTo>
                    <a:pt x="10334" y="2964"/>
                    <a:pt x="10334" y="2795"/>
                    <a:pt x="10311" y="2623"/>
                  </a:cubicBezTo>
                  <a:cubicBezTo>
                    <a:pt x="10324" y="2602"/>
                    <a:pt x="10326" y="2579"/>
                    <a:pt x="10320" y="2556"/>
                  </a:cubicBezTo>
                  <a:cubicBezTo>
                    <a:pt x="10310" y="2522"/>
                    <a:pt x="10303" y="2487"/>
                    <a:pt x="10296" y="2453"/>
                  </a:cubicBezTo>
                  <a:cubicBezTo>
                    <a:pt x="10290" y="2427"/>
                    <a:pt x="10283" y="2401"/>
                    <a:pt x="10276" y="2374"/>
                  </a:cubicBezTo>
                  <a:cubicBezTo>
                    <a:pt x="10260" y="2315"/>
                    <a:pt x="10240" y="2257"/>
                    <a:pt x="10218" y="2198"/>
                  </a:cubicBezTo>
                  <a:cubicBezTo>
                    <a:pt x="10174" y="2076"/>
                    <a:pt x="10119" y="1955"/>
                    <a:pt x="10055" y="1834"/>
                  </a:cubicBezTo>
                  <a:cubicBezTo>
                    <a:pt x="10004" y="1735"/>
                    <a:pt x="9938" y="1637"/>
                    <a:pt x="9857" y="1529"/>
                  </a:cubicBezTo>
                  <a:cubicBezTo>
                    <a:pt x="9776" y="1426"/>
                    <a:pt x="9683" y="1333"/>
                    <a:pt x="9593" y="1247"/>
                  </a:cubicBezTo>
                  <a:cubicBezTo>
                    <a:pt x="9432" y="1095"/>
                    <a:pt x="9252" y="949"/>
                    <a:pt x="9053" y="818"/>
                  </a:cubicBezTo>
                  <a:cubicBezTo>
                    <a:pt x="8879" y="703"/>
                    <a:pt x="8685" y="596"/>
                    <a:pt x="8461" y="494"/>
                  </a:cubicBezTo>
                  <a:cubicBezTo>
                    <a:pt x="8089" y="324"/>
                    <a:pt x="7662" y="198"/>
                    <a:pt x="7161" y="109"/>
                  </a:cubicBezTo>
                  <a:cubicBezTo>
                    <a:pt x="6746" y="36"/>
                    <a:pt x="6304" y="0"/>
                    <a:pt x="58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99"/>
            <p:cNvSpPr/>
            <p:nvPr/>
          </p:nvSpPr>
          <p:spPr>
            <a:xfrm>
              <a:off x="6646329" y="3407595"/>
              <a:ext cx="443551" cy="154240"/>
            </a:xfrm>
            <a:custGeom>
              <a:rect b="b" l="l" r="r" t="t"/>
              <a:pathLst>
                <a:path extrusionOk="0" h="4876" w="14022">
                  <a:moveTo>
                    <a:pt x="13289" y="0"/>
                  </a:moveTo>
                  <a:cubicBezTo>
                    <a:pt x="13267" y="0"/>
                    <a:pt x="13249" y="6"/>
                    <a:pt x="13230" y="15"/>
                  </a:cubicBezTo>
                  <a:cubicBezTo>
                    <a:pt x="13191" y="39"/>
                    <a:pt x="13174" y="61"/>
                    <a:pt x="13163" y="89"/>
                  </a:cubicBezTo>
                  <a:lnTo>
                    <a:pt x="13140" y="146"/>
                  </a:lnTo>
                  <a:lnTo>
                    <a:pt x="13131" y="169"/>
                  </a:lnTo>
                  <a:cubicBezTo>
                    <a:pt x="13105" y="214"/>
                    <a:pt x="13077" y="255"/>
                    <a:pt x="13045" y="297"/>
                  </a:cubicBezTo>
                  <a:cubicBezTo>
                    <a:pt x="13004" y="351"/>
                    <a:pt x="12966" y="400"/>
                    <a:pt x="12926" y="447"/>
                  </a:cubicBezTo>
                  <a:cubicBezTo>
                    <a:pt x="12739" y="663"/>
                    <a:pt x="12520" y="859"/>
                    <a:pt x="12278" y="1031"/>
                  </a:cubicBezTo>
                  <a:cubicBezTo>
                    <a:pt x="11977" y="1238"/>
                    <a:pt x="11641" y="1409"/>
                    <a:pt x="11251" y="1553"/>
                  </a:cubicBezTo>
                  <a:lnTo>
                    <a:pt x="11254" y="1553"/>
                  </a:lnTo>
                  <a:cubicBezTo>
                    <a:pt x="10691" y="1757"/>
                    <a:pt x="10108" y="1873"/>
                    <a:pt x="9660" y="1953"/>
                  </a:cubicBezTo>
                  <a:cubicBezTo>
                    <a:pt x="9337" y="2011"/>
                    <a:pt x="9007" y="2062"/>
                    <a:pt x="8684" y="2111"/>
                  </a:cubicBezTo>
                  <a:cubicBezTo>
                    <a:pt x="8344" y="2162"/>
                    <a:pt x="8014" y="2203"/>
                    <a:pt x="7697" y="2231"/>
                  </a:cubicBezTo>
                  <a:lnTo>
                    <a:pt x="7720" y="2233"/>
                  </a:lnTo>
                  <a:cubicBezTo>
                    <a:pt x="7412" y="2256"/>
                    <a:pt x="7096" y="2268"/>
                    <a:pt x="6784" y="2268"/>
                  </a:cubicBezTo>
                  <a:cubicBezTo>
                    <a:pt x="6132" y="2268"/>
                    <a:pt x="5473" y="2210"/>
                    <a:pt x="4826" y="2095"/>
                  </a:cubicBezTo>
                  <a:cubicBezTo>
                    <a:pt x="4218" y="1982"/>
                    <a:pt x="3658" y="1829"/>
                    <a:pt x="3144" y="1636"/>
                  </a:cubicBezTo>
                  <a:lnTo>
                    <a:pt x="2920" y="1553"/>
                  </a:lnTo>
                  <a:cubicBezTo>
                    <a:pt x="2571" y="1424"/>
                    <a:pt x="2209" y="1289"/>
                    <a:pt x="1868" y="1129"/>
                  </a:cubicBezTo>
                  <a:cubicBezTo>
                    <a:pt x="1549" y="977"/>
                    <a:pt x="1288" y="814"/>
                    <a:pt x="1068" y="630"/>
                  </a:cubicBezTo>
                  <a:cubicBezTo>
                    <a:pt x="1002" y="573"/>
                    <a:pt x="937" y="514"/>
                    <a:pt x="877" y="451"/>
                  </a:cubicBezTo>
                  <a:cubicBezTo>
                    <a:pt x="811" y="384"/>
                    <a:pt x="747" y="305"/>
                    <a:pt x="680" y="214"/>
                  </a:cubicBezTo>
                  <a:lnTo>
                    <a:pt x="667" y="197"/>
                  </a:lnTo>
                  <a:cubicBezTo>
                    <a:pt x="667" y="184"/>
                    <a:pt x="662" y="169"/>
                    <a:pt x="655" y="156"/>
                  </a:cubicBezTo>
                  <a:cubicBezTo>
                    <a:pt x="645" y="135"/>
                    <a:pt x="625" y="119"/>
                    <a:pt x="604" y="111"/>
                  </a:cubicBezTo>
                  <a:cubicBezTo>
                    <a:pt x="591" y="101"/>
                    <a:pt x="576" y="96"/>
                    <a:pt x="562" y="96"/>
                  </a:cubicBezTo>
                  <a:cubicBezTo>
                    <a:pt x="552" y="96"/>
                    <a:pt x="541" y="98"/>
                    <a:pt x="532" y="103"/>
                  </a:cubicBezTo>
                  <a:cubicBezTo>
                    <a:pt x="525" y="106"/>
                    <a:pt x="519" y="112"/>
                    <a:pt x="515" y="118"/>
                  </a:cubicBezTo>
                  <a:cubicBezTo>
                    <a:pt x="456" y="151"/>
                    <a:pt x="409" y="199"/>
                    <a:pt x="359" y="270"/>
                  </a:cubicBezTo>
                  <a:cubicBezTo>
                    <a:pt x="302" y="350"/>
                    <a:pt x="261" y="447"/>
                    <a:pt x="230" y="530"/>
                  </a:cubicBezTo>
                  <a:cubicBezTo>
                    <a:pt x="188" y="640"/>
                    <a:pt x="158" y="752"/>
                    <a:pt x="137" y="848"/>
                  </a:cubicBezTo>
                  <a:cubicBezTo>
                    <a:pt x="103" y="985"/>
                    <a:pt x="80" y="1122"/>
                    <a:pt x="61" y="1236"/>
                  </a:cubicBezTo>
                  <a:cubicBezTo>
                    <a:pt x="22" y="1488"/>
                    <a:pt x="2" y="1740"/>
                    <a:pt x="1" y="1986"/>
                  </a:cubicBezTo>
                  <a:cubicBezTo>
                    <a:pt x="1" y="2095"/>
                    <a:pt x="4" y="2195"/>
                    <a:pt x="15" y="2294"/>
                  </a:cubicBezTo>
                  <a:cubicBezTo>
                    <a:pt x="18" y="2336"/>
                    <a:pt x="25" y="2380"/>
                    <a:pt x="34" y="2423"/>
                  </a:cubicBezTo>
                  <a:cubicBezTo>
                    <a:pt x="39" y="2452"/>
                    <a:pt x="48" y="2478"/>
                    <a:pt x="55" y="2506"/>
                  </a:cubicBezTo>
                  <a:cubicBezTo>
                    <a:pt x="41" y="2519"/>
                    <a:pt x="34" y="2535"/>
                    <a:pt x="34" y="2553"/>
                  </a:cubicBezTo>
                  <a:cubicBezTo>
                    <a:pt x="34" y="2569"/>
                    <a:pt x="39" y="2582"/>
                    <a:pt x="48" y="2592"/>
                  </a:cubicBezTo>
                  <a:cubicBezTo>
                    <a:pt x="231" y="2770"/>
                    <a:pt x="430" y="2939"/>
                    <a:pt x="635" y="3093"/>
                  </a:cubicBezTo>
                  <a:cubicBezTo>
                    <a:pt x="828" y="3241"/>
                    <a:pt x="1048" y="3384"/>
                    <a:pt x="1284" y="3520"/>
                  </a:cubicBezTo>
                  <a:cubicBezTo>
                    <a:pt x="1693" y="3758"/>
                    <a:pt x="2150" y="3965"/>
                    <a:pt x="2681" y="4153"/>
                  </a:cubicBezTo>
                  <a:cubicBezTo>
                    <a:pt x="2910" y="4233"/>
                    <a:pt x="3154" y="4312"/>
                    <a:pt x="3426" y="4389"/>
                  </a:cubicBezTo>
                  <a:cubicBezTo>
                    <a:pt x="3709" y="4469"/>
                    <a:pt x="3969" y="4537"/>
                    <a:pt x="4218" y="4590"/>
                  </a:cubicBezTo>
                  <a:cubicBezTo>
                    <a:pt x="4745" y="4705"/>
                    <a:pt x="5300" y="4784"/>
                    <a:pt x="5912" y="4832"/>
                  </a:cubicBezTo>
                  <a:cubicBezTo>
                    <a:pt x="6287" y="4860"/>
                    <a:pt x="6676" y="4876"/>
                    <a:pt x="7069" y="4876"/>
                  </a:cubicBezTo>
                  <a:cubicBezTo>
                    <a:pt x="7265" y="4876"/>
                    <a:pt x="7461" y="4873"/>
                    <a:pt x="7657" y="4866"/>
                  </a:cubicBezTo>
                  <a:cubicBezTo>
                    <a:pt x="7923" y="4856"/>
                    <a:pt x="8200" y="4839"/>
                    <a:pt x="8500" y="4813"/>
                  </a:cubicBezTo>
                  <a:cubicBezTo>
                    <a:pt x="8636" y="4801"/>
                    <a:pt x="8773" y="4789"/>
                    <a:pt x="8907" y="4770"/>
                  </a:cubicBezTo>
                  <a:cubicBezTo>
                    <a:pt x="9036" y="4754"/>
                    <a:pt x="9175" y="4733"/>
                    <a:pt x="9344" y="4698"/>
                  </a:cubicBezTo>
                  <a:cubicBezTo>
                    <a:pt x="9835" y="4602"/>
                    <a:pt x="10360" y="4433"/>
                    <a:pt x="10948" y="4189"/>
                  </a:cubicBezTo>
                  <a:cubicBezTo>
                    <a:pt x="11185" y="4088"/>
                    <a:pt x="11440" y="3972"/>
                    <a:pt x="11722" y="3831"/>
                  </a:cubicBezTo>
                  <a:cubicBezTo>
                    <a:pt x="11815" y="3785"/>
                    <a:pt x="11908" y="3738"/>
                    <a:pt x="12001" y="3690"/>
                  </a:cubicBezTo>
                  <a:lnTo>
                    <a:pt x="12072" y="3655"/>
                  </a:lnTo>
                  <a:cubicBezTo>
                    <a:pt x="12137" y="3620"/>
                    <a:pt x="12205" y="3586"/>
                    <a:pt x="12272" y="3553"/>
                  </a:cubicBezTo>
                  <a:lnTo>
                    <a:pt x="12372" y="3503"/>
                  </a:lnTo>
                  <a:cubicBezTo>
                    <a:pt x="12667" y="3357"/>
                    <a:pt x="12974" y="3205"/>
                    <a:pt x="13254" y="3007"/>
                  </a:cubicBezTo>
                  <a:cubicBezTo>
                    <a:pt x="13409" y="2898"/>
                    <a:pt x="13535" y="2793"/>
                    <a:pt x="13639" y="2684"/>
                  </a:cubicBezTo>
                  <a:cubicBezTo>
                    <a:pt x="13757" y="2558"/>
                    <a:pt x="13854" y="2422"/>
                    <a:pt x="13926" y="2278"/>
                  </a:cubicBezTo>
                  <a:lnTo>
                    <a:pt x="13939" y="2253"/>
                  </a:lnTo>
                  <a:cubicBezTo>
                    <a:pt x="13946" y="2233"/>
                    <a:pt x="13946" y="2213"/>
                    <a:pt x="13942" y="2191"/>
                  </a:cubicBezTo>
                  <a:cubicBezTo>
                    <a:pt x="13940" y="2184"/>
                    <a:pt x="13939" y="2177"/>
                    <a:pt x="13933" y="2168"/>
                  </a:cubicBezTo>
                  <a:cubicBezTo>
                    <a:pt x="13977" y="2041"/>
                    <a:pt x="14005" y="1898"/>
                    <a:pt x="14015" y="1719"/>
                  </a:cubicBezTo>
                  <a:cubicBezTo>
                    <a:pt x="14022" y="1495"/>
                    <a:pt x="14010" y="1256"/>
                    <a:pt x="13967" y="1007"/>
                  </a:cubicBezTo>
                  <a:cubicBezTo>
                    <a:pt x="13949" y="894"/>
                    <a:pt x="13922" y="779"/>
                    <a:pt x="13886" y="666"/>
                  </a:cubicBezTo>
                  <a:cubicBezTo>
                    <a:pt x="13849" y="550"/>
                    <a:pt x="13806" y="450"/>
                    <a:pt x="13757" y="363"/>
                  </a:cubicBezTo>
                  <a:cubicBezTo>
                    <a:pt x="13695" y="250"/>
                    <a:pt x="13555" y="55"/>
                    <a:pt x="13333" y="6"/>
                  </a:cubicBezTo>
                  <a:cubicBezTo>
                    <a:pt x="13319" y="3"/>
                    <a:pt x="13303" y="0"/>
                    <a:pt x="13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99"/>
            <p:cNvSpPr/>
            <p:nvPr/>
          </p:nvSpPr>
          <p:spPr>
            <a:xfrm>
              <a:off x="6646202" y="3610265"/>
              <a:ext cx="430771" cy="66934"/>
            </a:xfrm>
            <a:custGeom>
              <a:rect b="b" l="l" r="r" t="t"/>
              <a:pathLst>
                <a:path extrusionOk="0" h="2116" w="13618">
                  <a:moveTo>
                    <a:pt x="755" y="1"/>
                  </a:moveTo>
                  <a:cubicBezTo>
                    <a:pt x="612" y="1"/>
                    <a:pt x="466" y="11"/>
                    <a:pt x="327" y="44"/>
                  </a:cubicBezTo>
                  <a:cubicBezTo>
                    <a:pt x="222" y="70"/>
                    <a:pt x="121" y="118"/>
                    <a:pt x="56" y="200"/>
                  </a:cubicBezTo>
                  <a:cubicBezTo>
                    <a:pt x="46" y="209"/>
                    <a:pt x="39" y="222"/>
                    <a:pt x="35" y="236"/>
                  </a:cubicBezTo>
                  <a:cubicBezTo>
                    <a:pt x="28" y="249"/>
                    <a:pt x="19" y="259"/>
                    <a:pt x="12" y="273"/>
                  </a:cubicBezTo>
                  <a:cubicBezTo>
                    <a:pt x="1" y="302"/>
                    <a:pt x="11" y="330"/>
                    <a:pt x="26" y="355"/>
                  </a:cubicBezTo>
                  <a:cubicBezTo>
                    <a:pt x="18" y="542"/>
                    <a:pt x="19" y="737"/>
                    <a:pt x="42" y="936"/>
                  </a:cubicBezTo>
                  <a:cubicBezTo>
                    <a:pt x="69" y="1178"/>
                    <a:pt x="125" y="1400"/>
                    <a:pt x="212" y="1595"/>
                  </a:cubicBezTo>
                  <a:cubicBezTo>
                    <a:pt x="217" y="1605"/>
                    <a:pt x="227" y="1616"/>
                    <a:pt x="237" y="1623"/>
                  </a:cubicBezTo>
                  <a:cubicBezTo>
                    <a:pt x="241" y="1661"/>
                    <a:pt x="271" y="1691"/>
                    <a:pt x="313" y="1695"/>
                  </a:cubicBezTo>
                  <a:cubicBezTo>
                    <a:pt x="1517" y="1802"/>
                    <a:pt x="2721" y="1824"/>
                    <a:pt x="4060" y="1838"/>
                  </a:cubicBezTo>
                  <a:lnTo>
                    <a:pt x="4290" y="1840"/>
                  </a:lnTo>
                  <a:cubicBezTo>
                    <a:pt x="5440" y="1852"/>
                    <a:pt x="6629" y="1865"/>
                    <a:pt x="7796" y="1955"/>
                  </a:cubicBezTo>
                  <a:cubicBezTo>
                    <a:pt x="8013" y="1973"/>
                    <a:pt x="8232" y="1994"/>
                    <a:pt x="8450" y="2016"/>
                  </a:cubicBezTo>
                  <a:cubicBezTo>
                    <a:pt x="8691" y="2039"/>
                    <a:pt x="8920" y="2054"/>
                    <a:pt x="9150" y="2069"/>
                  </a:cubicBezTo>
                  <a:cubicBezTo>
                    <a:pt x="9560" y="2092"/>
                    <a:pt x="10005" y="2109"/>
                    <a:pt x="10509" y="2113"/>
                  </a:cubicBezTo>
                  <a:cubicBezTo>
                    <a:pt x="10662" y="2116"/>
                    <a:pt x="10817" y="2116"/>
                    <a:pt x="10973" y="2116"/>
                  </a:cubicBezTo>
                  <a:cubicBezTo>
                    <a:pt x="11274" y="2116"/>
                    <a:pt x="11572" y="2112"/>
                    <a:pt x="11872" y="2110"/>
                  </a:cubicBezTo>
                  <a:lnTo>
                    <a:pt x="12094" y="2109"/>
                  </a:lnTo>
                  <a:cubicBezTo>
                    <a:pt x="12242" y="2106"/>
                    <a:pt x="12386" y="2104"/>
                    <a:pt x="12531" y="2104"/>
                  </a:cubicBezTo>
                  <a:lnTo>
                    <a:pt x="12760" y="2104"/>
                  </a:lnTo>
                  <a:cubicBezTo>
                    <a:pt x="12915" y="2104"/>
                    <a:pt x="13066" y="2106"/>
                    <a:pt x="13221" y="2112"/>
                  </a:cubicBezTo>
                  <a:cubicBezTo>
                    <a:pt x="13288" y="2112"/>
                    <a:pt x="13340" y="2063"/>
                    <a:pt x="13344" y="1998"/>
                  </a:cubicBezTo>
                  <a:cubicBezTo>
                    <a:pt x="13344" y="1977"/>
                    <a:pt x="13340" y="1955"/>
                    <a:pt x="13330" y="1937"/>
                  </a:cubicBezTo>
                  <a:cubicBezTo>
                    <a:pt x="13502" y="1729"/>
                    <a:pt x="13560" y="1451"/>
                    <a:pt x="13595" y="1232"/>
                  </a:cubicBezTo>
                  <a:cubicBezTo>
                    <a:pt x="13616" y="1094"/>
                    <a:pt x="13618" y="953"/>
                    <a:pt x="13602" y="814"/>
                  </a:cubicBezTo>
                  <a:cubicBezTo>
                    <a:pt x="13592" y="758"/>
                    <a:pt x="13578" y="703"/>
                    <a:pt x="13552" y="638"/>
                  </a:cubicBezTo>
                  <a:cubicBezTo>
                    <a:pt x="13532" y="585"/>
                    <a:pt x="13503" y="535"/>
                    <a:pt x="13463" y="481"/>
                  </a:cubicBezTo>
                  <a:cubicBezTo>
                    <a:pt x="13450" y="465"/>
                    <a:pt x="13432" y="451"/>
                    <a:pt x="13410" y="443"/>
                  </a:cubicBezTo>
                  <a:cubicBezTo>
                    <a:pt x="13389" y="425"/>
                    <a:pt x="13363" y="415"/>
                    <a:pt x="13334" y="413"/>
                  </a:cubicBezTo>
                  <a:lnTo>
                    <a:pt x="13115" y="393"/>
                  </a:lnTo>
                  <a:lnTo>
                    <a:pt x="12897" y="373"/>
                  </a:lnTo>
                  <a:cubicBezTo>
                    <a:pt x="12737" y="360"/>
                    <a:pt x="12578" y="350"/>
                    <a:pt x="12419" y="342"/>
                  </a:cubicBezTo>
                  <a:cubicBezTo>
                    <a:pt x="12130" y="325"/>
                    <a:pt x="11828" y="313"/>
                    <a:pt x="11497" y="306"/>
                  </a:cubicBezTo>
                  <a:cubicBezTo>
                    <a:pt x="11265" y="300"/>
                    <a:pt x="11033" y="299"/>
                    <a:pt x="10801" y="299"/>
                  </a:cubicBezTo>
                  <a:cubicBezTo>
                    <a:pt x="10460" y="299"/>
                    <a:pt x="10094" y="303"/>
                    <a:pt x="9649" y="313"/>
                  </a:cubicBezTo>
                  <a:cubicBezTo>
                    <a:pt x="9341" y="320"/>
                    <a:pt x="9033" y="329"/>
                    <a:pt x="8725" y="337"/>
                  </a:cubicBezTo>
                  <a:lnTo>
                    <a:pt x="8198" y="353"/>
                  </a:lnTo>
                  <a:lnTo>
                    <a:pt x="7807" y="365"/>
                  </a:lnTo>
                  <a:lnTo>
                    <a:pt x="7621" y="370"/>
                  </a:lnTo>
                  <a:cubicBezTo>
                    <a:pt x="7368" y="356"/>
                    <a:pt x="7117" y="339"/>
                    <a:pt x="6865" y="316"/>
                  </a:cubicBezTo>
                  <a:cubicBezTo>
                    <a:pt x="6716" y="303"/>
                    <a:pt x="6569" y="285"/>
                    <a:pt x="6420" y="274"/>
                  </a:cubicBezTo>
                  <a:cubicBezTo>
                    <a:pt x="6258" y="264"/>
                    <a:pt x="6096" y="263"/>
                    <a:pt x="5933" y="263"/>
                  </a:cubicBezTo>
                  <a:cubicBezTo>
                    <a:pt x="5621" y="263"/>
                    <a:pt x="5309" y="272"/>
                    <a:pt x="4996" y="273"/>
                  </a:cubicBezTo>
                  <a:cubicBezTo>
                    <a:pt x="4846" y="273"/>
                    <a:pt x="4696" y="273"/>
                    <a:pt x="4547" y="270"/>
                  </a:cubicBezTo>
                  <a:cubicBezTo>
                    <a:pt x="4386" y="264"/>
                    <a:pt x="4229" y="252"/>
                    <a:pt x="4070" y="236"/>
                  </a:cubicBezTo>
                  <a:cubicBezTo>
                    <a:pt x="3924" y="222"/>
                    <a:pt x="3779" y="201"/>
                    <a:pt x="3635" y="184"/>
                  </a:cubicBezTo>
                  <a:cubicBezTo>
                    <a:pt x="3479" y="164"/>
                    <a:pt x="3321" y="147"/>
                    <a:pt x="3164" y="133"/>
                  </a:cubicBezTo>
                  <a:cubicBezTo>
                    <a:pt x="3029" y="120"/>
                    <a:pt x="2896" y="113"/>
                    <a:pt x="2761" y="113"/>
                  </a:cubicBezTo>
                  <a:cubicBezTo>
                    <a:pt x="2604" y="113"/>
                    <a:pt x="2446" y="123"/>
                    <a:pt x="2290" y="143"/>
                  </a:cubicBezTo>
                  <a:cubicBezTo>
                    <a:pt x="2194" y="137"/>
                    <a:pt x="2097" y="130"/>
                    <a:pt x="2001" y="118"/>
                  </a:cubicBezTo>
                  <a:cubicBezTo>
                    <a:pt x="1623" y="68"/>
                    <a:pt x="1246" y="12"/>
                    <a:pt x="865" y="4"/>
                  </a:cubicBezTo>
                  <a:cubicBezTo>
                    <a:pt x="828" y="1"/>
                    <a:pt x="792" y="1"/>
                    <a:pt x="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99"/>
            <p:cNvSpPr/>
            <p:nvPr/>
          </p:nvSpPr>
          <p:spPr>
            <a:xfrm>
              <a:off x="6738284" y="3266894"/>
              <a:ext cx="253092" cy="135261"/>
            </a:xfrm>
            <a:custGeom>
              <a:rect b="b" l="l" r="r" t="t"/>
              <a:pathLst>
                <a:path extrusionOk="0" h="4276" w="8001">
                  <a:moveTo>
                    <a:pt x="4570" y="1"/>
                  </a:moveTo>
                  <a:cubicBezTo>
                    <a:pt x="4449" y="1"/>
                    <a:pt x="4332" y="2"/>
                    <a:pt x="4212" y="7"/>
                  </a:cubicBezTo>
                  <a:cubicBezTo>
                    <a:pt x="3953" y="14"/>
                    <a:pt x="3676" y="34"/>
                    <a:pt x="3368" y="67"/>
                  </a:cubicBezTo>
                  <a:cubicBezTo>
                    <a:pt x="3116" y="94"/>
                    <a:pt x="2893" y="128"/>
                    <a:pt x="2684" y="167"/>
                  </a:cubicBezTo>
                  <a:cubicBezTo>
                    <a:pt x="2594" y="186"/>
                    <a:pt x="2506" y="206"/>
                    <a:pt x="2419" y="227"/>
                  </a:cubicBezTo>
                  <a:cubicBezTo>
                    <a:pt x="2223" y="274"/>
                    <a:pt x="2028" y="330"/>
                    <a:pt x="1835" y="385"/>
                  </a:cubicBezTo>
                  <a:cubicBezTo>
                    <a:pt x="1564" y="459"/>
                    <a:pt x="1347" y="535"/>
                    <a:pt x="1152" y="618"/>
                  </a:cubicBezTo>
                  <a:cubicBezTo>
                    <a:pt x="926" y="715"/>
                    <a:pt x="722" y="839"/>
                    <a:pt x="545" y="988"/>
                  </a:cubicBezTo>
                  <a:cubicBezTo>
                    <a:pt x="493" y="1030"/>
                    <a:pt x="444" y="1079"/>
                    <a:pt x="396" y="1129"/>
                  </a:cubicBezTo>
                  <a:cubicBezTo>
                    <a:pt x="383" y="1141"/>
                    <a:pt x="376" y="1158"/>
                    <a:pt x="373" y="1174"/>
                  </a:cubicBezTo>
                  <a:lnTo>
                    <a:pt x="350" y="1195"/>
                  </a:lnTo>
                  <a:cubicBezTo>
                    <a:pt x="285" y="1261"/>
                    <a:pt x="225" y="1340"/>
                    <a:pt x="178" y="1431"/>
                  </a:cubicBezTo>
                  <a:cubicBezTo>
                    <a:pt x="94" y="1583"/>
                    <a:pt x="39" y="1769"/>
                    <a:pt x="18" y="1984"/>
                  </a:cubicBezTo>
                  <a:cubicBezTo>
                    <a:pt x="1" y="2172"/>
                    <a:pt x="15" y="2371"/>
                    <a:pt x="61" y="2573"/>
                  </a:cubicBezTo>
                  <a:cubicBezTo>
                    <a:pt x="104" y="2754"/>
                    <a:pt x="181" y="2931"/>
                    <a:pt x="293" y="3098"/>
                  </a:cubicBezTo>
                  <a:cubicBezTo>
                    <a:pt x="390" y="3246"/>
                    <a:pt x="516" y="3382"/>
                    <a:pt x="681" y="3513"/>
                  </a:cubicBezTo>
                  <a:cubicBezTo>
                    <a:pt x="812" y="3618"/>
                    <a:pt x="973" y="3714"/>
                    <a:pt x="1180" y="3808"/>
                  </a:cubicBezTo>
                  <a:cubicBezTo>
                    <a:pt x="1564" y="3986"/>
                    <a:pt x="1989" y="4072"/>
                    <a:pt x="2355" y="4132"/>
                  </a:cubicBezTo>
                  <a:cubicBezTo>
                    <a:pt x="2564" y="4166"/>
                    <a:pt x="2771" y="4191"/>
                    <a:pt x="2946" y="4209"/>
                  </a:cubicBezTo>
                  <a:cubicBezTo>
                    <a:pt x="3118" y="4229"/>
                    <a:pt x="3292" y="4246"/>
                    <a:pt x="3464" y="4259"/>
                  </a:cubicBezTo>
                  <a:cubicBezTo>
                    <a:pt x="3625" y="4269"/>
                    <a:pt x="3789" y="4275"/>
                    <a:pt x="3955" y="4275"/>
                  </a:cubicBezTo>
                  <a:cubicBezTo>
                    <a:pt x="4140" y="4275"/>
                    <a:pt x="4331" y="4268"/>
                    <a:pt x="4520" y="4255"/>
                  </a:cubicBezTo>
                  <a:cubicBezTo>
                    <a:pt x="4939" y="4226"/>
                    <a:pt x="5316" y="4168"/>
                    <a:pt x="5678" y="4076"/>
                  </a:cubicBezTo>
                  <a:cubicBezTo>
                    <a:pt x="6077" y="3976"/>
                    <a:pt x="6438" y="3837"/>
                    <a:pt x="6748" y="3664"/>
                  </a:cubicBezTo>
                  <a:cubicBezTo>
                    <a:pt x="6915" y="3571"/>
                    <a:pt x="7070" y="3463"/>
                    <a:pt x="7209" y="3346"/>
                  </a:cubicBezTo>
                  <a:cubicBezTo>
                    <a:pt x="7340" y="3234"/>
                    <a:pt x="7468" y="3100"/>
                    <a:pt x="7582" y="2949"/>
                  </a:cubicBezTo>
                  <a:cubicBezTo>
                    <a:pt x="7688" y="2812"/>
                    <a:pt x="7779" y="2647"/>
                    <a:pt x="7853" y="2464"/>
                  </a:cubicBezTo>
                  <a:cubicBezTo>
                    <a:pt x="7906" y="2328"/>
                    <a:pt x="7947" y="2179"/>
                    <a:pt x="7976" y="2011"/>
                  </a:cubicBezTo>
                  <a:cubicBezTo>
                    <a:pt x="7998" y="1884"/>
                    <a:pt x="8000" y="1749"/>
                    <a:pt x="7989" y="1603"/>
                  </a:cubicBezTo>
                  <a:cubicBezTo>
                    <a:pt x="7985" y="1547"/>
                    <a:pt x="7976" y="1496"/>
                    <a:pt x="7963" y="1441"/>
                  </a:cubicBezTo>
                  <a:cubicBezTo>
                    <a:pt x="7947" y="1373"/>
                    <a:pt x="7925" y="1305"/>
                    <a:pt x="7899" y="1245"/>
                  </a:cubicBezTo>
                  <a:cubicBezTo>
                    <a:pt x="7863" y="1148"/>
                    <a:pt x="7806" y="1052"/>
                    <a:pt x="7724" y="937"/>
                  </a:cubicBezTo>
                  <a:cubicBezTo>
                    <a:pt x="7647" y="833"/>
                    <a:pt x="7552" y="750"/>
                    <a:pt x="7469" y="680"/>
                  </a:cubicBezTo>
                  <a:cubicBezTo>
                    <a:pt x="7305" y="542"/>
                    <a:pt x="7096" y="429"/>
                    <a:pt x="6815" y="322"/>
                  </a:cubicBezTo>
                  <a:cubicBezTo>
                    <a:pt x="6573" y="232"/>
                    <a:pt x="6307" y="163"/>
                    <a:pt x="5996" y="110"/>
                  </a:cubicBezTo>
                  <a:cubicBezTo>
                    <a:pt x="5556" y="37"/>
                    <a:pt x="5091" y="1"/>
                    <a:pt x="4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99"/>
            <p:cNvSpPr/>
            <p:nvPr/>
          </p:nvSpPr>
          <p:spPr>
            <a:xfrm>
              <a:off x="6723164" y="3273378"/>
              <a:ext cx="250561" cy="47765"/>
            </a:xfrm>
            <a:custGeom>
              <a:rect b="b" l="l" r="r" t="t"/>
              <a:pathLst>
                <a:path extrusionOk="0" h="1510" w="7921">
                  <a:moveTo>
                    <a:pt x="7666" y="162"/>
                  </a:moveTo>
                  <a:cubicBezTo>
                    <a:pt x="7663" y="162"/>
                    <a:pt x="7660" y="163"/>
                    <a:pt x="7657" y="163"/>
                  </a:cubicBezTo>
                  <a:cubicBezTo>
                    <a:pt x="7660" y="162"/>
                    <a:pt x="7663" y="162"/>
                    <a:pt x="7666" y="162"/>
                  </a:cubicBezTo>
                  <a:close/>
                  <a:moveTo>
                    <a:pt x="7848" y="1"/>
                  </a:moveTo>
                  <a:cubicBezTo>
                    <a:pt x="7548" y="11"/>
                    <a:pt x="7250" y="44"/>
                    <a:pt x="6952" y="79"/>
                  </a:cubicBezTo>
                  <a:cubicBezTo>
                    <a:pt x="6646" y="117"/>
                    <a:pt x="6342" y="160"/>
                    <a:pt x="6037" y="207"/>
                  </a:cubicBezTo>
                  <a:cubicBezTo>
                    <a:pt x="5429" y="304"/>
                    <a:pt x="4826" y="425"/>
                    <a:pt x="4226" y="556"/>
                  </a:cubicBezTo>
                  <a:cubicBezTo>
                    <a:pt x="3925" y="621"/>
                    <a:pt x="3624" y="691"/>
                    <a:pt x="3324" y="762"/>
                  </a:cubicBezTo>
                  <a:cubicBezTo>
                    <a:pt x="3057" y="825"/>
                    <a:pt x="2788" y="870"/>
                    <a:pt x="2516" y="911"/>
                  </a:cubicBezTo>
                  <a:cubicBezTo>
                    <a:pt x="1963" y="992"/>
                    <a:pt x="1409" y="1047"/>
                    <a:pt x="861" y="1159"/>
                  </a:cubicBezTo>
                  <a:cubicBezTo>
                    <a:pt x="580" y="1216"/>
                    <a:pt x="304" y="1294"/>
                    <a:pt x="36" y="1394"/>
                  </a:cubicBezTo>
                  <a:cubicBezTo>
                    <a:pt x="22" y="1400"/>
                    <a:pt x="10" y="1415"/>
                    <a:pt x="6" y="1430"/>
                  </a:cubicBezTo>
                  <a:cubicBezTo>
                    <a:pt x="0" y="1445"/>
                    <a:pt x="2" y="1464"/>
                    <a:pt x="9" y="1477"/>
                  </a:cubicBezTo>
                  <a:cubicBezTo>
                    <a:pt x="16" y="1491"/>
                    <a:pt x="29" y="1501"/>
                    <a:pt x="43" y="1507"/>
                  </a:cubicBezTo>
                  <a:cubicBezTo>
                    <a:pt x="49" y="1509"/>
                    <a:pt x="55" y="1510"/>
                    <a:pt x="60" y="1510"/>
                  </a:cubicBezTo>
                  <a:cubicBezTo>
                    <a:pt x="71" y="1510"/>
                    <a:pt x="81" y="1507"/>
                    <a:pt x="92" y="1504"/>
                  </a:cubicBezTo>
                  <a:lnTo>
                    <a:pt x="151" y="1483"/>
                  </a:lnTo>
                  <a:lnTo>
                    <a:pt x="135" y="1487"/>
                  </a:lnTo>
                  <a:cubicBezTo>
                    <a:pt x="653" y="1299"/>
                    <a:pt x="1197" y="1212"/>
                    <a:pt x="1741" y="1136"/>
                  </a:cubicBezTo>
                  <a:cubicBezTo>
                    <a:pt x="2019" y="1099"/>
                    <a:pt x="2297" y="1063"/>
                    <a:pt x="2573" y="1022"/>
                  </a:cubicBezTo>
                  <a:cubicBezTo>
                    <a:pt x="2845" y="983"/>
                    <a:pt x="3116" y="934"/>
                    <a:pt x="3385" y="871"/>
                  </a:cubicBezTo>
                  <a:cubicBezTo>
                    <a:pt x="4584" y="591"/>
                    <a:pt x="5795" y="354"/>
                    <a:pt x="7022" y="231"/>
                  </a:cubicBezTo>
                  <a:cubicBezTo>
                    <a:pt x="7240" y="210"/>
                    <a:pt x="7458" y="183"/>
                    <a:pt x="7676" y="161"/>
                  </a:cubicBezTo>
                  <a:lnTo>
                    <a:pt x="7676" y="161"/>
                  </a:lnTo>
                  <a:cubicBezTo>
                    <a:pt x="7731" y="157"/>
                    <a:pt x="7785" y="153"/>
                    <a:pt x="7840" y="148"/>
                  </a:cubicBezTo>
                  <a:cubicBezTo>
                    <a:pt x="7860" y="148"/>
                    <a:pt x="7877" y="145"/>
                    <a:pt x="7891" y="131"/>
                  </a:cubicBezTo>
                  <a:cubicBezTo>
                    <a:pt x="7906" y="118"/>
                    <a:pt x="7914" y="98"/>
                    <a:pt x="7914" y="81"/>
                  </a:cubicBezTo>
                  <a:cubicBezTo>
                    <a:pt x="7920" y="39"/>
                    <a:pt x="7889" y="1"/>
                    <a:pt x="78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99"/>
            <p:cNvSpPr/>
            <p:nvPr/>
          </p:nvSpPr>
          <p:spPr>
            <a:xfrm>
              <a:off x="6727403" y="3295268"/>
              <a:ext cx="266156" cy="54882"/>
            </a:xfrm>
            <a:custGeom>
              <a:rect b="b" l="l" r="r" t="t"/>
              <a:pathLst>
                <a:path extrusionOk="0" h="1735" w="8414">
                  <a:moveTo>
                    <a:pt x="425" y="1568"/>
                  </a:moveTo>
                  <a:cubicBezTo>
                    <a:pt x="423" y="1568"/>
                    <a:pt x="422" y="1568"/>
                    <a:pt x="421" y="1568"/>
                  </a:cubicBezTo>
                  <a:lnTo>
                    <a:pt x="421" y="1568"/>
                  </a:lnTo>
                  <a:cubicBezTo>
                    <a:pt x="422" y="1568"/>
                    <a:pt x="423" y="1568"/>
                    <a:pt x="425" y="1568"/>
                  </a:cubicBezTo>
                  <a:close/>
                  <a:moveTo>
                    <a:pt x="8340" y="0"/>
                  </a:moveTo>
                  <a:cubicBezTo>
                    <a:pt x="7124" y="231"/>
                    <a:pt x="5899" y="414"/>
                    <a:pt x="4679" y="627"/>
                  </a:cubicBezTo>
                  <a:cubicBezTo>
                    <a:pt x="4402" y="676"/>
                    <a:pt x="4126" y="732"/>
                    <a:pt x="3853" y="798"/>
                  </a:cubicBezTo>
                  <a:cubicBezTo>
                    <a:pt x="3575" y="864"/>
                    <a:pt x="3297" y="937"/>
                    <a:pt x="3022" y="1010"/>
                  </a:cubicBezTo>
                  <a:cubicBezTo>
                    <a:pt x="2465" y="1160"/>
                    <a:pt x="1911" y="1315"/>
                    <a:pt x="1345" y="1429"/>
                  </a:cubicBezTo>
                  <a:cubicBezTo>
                    <a:pt x="1042" y="1489"/>
                    <a:pt x="737" y="1538"/>
                    <a:pt x="429" y="1567"/>
                  </a:cubicBezTo>
                  <a:lnTo>
                    <a:pt x="438" y="1567"/>
                  </a:lnTo>
                  <a:cubicBezTo>
                    <a:pt x="433" y="1567"/>
                    <a:pt x="429" y="1568"/>
                    <a:pt x="425" y="1568"/>
                  </a:cubicBezTo>
                  <a:lnTo>
                    <a:pt x="425" y="1568"/>
                  </a:lnTo>
                  <a:cubicBezTo>
                    <a:pt x="426" y="1568"/>
                    <a:pt x="427" y="1567"/>
                    <a:pt x="429" y="1567"/>
                  </a:cubicBezTo>
                  <a:lnTo>
                    <a:pt x="429" y="1567"/>
                  </a:lnTo>
                  <a:cubicBezTo>
                    <a:pt x="423" y="1568"/>
                    <a:pt x="419" y="1568"/>
                    <a:pt x="416" y="1568"/>
                  </a:cubicBezTo>
                  <a:cubicBezTo>
                    <a:pt x="418" y="1568"/>
                    <a:pt x="419" y="1568"/>
                    <a:pt x="421" y="1568"/>
                  </a:cubicBezTo>
                  <a:lnTo>
                    <a:pt x="421" y="1568"/>
                  </a:lnTo>
                  <a:cubicBezTo>
                    <a:pt x="306" y="1577"/>
                    <a:pt x="191" y="1584"/>
                    <a:pt x="77" y="1588"/>
                  </a:cubicBezTo>
                  <a:cubicBezTo>
                    <a:pt x="38" y="1590"/>
                    <a:pt x="4" y="1615"/>
                    <a:pt x="2" y="1658"/>
                  </a:cubicBezTo>
                  <a:cubicBezTo>
                    <a:pt x="1" y="1696"/>
                    <a:pt x="32" y="1734"/>
                    <a:pt x="70" y="1734"/>
                  </a:cubicBezTo>
                  <a:cubicBezTo>
                    <a:pt x="625" y="1719"/>
                    <a:pt x="1171" y="1624"/>
                    <a:pt x="1712" y="1502"/>
                  </a:cubicBezTo>
                  <a:cubicBezTo>
                    <a:pt x="2275" y="1376"/>
                    <a:pt x="2830" y="1219"/>
                    <a:pt x="3389" y="1076"/>
                  </a:cubicBezTo>
                  <a:cubicBezTo>
                    <a:pt x="3662" y="1007"/>
                    <a:pt x="3937" y="938"/>
                    <a:pt x="4213" y="879"/>
                  </a:cubicBezTo>
                  <a:cubicBezTo>
                    <a:pt x="4500" y="818"/>
                    <a:pt x="4789" y="772"/>
                    <a:pt x="5078" y="722"/>
                  </a:cubicBezTo>
                  <a:cubicBezTo>
                    <a:pt x="5688" y="617"/>
                    <a:pt x="6300" y="516"/>
                    <a:pt x="6910" y="406"/>
                  </a:cubicBezTo>
                  <a:cubicBezTo>
                    <a:pt x="7397" y="315"/>
                    <a:pt x="7881" y="221"/>
                    <a:pt x="8363" y="113"/>
                  </a:cubicBezTo>
                  <a:cubicBezTo>
                    <a:pt x="8393" y="106"/>
                    <a:pt x="8413" y="76"/>
                    <a:pt x="8406" y="45"/>
                  </a:cubicBezTo>
                  <a:cubicBezTo>
                    <a:pt x="8400" y="19"/>
                    <a:pt x="8375" y="0"/>
                    <a:pt x="8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99"/>
            <p:cNvSpPr/>
            <p:nvPr/>
          </p:nvSpPr>
          <p:spPr>
            <a:xfrm>
              <a:off x="6739233" y="3327185"/>
              <a:ext cx="268117" cy="55547"/>
            </a:xfrm>
            <a:custGeom>
              <a:rect b="b" l="l" r="r" t="t"/>
              <a:pathLst>
                <a:path extrusionOk="0" h="1756" w="8476">
                  <a:moveTo>
                    <a:pt x="8393" y="1"/>
                  </a:moveTo>
                  <a:cubicBezTo>
                    <a:pt x="8386" y="4"/>
                    <a:pt x="8381" y="4"/>
                    <a:pt x="8376" y="5"/>
                  </a:cubicBezTo>
                  <a:cubicBezTo>
                    <a:pt x="8231" y="39"/>
                    <a:pt x="8085" y="71"/>
                    <a:pt x="7942" y="104"/>
                  </a:cubicBezTo>
                  <a:cubicBezTo>
                    <a:pt x="7787" y="140"/>
                    <a:pt x="7631" y="175"/>
                    <a:pt x="7475" y="213"/>
                  </a:cubicBezTo>
                  <a:cubicBezTo>
                    <a:pt x="7176" y="283"/>
                    <a:pt x="6878" y="352"/>
                    <a:pt x="6579" y="423"/>
                  </a:cubicBezTo>
                  <a:cubicBezTo>
                    <a:pt x="5983" y="562"/>
                    <a:pt x="5384" y="695"/>
                    <a:pt x="4786" y="821"/>
                  </a:cubicBezTo>
                  <a:cubicBezTo>
                    <a:pt x="3587" y="1070"/>
                    <a:pt x="2383" y="1288"/>
                    <a:pt x="1175" y="1486"/>
                  </a:cubicBezTo>
                  <a:cubicBezTo>
                    <a:pt x="797" y="1546"/>
                    <a:pt x="419" y="1607"/>
                    <a:pt x="42" y="1665"/>
                  </a:cubicBezTo>
                  <a:cubicBezTo>
                    <a:pt x="16" y="1667"/>
                    <a:pt x="1" y="1696"/>
                    <a:pt x="6" y="1719"/>
                  </a:cubicBezTo>
                  <a:cubicBezTo>
                    <a:pt x="13" y="1743"/>
                    <a:pt x="32" y="1756"/>
                    <a:pt x="54" y="1756"/>
                  </a:cubicBezTo>
                  <a:cubicBezTo>
                    <a:pt x="57" y="1756"/>
                    <a:pt x="60" y="1755"/>
                    <a:pt x="64" y="1755"/>
                  </a:cubicBezTo>
                  <a:cubicBezTo>
                    <a:pt x="672" y="1666"/>
                    <a:pt x="1282" y="1573"/>
                    <a:pt x="1891" y="1476"/>
                  </a:cubicBezTo>
                  <a:cubicBezTo>
                    <a:pt x="2496" y="1378"/>
                    <a:pt x="3099" y="1278"/>
                    <a:pt x="3702" y="1171"/>
                  </a:cubicBezTo>
                  <a:cubicBezTo>
                    <a:pt x="4303" y="1063"/>
                    <a:pt x="4905" y="950"/>
                    <a:pt x="5505" y="828"/>
                  </a:cubicBezTo>
                  <a:cubicBezTo>
                    <a:pt x="6106" y="708"/>
                    <a:pt x="6706" y="581"/>
                    <a:pt x="7302" y="440"/>
                  </a:cubicBezTo>
                  <a:cubicBezTo>
                    <a:pt x="7481" y="397"/>
                    <a:pt x="7660" y="352"/>
                    <a:pt x="7839" y="306"/>
                  </a:cubicBezTo>
                  <a:cubicBezTo>
                    <a:pt x="7935" y="280"/>
                    <a:pt x="8031" y="256"/>
                    <a:pt x="8125" y="228"/>
                  </a:cubicBezTo>
                  <a:cubicBezTo>
                    <a:pt x="8220" y="204"/>
                    <a:pt x="8314" y="175"/>
                    <a:pt x="8410" y="148"/>
                  </a:cubicBezTo>
                  <a:cubicBezTo>
                    <a:pt x="8449" y="137"/>
                    <a:pt x="8476" y="100"/>
                    <a:pt x="8464" y="58"/>
                  </a:cubicBezTo>
                  <a:cubicBezTo>
                    <a:pt x="8457" y="25"/>
                    <a:pt x="8426" y="1"/>
                    <a:pt x="83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99"/>
            <p:cNvSpPr/>
            <p:nvPr/>
          </p:nvSpPr>
          <p:spPr>
            <a:xfrm>
              <a:off x="6831632" y="3367106"/>
              <a:ext cx="159966" cy="44792"/>
            </a:xfrm>
            <a:custGeom>
              <a:rect b="b" l="l" r="r" t="t"/>
              <a:pathLst>
                <a:path extrusionOk="0" h="1416" w="5057">
                  <a:moveTo>
                    <a:pt x="4984" y="0"/>
                  </a:moveTo>
                  <a:cubicBezTo>
                    <a:pt x="4976" y="2"/>
                    <a:pt x="4974" y="2"/>
                    <a:pt x="4968" y="3"/>
                  </a:cubicBezTo>
                  <a:cubicBezTo>
                    <a:pt x="4773" y="46"/>
                    <a:pt x="4580" y="92"/>
                    <a:pt x="4386" y="135"/>
                  </a:cubicBezTo>
                  <a:cubicBezTo>
                    <a:pt x="4176" y="182"/>
                    <a:pt x="3967" y="231"/>
                    <a:pt x="3758" y="277"/>
                  </a:cubicBezTo>
                  <a:cubicBezTo>
                    <a:pt x="3331" y="373"/>
                    <a:pt x="2903" y="468"/>
                    <a:pt x="2482" y="579"/>
                  </a:cubicBezTo>
                  <a:cubicBezTo>
                    <a:pt x="2070" y="685"/>
                    <a:pt x="1660" y="802"/>
                    <a:pt x="1252" y="922"/>
                  </a:cubicBezTo>
                  <a:cubicBezTo>
                    <a:pt x="844" y="1043"/>
                    <a:pt x="439" y="1173"/>
                    <a:pt x="39" y="1320"/>
                  </a:cubicBezTo>
                  <a:cubicBezTo>
                    <a:pt x="28" y="1323"/>
                    <a:pt x="18" y="1329"/>
                    <a:pt x="9" y="1342"/>
                  </a:cubicBezTo>
                  <a:cubicBezTo>
                    <a:pt x="2" y="1352"/>
                    <a:pt x="1" y="1365"/>
                    <a:pt x="4" y="1378"/>
                  </a:cubicBezTo>
                  <a:cubicBezTo>
                    <a:pt x="8" y="1397"/>
                    <a:pt x="29" y="1415"/>
                    <a:pt x="49" y="1415"/>
                  </a:cubicBezTo>
                  <a:cubicBezTo>
                    <a:pt x="52" y="1415"/>
                    <a:pt x="56" y="1415"/>
                    <a:pt x="59" y="1414"/>
                  </a:cubicBezTo>
                  <a:cubicBezTo>
                    <a:pt x="449" y="1272"/>
                    <a:pt x="844" y="1149"/>
                    <a:pt x="1241" y="1036"/>
                  </a:cubicBezTo>
                  <a:cubicBezTo>
                    <a:pt x="1662" y="915"/>
                    <a:pt x="2085" y="815"/>
                    <a:pt x="2512" y="719"/>
                  </a:cubicBezTo>
                  <a:cubicBezTo>
                    <a:pt x="2927" y="623"/>
                    <a:pt x="3340" y="523"/>
                    <a:pt x="3756" y="428"/>
                  </a:cubicBezTo>
                  <a:cubicBezTo>
                    <a:pt x="3966" y="380"/>
                    <a:pt x="4175" y="330"/>
                    <a:pt x="4384" y="279"/>
                  </a:cubicBezTo>
                  <a:cubicBezTo>
                    <a:pt x="4588" y="232"/>
                    <a:pt x="4795" y="184"/>
                    <a:pt x="4998" y="133"/>
                  </a:cubicBezTo>
                  <a:cubicBezTo>
                    <a:pt x="5034" y="125"/>
                    <a:pt x="5057" y="90"/>
                    <a:pt x="5048" y="53"/>
                  </a:cubicBezTo>
                  <a:cubicBezTo>
                    <a:pt x="5041" y="22"/>
                    <a:pt x="5012" y="0"/>
                    <a:pt x="4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82" name="Google Shape;16682;p99"/>
          <p:cNvGrpSpPr/>
          <p:nvPr/>
        </p:nvGrpSpPr>
        <p:grpSpPr>
          <a:xfrm>
            <a:off x="8545190" y="4499161"/>
            <a:ext cx="320564" cy="362888"/>
            <a:chOff x="6672615" y="4049261"/>
            <a:chExt cx="320564" cy="362888"/>
          </a:xfrm>
        </p:grpSpPr>
        <p:sp>
          <p:nvSpPr>
            <p:cNvPr id="16683" name="Google Shape;16683;p99"/>
            <p:cNvSpPr/>
            <p:nvPr/>
          </p:nvSpPr>
          <p:spPr>
            <a:xfrm>
              <a:off x="6672615" y="4049261"/>
              <a:ext cx="320564" cy="362888"/>
            </a:xfrm>
            <a:custGeom>
              <a:rect b="b" l="l" r="r" t="t"/>
              <a:pathLst>
                <a:path extrusionOk="0" h="11472" w="10134">
                  <a:moveTo>
                    <a:pt x="5812" y="1"/>
                  </a:moveTo>
                  <a:cubicBezTo>
                    <a:pt x="5691" y="1"/>
                    <a:pt x="5583" y="69"/>
                    <a:pt x="5504" y="131"/>
                  </a:cubicBezTo>
                  <a:cubicBezTo>
                    <a:pt x="5376" y="231"/>
                    <a:pt x="5273" y="369"/>
                    <a:pt x="5179" y="502"/>
                  </a:cubicBezTo>
                  <a:cubicBezTo>
                    <a:pt x="5048" y="691"/>
                    <a:pt x="4935" y="890"/>
                    <a:pt x="4806" y="1132"/>
                  </a:cubicBezTo>
                  <a:cubicBezTo>
                    <a:pt x="4638" y="1444"/>
                    <a:pt x="4514" y="1705"/>
                    <a:pt x="4413" y="1949"/>
                  </a:cubicBezTo>
                  <a:cubicBezTo>
                    <a:pt x="4146" y="2601"/>
                    <a:pt x="3995" y="3295"/>
                    <a:pt x="3894" y="3827"/>
                  </a:cubicBezTo>
                  <a:cubicBezTo>
                    <a:pt x="3760" y="3761"/>
                    <a:pt x="3636" y="3691"/>
                    <a:pt x="3483" y="3606"/>
                  </a:cubicBezTo>
                  <a:cubicBezTo>
                    <a:pt x="3395" y="3556"/>
                    <a:pt x="3309" y="3506"/>
                    <a:pt x="3222" y="3456"/>
                  </a:cubicBezTo>
                  <a:cubicBezTo>
                    <a:pt x="3106" y="3389"/>
                    <a:pt x="2987" y="3320"/>
                    <a:pt x="2871" y="3254"/>
                  </a:cubicBezTo>
                  <a:cubicBezTo>
                    <a:pt x="2628" y="3116"/>
                    <a:pt x="2422" y="3015"/>
                    <a:pt x="2221" y="2932"/>
                  </a:cubicBezTo>
                  <a:cubicBezTo>
                    <a:pt x="1983" y="2833"/>
                    <a:pt x="1776" y="2776"/>
                    <a:pt x="1571" y="2747"/>
                  </a:cubicBezTo>
                  <a:cubicBezTo>
                    <a:pt x="1498" y="2738"/>
                    <a:pt x="1424" y="2733"/>
                    <a:pt x="1353" y="2733"/>
                  </a:cubicBezTo>
                  <a:cubicBezTo>
                    <a:pt x="1328" y="2733"/>
                    <a:pt x="1302" y="2733"/>
                    <a:pt x="1276" y="2736"/>
                  </a:cubicBezTo>
                  <a:cubicBezTo>
                    <a:pt x="1160" y="2741"/>
                    <a:pt x="1061" y="2760"/>
                    <a:pt x="975" y="2790"/>
                  </a:cubicBezTo>
                  <a:cubicBezTo>
                    <a:pt x="897" y="2819"/>
                    <a:pt x="829" y="2859"/>
                    <a:pt x="766" y="2915"/>
                  </a:cubicBezTo>
                  <a:cubicBezTo>
                    <a:pt x="701" y="2972"/>
                    <a:pt x="665" y="3048"/>
                    <a:pt x="639" y="3109"/>
                  </a:cubicBezTo>
                  <a:cubicBezTo>
                    <a:pt x="617" y="3162"/>
                    <a:pt x="607" y="3227"/>
                    <a:pt x="607" y="3311"/>
                  </a:cubicBezTo>
                  <a:cubicBezTo>
                    <a:pt x="605" y="3399"/>
                    <a:pt x="623" y="3487"/>
                    <a:pt x="640" y="3555"/>
                  </a:cubicBezTo>
                  <a:cubicBezTo>
                    <a:pt x="683" y="3731"/>
                    <a:pt x="762" y="3895"/>
                    <a:pt x="844" y="4047"/>
                  </a:cubicBezTo>
                  <a:cubicBezTo>
                    <a:pt x="981" y="4311"/>
                    <a:pt x="1154" y="4558"/>
                    <a:pt x="1290" y="4744"/>
                  </a:cubicBezTo>
                  <a:cubicBezTo>
                    <a:pt x="1381" y="4869"/>
                    <a:pt x="1475" y="4986"/>
                    <a:pt x="1570" y="5105"/>
                  </a:cubicBezTo>
                  <a:lnTo>
                    <a:pt x="1634" y="5187"/>
                  </a:lnTo>
                  <a:cubicBezTo>
                    <a:pt x="1703" y="5273"/>
                    <a:pt x="1777" y="5364"/>
                    <a:pt x="1856" y="5446"/>
                  </a:cubicBezTo>
                  <a:cubicBezTo>
                    <a:pt x="1913" y="5506"/>
                    <a:pt x="1971" y="5565"/>
                    <a:pt x="2032" y="5622"/>
                  </a:cubicBezTo>
                  <a:cubicBezTo>
                    <a:pt x="1900" y="5715"/>
                    <a:pt x="1763" y="5823"/>
                    <a:pt x="1595" y="5959"/>
                  </a:cubicBezTo>
                  <a:cubicBezTo>
                    <a:pt x="1321" y="6181"/>
                    <a:pt x="1066" y="6405"/>
                    <a:pt x="837" y="6632"/>
                  </a:cubicBezTo>
                  <a:cubicBezTo>
                    <a:pt x="639" y="6825"/>
                    <a:pt x="390" y="7086"/>
                    <a:pt x="201" y="7393"/>
                  </a:cubicBezTo>
                  <a:cubicBezTo>
                    <a:pt x="123" y="7521"/>
                    <a:pt x="68" y="7643"/>
                    <a:pt x="39" y="7759"/>
                  </a:cubicBezTo>
                  <a:cubicBezTo>
                    <a:pt x="18" y="7849"/>
                    <a:pt x="0" y="7983"/>
                    <a:pt x="49" y="8112"/>
                  </a:cubicBezTo>
                  <a:cubicBezTo>
                    <a:pt x="68" y="8165"/>
                    <a:pt x="95" y="8212"/>
                    <a:pt x="132" y="8260"/>
                  </a:cubicBezTo>
                  <a:cubicBezTo>
                    <a:pt x="161" y="8296"/>
                    <a:pt x="199" y="8328"/>
                    <a:pt x="251" y="8364"/>
                  </a:cubicBezTo>
                  <a:cubicBezTo>
                    <a:pt x="302" y="8396"/>
                    <a:pt x="360" y="8417"/>
                    <a:pt x="407" y="8432"/>
                  </a:cubicBezTo>
                  <a:cubicBezTo>
                    <a:pt x="467" y="8452"/>
                    <a:pt x="530" y="8459"/>
                    <a:pt x="593" y="8467"/>
                  </a:cubicBezTo>
                  <a:cubicBezTo>
                    <a:pt x="645" y="8475"/>
                    <a:pt x="698" y="8477"/>
                    <a:pt x="752" y="8477"/>
                  </a:cubicBezTo>
                  <a:cubicBezTo>
                    <a:pt x="829" y="8477"/>
                    <a:pt x="905" y="8472"/>
                    <a:pt x="981" y="8464"/>
                  </a:cubicBezTo>
                  <a:cubicBezTo>
                    <a:pt x="1124" y="8450"/>
                    <a:pt x="1278" y="8424"/>
                    <a:pt x="1454" y="8387"/>
                  </a:cubicBezTo>
                  <a:cubicBezTo>
                    <a:pt x="1784" y="8317"/>
                    <a:pt x="2105" y="8220"/>
                    <a:pt x="2349" y="8141"/>
                  </a:cubicBezTo>
                  <a:cubicBezTo>
                    <a:pt x="2476" y="8099"/>
                    <a:pt x="2602" y="8058"/>
                    <a:pt x="2728" y="8015"/>
                  </a:cubicBezTo>
                  <a:lnTo>
                    <a:pt x="2764" y="8002"/>
                  </a:lnTo>
                  <a:cubicBezTo>
                    <a:pt x="2820" y="7983"/>
                    <a:pt x="2874" y="7965"/>
                    <a:pt x="2929" y="7948"/>
                  </a:cubicBezTo>
                  <a:cubicBezTo>
                    <a:pt x="2930" y="8102"/>
                    <a:pt x="2941" y="8257"/>
                    <a:pt x="2951" y="8414"/>
                  </a:cubicBezTo>
                  <a:cubicBezTo>
                    <a:pt x="2971" y="8702"/>
                    <a:pt x="3003" y="9007"/>
                    <a:pt x="3043" y="9319"/>
                  </a:cubicBezTo>
                  <a:cubicBezTo>
                    <a:pt x="3093" y="9704"/>
                    <a:pt x="3146" y="10014"/>
                    <a:pt x="3216" y="10296"/>
                  </a:cubicBezTo>
                  <a:cubicBezTo>
                    <a:pt x="3278" y="10541"/>
                    <a:pt x="3358" y="10826"/>
                    <a:pt x="3504" y="11079"/>
                  </a:cubicBezTo>
                  <a:cubicBezTo>
                    <a:pt x="3566" y="11185"/>
                    <a:pt x="3633" y="11270"/>
                    <a:pt x="3707" y="11334"/>
                  </a:cubicBezTo>
                  <a:cubicBezTo>
                    <a:pt x="3752" y="11371"/>
                    <a:pt x="3791" y="11398"/>
                    <a:pt x="3831" y="11416"/>
                  </a:cubicBezTo>
                  <a:cubicBezTo>
                    <a:pt x="3886" y="11443"/>
                    <a:pt x="3941" y="11459"/>
                    <a:pt x="4008" y="11467"/>
                  </a:cubicBezTo>
                  <a:cubicBezTo>
                    <a:pt x="4024" y="11470"/>
                    <a:pt x="4041" y="11471"/>
                    <a:pt x="4058" y="11471"/>
                  </a:cubicBezTo>
                  <a:cubicBezTo>
                    <a:pt x="4173" y="11471"/>
                    <a:pt x="4274" y="11427"/>
                    <a:pt x="4339" y="11387"/>
                  </a:cubicBezTo>
                  <a:cubicBezTo>
                    <a:pt x="4474" y="11310"/>
                    <a:pt x="4575" y="11188"/>
                    <a:pt x="4648" y="11092"/>
                  </a:cubicBezTo>
                  <a:cubicBezTo>
                    <a:pt x="4864" y="10807"/>
                    <a:pt x="5006" y="10469"/>
                    <a:pt x="5121" y="10174"/>
                  </a:cubicBezTo>
                  <a:cubicBezTo>
                    <a:pt x="5264" y="9806"/>
                    <a:pt x="5378" y="9430"/>
                    <a:pt x="5462" y="9143"/>
                  </a:cubicBezTo>
                  <a:cubicBezTo>
                    <a:pt x="5484" y="9060"/>
                    <a:pt x="5507" y="8976"/>
                    <a:pt x="5529" y="8894"/>
                  </a:cubicBezTo>
                  <a:cubicBezTo>
                    <a:pt x="5549" y="8822"/>
                    <a:pt x="5569" y="8749"/>
                    <a:pt x="5588" y="8678"/>
                  </a:cubicBezTo>
                  <a:lnTo>
                    <a:pt x="5767" y="8787"/>
                  </a:lnTo>
                  <a:cubicBezTo>
                    <a:pt x="5895" y="8861"/>
                    <a:pt x="6024" y="8937"/>
                    <a:pt x="6152" y="9016"/>
                  </a:cubicBezTo>
                  <a:lnTo>
                    <a:pt x="6394" y="9166"/>
                  </a:lnTo>
                  <a:lnTo>
                    <a:pt x="6594" y="9291"/>
                  </a:lnTo>
                  <a:cubicBezTo>
                    <a:pt x="6945" y="9508"/>
                    <a:pt x="7247" y="9666"/>
                    <a:pt x="7549" y="9789"/>
                  </a:cubicBezTo>
                  <a:cubicBezTo>
                    <a:pt x="7725" y="9861"/>
                    <a:pt x="7884" y="9906"/>
                    <a:pt x="8035" y="9931"/>
                  </a:cubicBezTo>
                  <a:cubicBezTo>
                    <a:pt x="8115" y="9942"/>
                    <a:pt x="8185" y="9948"/>
                    <a:pt x="8249" y="9948"/>
                  </a:cubicBezTo>
                  <a:cubicBezTo>
                    <a:pt x="8347" y="9948"/>
                    <a:pt x="8428" y="9935"/>
                    <a:pt x="8506" y="9906"/>
                  </a:cubicBezTo>
                  <a:cubicBezTo>
                    <a:pt x="8656" y="9852"/>
                    <a:pt x="8776" y="9745"/>
                    <a:pt x="8844" y="9604"/>
                  </a:cubicBezTo>
                  <a:cubicBezTo>
                    <a:pt x="8904" y="9475"/>
                    <a:pt x="8930" y="9332"/>
                    <a:pt x="8917" y="9179"/>
                  </a:cubicBezTo>
                  <a:cubicBezTo>
                    <a:pt x="8894" y="8907"/>
                    <a:pt x="8779" y="8654"/>
                    <a:pt x="8670" y="8443"/>
                  </a:cubicBezTo>
                  <a:cubicBezTo>
                    <a:pt x="8530" y="8170"/>
                    <a:pt x="8351" y="7909"/>
                    <a:pt x="8182" y="7668"/>
                  </a:cubicBezTo>
                  <a:cubicBezTo>
                    <a:pt x="8040" y="7469"/>
                    <a:pt x="7890" y="7272"/>
                    <a:pt x="7745" y="7083"/>
                  </a:cubicBezTo>
                  <a:lnTo>
                    <a:pt x="7655" y="6967"/>
                  </a:lnTo>
                  <a:lnTo>
                    <a:pt x="7595" y="6885"/>
                  </a:lnTo>
                  <a:cubicBezTo>
                    <a:pt x="7512" y="6778"/>
                    <a:pt x="7427" y="6670"/>
                    <a:pt x="7352" y="6560"/>
                  </a:cubicBezTo>
                  <a:cubicBezTo>
                    <a:pt x="7383" y="6553"/>
                    <a:pt x="7416" y="6544"/>
                    <a:pt x="7448" y="6537"/>
                  </a:cubicBezTo>
                  <a:cubicBezTo>
                    <a:pt x="7482" y="6527"/>
                    <a:pt x="7513" y="6519"/>
                    <a:pt x="7548" y="6510"/>
                  </a:cubicBezTo>
                  <a:cubicBezTo>
                    <a:pt x="7619" y="6489"/>
                    <a:pt x="7690" y="6461"/>
                    <a:pt x="7757" y="6434"/>
                  </a:cubicBezTo>
                  <a:cubicBezTo>
                    <a:pt x="7824" y="6410"/>
                    <a:pt x="7889" y="6383"/>
                    <a:pt x="7953" y="6355"/>
                  </a:cubicBezTo>
                  <a:cubicBezTo>
                    <a:pt x="8036" y="6322"/>
                    <a:pt x="8121" y="6288"/>
                    <a:pt x="8205" y="6255"/>
                  </a:cubicBezTo>
                  <a:cubicBezTo>
                    <a:pt x="8268" y="6232"/>
                    <a:pt x="8330" y="6211"/>
                    <a:pt x="8393" y="6188"/>
                  </a:cubicBezTo>
                  <a:cubicBezTo>
                    <a:pt x="8456" y="6166"/>
                    <a:pt x="8519" y="6143"/>
                    <a:pt x="8580" y="6119"/>
                  </a:cubicBezTo>
                  <a:cubicBezTo>
                    <a:pt x="8879" y="6009"/>
                    <a:pt x="9224" y="5869"/>
                    <a:pt x="9531" y="5672"/>
                  </a:cubicBezTo>
                  <a:cubicBezTo>
                    <a:pt x="9872" y="5452"/>
                    <a:pt x="10068" y="5208"/>
                    <a:pt x="10118" y="4945"/>
                  </a:cubicBezTo>
                  <a:cubicBezTo>
                    <a:pt x="10132" y="4873"/>
                    <a:pt x="10134" y="4799"/>
                    <a:pt x="10125" y="4726"/>
                  </a:cubicBezTo>
                  <a:cubicBezTo>
                    <a:pt x="10117" y="4649"/>
                    <a:pt x="10095" y="4573"/>
                    <a:pt x="10061" y="4492"/>
                  </a:cubicBezTo>
                  <a:cubicBezTo>
                    <a:pt x="10016" y="4389"/>
                    <a:pt x="9936" y="4292"/>
                    <a:pt x="9814" y="4198"/>
                  </a:cubicBezTo>
                  <a:cubicBezTo>
                    <a:pt x="9716" y="4120"/>
                    <a:pt x="9600" y="4072"/>
                    <a:pt x="9508" y="4039"/>
                  </a:cubicBezTo>
                  <a:cubicBezTo>
                    <a:pt x="9399" y="3997"/>
                    <a:pt x="9277" y="3967"/>
                    <a:pt x="9123" y="3941"/>
                  </a:cubicBezTo>
                  <a:cubicBezTo>
                    <a:pt x="8920" y="3907"/>
                    <a:pt x="8695" y="3891"/>
                    <a:pt x="8437" y="3891"/>
                  </a:cubicBezTo>
                  <a:cubicBezTo>
                    <a:pt x="8370" y="3891"/>
                    <a:pt x="8301" y="3893"/>
                    <a:pt x="8234" y="3895"/>
                  </a:cubicBezTo>
                  <a:cubicBezTo>
                    <a:pt x="7982" y="3903"/>
                    <a:pt x="7714" y="3921"/>
                    <a:pt x="7367" y="3960"/>
                  </a:cubicBezTo>
                  <a:cubicBezTo>
                    <a:pt x="7290" y="3968"/>
                    <a:pt x="7211" y="3977"/>
                    <a:pt x="7134" y="3986"/>
                  </a:cubicBezTo>
                  <a:cubicBezTo>
                    <a:pt x="7019" y="4000"/>
                    <a:pt x="6903" y="4013"/>
                    <a:pt x="6789" y="4024"/>
                  </a:cubicBezTo>
                  <a:cubicBezTo>
                    <a:pt x="6793" y="4013"/>
                    <a:pt x="6795" y="4000"/>
                    <a:pt x="6795" y="3988"/>
                  </a:cubicBezTo>
                  <a:cubicBezTo>
                    <a:pt x="6800" y="3767"/>
                    <a:pt x="6793" y="3540"/>
                    <a:pt x="6786" y="3323"/>
                  </a:cubicBezTo>
                  <a:lnTo>
                    <a:pt x="6783" y="3252"/>
                  </a:lnTo>
                  <a:cubicBezTo>
                    <a:pt x="6775" y="2966"/>
                    <a:pt x="6759" y="2708"/>
                    <a:pt x="6732" y="2464"/>
                  </a:cubicBezTo>
                  <a:cubicBezTo>
                    <a:pt x="6673" y="1881"/>
                    <a:pt x="6580" y="1370"/>
                    <a:pt x="6450" y="900"/>
                  </a:cubicBezTo>
                  <a:cubicBezTo>
                    <a:pt x="6421" y="795"/>
                    <a:pt x="6385" y="691"/>
                    <a:pt x="6339" y="568"/>
                  </a:cubicBezTo>
                  <a:cubicBezTo>
                    <a:pt x="6308" y="478"/>
                    <a:pt x="6263" y="362"/>
                    <a:pt x="6196" y="254"/>
                  </a:cubicBezTo>
                  <a:cubicBezTo>
                    <a:pt x="6145" y="170"/>
                    <a:pt x="6030" y="26"/>
                    <a:pt x="5855" y="4"/>
                  </a:cubicBezTo>
                  <a:cubicBezTo>
                    <a:pt x="5837" y="2"/>
                    <a:pt x="5824" y="1"/>
                    <a:pt x="5812" y="1"/>
                  </a:cubicBezTo>
                  <a:close/>
                </a:path>
              </a:pathLst>
            </a:custGeom>
            <a:solidFill>
              <a:srgbClr val="FF58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99"/>
            <p:cNvSpPr/>
            <p:nvPr/>
          </p:nvSpPr>
          <p:spPr>
            <a:xfrm>
              <a:off x="6769632" y="4220646"/>
              <a:ext cx="21668" cy="24800"/>
            </a:xfrm>
            <a:custGeom>
              <a:rect b="b" l="l" r="r" t="t"/>
              <a:pathLst>
                <a:path extrusionOk="0" h="784" w="685">
                  <a:moveTo>
                    <a:pt x="270" y="377"/>
                  </a:moveTo>
                  <a:lnTo>
                    <a:pt x="275" y="383"/>
                  </a:lnTo>
                  <a:cubicBezTo>
                    <a:pt x="280" y="390"/>
                    <a:pt x="284" y="398"/>
                    <a:pt x="287" y="405"/>
                  </a:cubicBezTo>
                  <a:cubicBezTo>
                    <a:pt x="290" y="412"/>
                    <a:pt x="293" y="420"/>
                    <a:pt x="294" y="428"/>
                  </a:cubicBezTo>
                  <a:lnTo>
                    <a:pt x="294" y="443"/>
                  </a:lnTo>
                  <a:cubicBezTo>
                    <a:pt x="293" y="449"/>
                    <a:pt x="291" y="456"/>
                    <a:pt x="290" y="462"/>
                  </a:cubicBezTo>
                  <a:cubicBezTo>
                    <a:pt x="285" y="469"/>
                    <a:pt x="280" y="476"/>
                    <a:pt x="275" y="483"/>
                  </a:cubicBezTo>
                  <a:cubicBezTo>
                    <a:pt x="271" y="489"/>
                    <a:pt x="265" y="492"/>
                    <a:pt x="262" y="495"/>
                  </a:cubicBezTo>
                  <a:lnTo>
                    <a:pt x="261" y="495"/>
                  </a:lnTo>
                  <a:cubicBezTo>
                    <a:pt x="258" y="495"/>
                    <a:pt x="257" y="493"/>
                    <a:pt x="255" y="493"/>
                  </a:cubicBezTo>
                  <a:lnTo>
                    <a:pt x="248" y="486"/>
                  </a:lnTo>
                  <a:cubicBezTo>
                    <a:pt x="244" y="483"/>
                    <a:pt x="242" y="478"/>
                    <a:pt x="240" y="472"/>
                  </a:cubicBezTo>
                  <a:lnTo>
                    <a:pt x="228" y="435"/>
                  </a:lnTo>
                  <a:lnTo>
                    <a:pt x="228" y="408"/>
                  </a:lnTo>
                  <a:cubicBezTo>
                    <a:pt x="228" y="406"/>
                    <a:pt x="230" y="405"/>
                    <a:pt x="230" y="400"/>
                  </a:cubicBezTo>
                  <a:cubicBezTo>
                    <a:pt x="234" y="400"/>
                    <a:pt x="235" y="399"/>
                    <a:pt x="240" y="398"/>
                  </a:cubicBezTo>
                  <a:cubicBezTo>
                    <a:pt x="250" y="390"/>
                    <a:pt x="258" y="383"/>
                    <a:pt x="270" y="377"/>
                  </a:cubicBezTo>
                  <a:close/>
                  <a:moveTo>
                    <a:pt x="291" y="1"/>
                  </a:moveTo>
                  <a:cubicBezTo>
                    <a:pt x="273" y="1"/>
                    <a:pt x="252" y="5"/>
                    <a:pt x="241" y="7"/>
                  </a:cubicBezTo>
                  <a:cubicBezTo>
                    <a:pt x="144" y="34"/>
                    <a:pt x="72" y="100"/>
                    <a:pt x="29" y="190"/>
                  </a:cubicBezTo>
                  <a:cubicBezTo>
                    <a:pt x="0" y="247"/>
                    <a:pt x="3" y="313"/>
                    <a:pt x="43" y="365"/>
                  </a:cubicBezTo>
                  <a:cubicBezTo>
                    <a:pt x="35" y="406"/>
                    <a:pt x="29" y="449"/>
                    <a:pt x="33" y="492"/>
                  </a:cubicBezTo>
                  <a:cubicBezTo>
                    <a:pt x="41" y="575"/>
                    <a:pt x="72" y="655"/>
                    <a:pt x="132" y="714"/>
                  </a:cubicBezTo>
                  <a:cubicBezTo>
                    <a:pt x="162" y="744"/>
                    <a:pt x="199" y="761"/>
                    <a:pt x="240" y="773"/>
                  </a:cubicBezTo>
                  <a:cubicBezTo>
                    <a:pt x="260" y="781"/>
                    <a:pt x="283" y="784"/>
                    <a:pt x="307" y="784"/>
                  </a:cubicBezTo>
                  <a:cubicBezTo>
                    <a:pt x="338" y="784"/>
                    <a:pt x="370" y="778"/>
                    <a:pt x="398" y="773"/>
                  </a:cubicBezTo>
                  <a:cubicBezTo>
                    <a:pt x="420" y="768"/>
                    <a:pt x="441" y="758"/>
                    <a:pt x="460" y="750"/>
                  </a:cubicBezTo>
                  <a:cubicBezTo>
                    <a:pt x="484" y="740"/>
                    <a:pt x="506" y="727"/>
                    <a:pt x="527" y="711"/>
                  </a:cubicBezTo>
                  <a:cubicBezTo>
                    <a:pt x="573" y="675"/>
                    <a:pt x="612" y="637"/>
                    <a:pt x="639" y="585"/>
                  </a:cubicBezTo>
                  <a:cubicBezTo>
                    <a:pt x="665" y="536"/>
                    <a:pt x="678" y="486"/>
                    <a:pt x="681" y="435"/>
                  </a:cubicBezTo>
                  <a:cubicBezTo>
                    <a:pt x="685" y="392"/>
                    <a:pt x="678" y="350"/>
                    <a:pt x="672" y="307"/>
                  </a:cubicBezTo>
                  <a:cubicBezTo>
                    <a:pt x="665" y="267"/>
                    <a:pt x="645" y="227"/>
                    <a:pt x="625" y="191"/>
                  </a:cubicBezTo>
                  <a:cubicBezTo>
                    <a:pt x="613" y="168"/>
                    <a:pt x="589" y="140"/>
                    <a:pt x="573" y="121"/>
                  </a:cubicBezTo>
                  <a:cubicBezTo>
                    <a:pt x="560" y="110"/>
                    <a:pt x="550" y="97"/>
                    <a:pt x="536" y="85"/>
                  </a:cubicBezTo>
                  <a:cubicBezTo>
                    <a:pt x="520" y="71"/>
                    <a:pt x="500" y="57"/>
                    <a:pt x="480" y="47"/>
                  </a:cubicBezTo>
                  <a:cubicBezTo>
                    <a:pt x="457" y="32"/>
                    <a:pt x="429" y="24"/>
                    <a:pt x="403" y="14"/>
                  </a:cubicBezTo>
                  <a:cubicBezTo>
                    <a:pt x="378" y="5"/>
                    <a:pt x="348" y="5"/>
                    <a:pt x="321" y="2"/>
                  </a:cubicBezTo>
                  <a:lnTo>
                    <a:pt x="308" y="2"/>
                  </a:lnTo>
                  <a:cubicBezTo>
                    <a:pt x="303" y="1"/>
                    <a:pt x="29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99"/>
            <p:cNvSpPr/>
            <p:nvPr/>
          </p:nvSpPr>
          <p:spPr>
            <a:xfrm>
              <a:off x="6771119" y="4223651"/>
              <a:ext cx="14361" cy="17398"/>
            </a:xfrm>
            <a:custGeom>
              <a:rect b="b" l="l" r="r" t="t"/>
              <a:pathLst>
                <a:path extrusionOk="0" h="550" w="454">
                  <a:moveTo>
                    <a:pt x="350" y="351"/>
                  </a:moveTo>
                  <a:lnTo>
                    <a:pt x="350" y="351"/>
                  </a:lnTo>
                  <a:cubicBezTo>
                    <a:pt x="347" y="358"/>
                    <a:pt x="347" y="366"/>
                    <a:pt x="346" y="373"/>
                  </a:cubicBezTo>
                  <a:cubicBezTo>
                    <a:pt x="346" y="366"/>
                    <a:pt x="347" y="358"/>
                    <a:pt x="350" y="351"/>
                  </a:cubicBezTo>
                  <a:close/>
                  <a:moveTo>
                    <a:pt x="257" y="0"/>
                  </a:moveTo>
                  <a:cubicBezTo>
                    <a:pt x="231" y="2"/>
                    <a:pt x="203" y="9"/>
                    <a:pt x="178" y="23"/>
                  </a:cubicBezTo>
                  <a:cubicBezTo>
                    <a:pt x="157" y="33"/>
                    <a:pt x="138" y="46"/>
                    <a:pt x="121" y="62"/>
                  </a:cubicBezTo>
                  <a:cubicBezTo>
                    <a:pt x="98" y="82"/>
                    <a:pt x="82" y="104"/>
                    <a:pt x="67" y="126"/>
                  </a:cubicBezTo>
                  <a:cubicBezTo>
                    <a:pt x="52" y="148"/>
                    <a:pt x="45" y="175"/>
                    <a:pt x="38" y="201"/>
                  </a:cubicBezTo>
                  <a:cubicBezTo>
                    <a:pt x="32" y="222"/>
                    <a:pt x="29" y="241"/>
                    <a:pt x="22" y="261"/>
                  </a:cubicBezTo>
                  <a:cubicBezTo>
                    <a:pt x="1" y="327"/>
                    <a:pt x="36" y="404"/>
                    <a:pt x="94" y="439"/>
                  </a:cubicBezTo>
                  <a:cubicBezTo>
                    <a:pt x="101" y="441"/>
                    <a:pt x="107" y="446"/>
                    <a:pt x="114" y="447"/>
                  </a:cubicBezTo>
                  <a:cubicBezTo>
                    <a:pt x="122" y="483"/>
                    <a:pt x="140" y="512"/>
                    <a:pt x="174" y="532"/>
                  </a:cubicBezTo>
                  <a:cubicBezTo>
                    <a:pt x="196" y="544"/>
                    <a:pt x="218" y="550"/>
                    <a:pt x="240" y="550"/>
                  </a:cubicBezTo>
                  <a:cubicBezTo>
                    <a:pt x="275" y="550"/>
                    <a:pt x="308" y="536"/>
                    <a:pt x="337" y="510"/>
                  </a:cubicBezTo>
                  <a:cubicBezTo>
                    <a:pt x="389" y="466"/>
                    <a:pt x="426" y="406"/>
                    <a:pt x="439" y="337"/>
                  </a:cubicBezTo>
                  <a:cubicBezTo>
                    <a:pt x="453" y="261"/>
                    <a:pt x="436" y="188"/>
                    <a:pt x="412" y="116"/>
                  </a:cubicBezTo>
                  <a:cubicBezTo>
                    <a:pt x="400" y="76"/>
                    <a:pt x="374" y="42"/>
                    <a:pt x="339" y="20"/>
                  </a:cubicBezTo>
                  <a:cubicBezTo>
                    <a:pt x="314" y="6"/>
                    <a:pt x="28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99"/>
            <p:cNvSpPr/>
            <p:nvPr/>
          </p:nvSpPr>
          <p:spPr>
            <a:xfrm>
              <a:off x="6860987" y="4221974"/>
              <a:ext cx="25527" cy="27520"/>
            </a:xfrm>
            <a:custGeom>
              <a:rect b="b" l="l" r="r" t="t"/>
              <a:pathLst>
                <a:path extrusionOk="0" h="870" w="807">
                  <a:moveTo>
                    <a:pt x="469" y="0"/>
                  </a:moveTo>
                  <a:cubicBezTo>
                    <a:pt x="440" y="5"/>
                    <a:pt x="413" y="8"/>
                    <a:pt x="390" y="13"/>
                  </a:cubicBezTo>
                  <a:cubicBezTo>
                    <a:pt x="356" y="22"/>
                    <a:pt x="327" y="35"/>
                    <a:pt x="298" y="53"/>
                  </a:cubicBezTo>
                  <a:cubicBezTo>
                    <a:pt x="284" y="56"/>
                    <a:pt x="268" y="62"/>
                    <a:pt x="255" y="69"/>
                  </a:cubicBezTo>
                  <a:cubicBezTo>
                    <a:pt x="84" y="167"/>
                    <a:pt x="1" y="394"/>
                    <a:pt x="36" y="582"/>
                  </a:cubicBezTo>
                  <a:cubicBezTo>
                    <a:pt x="55" y="686"/>
                    <a:pt x="125" y="785"/>
                    <a:pt x="224" y="829"/>
                  </a:cubicBezTo>
                  <a:cubicBezTo>
                    <a:pt x="279" y="856"/>
                    <a:pt x="336" y="869"/>
                    <a:pt x="394" y="869"/>
                  </a:cubicBezTo>
                  <a:cubicBezTo>
                    <a:pt x="457" y="869"/>
                    <a:pt x="520" y="853"/>
                    <a:pt x="580" y="821"/>
                  </a:cubicBezTo>
                  <a:cubicBezTo>
                    <a:pt x="681" y="765"/>
                    <a:pt x="735" y="663"/>
                    <a:pt x="774" y="563"/>
                  </a:cubicBezTo>
                  <a:cubicBezTo>
                    <a:pt x="807" y="470"/>
                    <a:pt x="804" y="366"/>
                    <a:pt x="785" y="271"/>
                  </a:cubicBezTo>
                  <a:cubicBezTo>
                    <a:pt x="778" y="232"/>
                    <a:pt x="759" y="191"/>
                    <a:pt x="738" y="157"/>
                  </a:cubicBezTo>
                  <a:cubicBezTo>
                    <a:pt x="695" y="89"/>
                    <a:pt x="635" y="46"/>
                    <a:pt x="560" y="18"/>
                  </a:cubicBezTo>
                  <a:cubicBezTo>
                    <a:pt x="533" y="6"/>
                    <a:pt x="502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99"/>
            <p:cNvSpPr/>
            <p:nvPr/>
          </p:nvSpPr>
          <p:spPr>
            <a:xfrm>
              <a:off x="6805409" y="4240068"/>
              <a:ext cx="42324" cy="21289"/>
            </a:xfrm>
            <a:custGeom>
              <a:rect b="b" l="l" r="r" t="t"/>
              <a:pathLst>
                <a:path extrusionOk="0" h="673" w="1338">
                  <a:moveTo>
                    <a:pt x="1128" y="1"/>
                  </a:moveTo>
                  <a:cubicBezTo>
                    <a:pt x="1065" y="1"/>
                    <a:pt x="1002" y="32"/>
                    <a:pt x="974" y="90"/>
                  </a:cubicBezTo>
                  <a:cubicBezTo>
                    <a:pt x="953" y="130"/>
                    <a:pt x="931" y="170"/>
                    <a:pt x="907" y="207"/>
                  </a:cubicBezTo>
                  <a:cubicBezTo>
                    <a:pt x="881" y="236"/>
                    <a:pt x="857" y="262"/>
                    <a:pt x="828" y="286"/>
                  </a:cubicBezTo>
                  <a:cubicBezTo>
                    <a:pt x="805" y="302"/>
                    <a:pt x="780" y="316"/>
                    <a:pt x="755" y="328"/>
                  </a:cubicBezTo>
                  <a:cubicBezTo>
                    <a:pt x="719" y="341"/>
                    <a:pt x="684" y="349"/>
                    <a:pt x="648" y="356"/>
                  </a:cubicBezTo>
                  <a:cubicBezTo>
                    <a:pt x="624" y="358"/>
                    <a:pt x="601" y="358"/>
                    <a:pt x="578" y="358"/>
                  </a:cubicBezTo>
                  <a:cubicBezTo>
                    <a:pt x="554" y="358"/>
                    <a:pt x="531" y="358"/>
                    <a:pt x="507" y="356"/>
                  </a:cubicBezTo>
                  <a:cubicBezTo>
                    <a:pt x="466" y="349"/>
                    <a:pt x="427" y="338"/>
                    <a:pt x="387" y="323"/>
                  </a:cubicBezTo>
                  <a:cubicBezTo>
                    <a:pt x="350" y="306"/>
                    <a:pt x="316" y="286"/>
                    <a:pt x="283" y="263"/>
                  </a:cubicBezTo>
                  <a:cubicBezTo>
                    <a:pt x="251" y="237"/>
                    <a:pt x="225" y="212"/>
                    <a:pt x="200" y="180"/>
                  </a:cubicBezTo>
                  <a:cubicBezTo>
                    <a:pt x="182" y="159"/>
                    <a:pt x="154" y="149"/>
                    <a:pt x="127" y="149"/>
                  </a:cubicBezTo>
                  <a:cubicBezTo>
                    <a:pt x="97" y="149"/>
                    <a:pt x="66" y="160"/>
                    <a:pt x="46" y="180"/>
                  </a:cubicBezTo>
                  <a:cubicBezTo>
                    <a:pt x="1" y="226"/>
                    <a:pt x="8" y="290"/>
                    <a:pt x="46" y="335"/>
                  </a:cubicBezTo>
                  <a:cubicBezTo>
                    <a:pt x="122" y="424"/>
                    <a:pt x="218" y="499"/>
                    <a:pt x="320" y="558"/>
                  </a:cubicBezTo>
                  <a:cubicBezTo>
                    <a:pt x="433" y="623"/>
                    <a:pt x="558" y="663"/>
                    <a:pt x="686" y="671"/>
                  </a:cubicBezTo>
                  <a:cubicBezTo>
                    <a:pt x="699" y="672"/>
                    <a:pt x="712" y="673"/>
                    <a:pt x="724" y="673"/>
                  </a:cubicBezTo>
                  <a:cubicBezTo>
                    <a:pt x="835" y="673"/>
                    <a:pt x="947" y="639"/>
                    <a:pt x="1044" y="585"/>
                  </a:cubicBezTo>
                  <a:cubicBezTo>
                    <a:pt x="1100" y="555"/>
                    <a:pt x="1150" y="508"/>
                    <a:pt x="1192" y="459"/>
                  </a:cubicBezTo>
                  <a:cubicBezTo>
                    <a:pt x="1246" y="392"/>
                    <a:pt x="1286" y="319"/>
                    <a:pt x="1314" y="235"/>
                  </a:cubicBezTo>
                  <a:cubicBezTo>
                    <a:pt x="1338" y="156"/>
                    <a:pt x="1296" y="66"/>
                    <a:pt x="1229" y="27"/>
                  </a:cubicBezTo>
                  <a:cubicBezTo>
                    <a:pt x="1202" y="11"/>
                    <a:pt x="1168" y="1"/>
                    <a:pt x="1136" y="1"/>
                  </a:cubicBezTo>
                  <a:cubicBezTo>
                    <a:pt x="1133" y="1"/>
                    <a:pt x="1131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99"/>
            <p:cNvSpPr/>
            <p:nvPr/>
          </p:nvSpPr>
          <p:spPr>
            <a:xfrm>
              <a:off x="6759605" y="4251108"/>
              <a:ext cx="31886" cy="23946"/>
            </a:xfrm>
            <a:custGeom>
              <a:rect b="b" l="l" r="r" t="t"/>
              <a:pathLst>
                <a:path extrusionOk="0" h="757" w="1008">
                  <a:moveTo>
                    <a:pt x="578" y="382"/>
                  </a:moveTo>
                  <a:cubicBezTo>
                    <a:pt x="582" y="382"/>
                    <a:pt x="588" y="382"/>
                    <a:pt x="595" y="385"/>
                  </a:cubicBezTo>
                  <a:cubicBezTo>
                    <a:pt x="618" y="390"/>
                    <a:pt x="644" y="395"/>
                    <a:pt x="667" y="402"/>
                  </a:cubicBezTo>
                  <a:cubicBezTo>
                    <a:pt x="671" y="404"/>
                    <a:pt x="673" y="407"/>
                    <a:pt x="675" y="408"/>
                  </a:cubicBezTo>
                  <a:cubicBezTo>
                    <a:pt x="675" y="410"/>
                    <a:pt x="675" y="411"/>
                    <a:pt x="674" y="411"/>
                  </a:cubicBezTo>
                  <a:cubicBezTo>
                    <a:pt x="668" y="423"/>
                    <a:pt x="664" y="433"/>
                    <a:pt x="657" y="444"/>
                  </a:cubicBezTo>
                  <a:cubicBezTo>
                    <a:pt x="651" y="450"/>
                    <a:pt x="645" y="457"/>
                    <a:pt x="638" y="461"/>
                  </a:cubicBezTo>
                  <a:cubicBezTo>
                    <a:pt x="632" y="465"/>
                    <a:pt x="625" y="468"/>
                    <a:pt x="621" y="471"/>
                  </a:cubicBezTo>
                  <a:cubicBezTo>
                    <a:pt x="611" y="473"/>
                    <a:pt x="602" y="476"/>
                    <a:pt x="595" y="478"/>
                  </a:cubicBezTo>
                  <a:cubicBezTo>
                    <a:pt x="585" y="479"/>
                    <a:pt x="576" y="479"/>
                    <a:pt x="566" y="479"/>
                  </a:cubicBezTo>
                  <a:cubicBezTo>
                    <a:pt x="556" y="479"/>
                    <a:pt x="546" y="479"/>
                    <a:pt x="535" y="478"/>
                  </a:cubicBezTo>
                  <a:lnTo>
                    <a:pt x="508" y="473"/>
                  </a:lnTo>
                  <a:cubicBezTo>
                    <a:pt x="529" y="453"/>
                    <a:pt x="551" y="431"/>
                    <a:pt x="565" y="407"/>
                  </a:cubicBezTo>
                  <a:cubicBezTo>
                    <a:pt x="568" y="400"/>
                    <a:pt x="574" y="390"/>
                    <a:pt x="578" y="382"/>
                  </a:cubicBezTo>
                  <a:close/>
                  <a:moveTo>
                    <a:pt x="463" y="0"/>
                  </a:moveTo>
                  <a:cubicBezTo>
                    <a:pt x="423" y="0"/>
                    <a:pt x="382" y="3"/>
                    <a:pt x="345" y="13"/>
                  </a:cubicBezTo>
                  <a:cubicBezTo>
                    <a:pt x="334" y="10"/>
                    <a:pt x="321" y="9"/>
                    <a:pt x="309" y="9"/>
                  </a:cubicBezTo>
                  <a:cubicBezTo>
                    <a:pt x="302" y="9"/>
                    <a:pt x="294" y="9"/>
                    <a:pt x="287" y="10"/>
                  </a:cubicBezTo>
                  <a:cubicBezTo>
                    <a:pt x="173" y="30"/>
                    <a:pt x="44" y="93"/>
                    <a:pt x="22" y="221"/>
                  </a:cubicBezTo>
                  <a:cubicBezTo>
                    <a:pt x="1" y="342"/>
                    <a:pt x="67" y="450"/>
                    <a:pt x="146" y="537"/>
                  </a:cubicBezTo>
                  <a:cubicBezTo>
                    <a:pt x="231" y="632"/>
                    <a:pt x="350" y="700"/>
                    <a:pt x="472" y="738"/>
                  </a:cubicBezTo>
                  <a:cubicBezTo>
                    <a:pt x="514" y="750"/>
                    <a:pt x="557" y="757"/>
                    <a:pt x="600" y="757"/>
                  </a:cubicBezTo>
                  <a:cubicBezTo>
                    <a:pt x="696" y="757"/>
                    <a:pt x="791" y="725"/>
                    <a:pt x="866" y="660"/>
                  </a:cubicBezTo>
                  <a:cubicBezTo>
                    <a:pt x="922" y="612"/>
                    <a:pt x="966" y="546"/>
                    <a:pt x="989" y="476"/>
                  </a:cubicBezTo>
                  <a:cubicBezTo>
                    <a:pt x="1002" y="441"/>
                    <a:pt x="1008" y="405"/>
                    <a:pt x="1008" y="370"/>
                  </a:cubicBezTo>
                  <a:cubicBezTo>
                    <a:pt x="1008" y="324"/>
                    <a:pt x="995" y="284"/>
                    <a:pt x="975" y="244"/>
                  </a:cubicBezTo>
                  <a:cubicBezTo>
                    <a:pt x="923" y="123"/>
                    <a:pt x="787" y="55"/>
                    <a:pt x="668" y="24"/>
                  </a:cubicBezTo>
                  <a:cubicBezTo>
                    <a:pt x="608" y="9"/>
                    <a:pt x="545" y="3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99"/>
            <p:cNvSpPr/>
            <p:nvPr/>
          </p:nvSpPr>
          <p:spPr>
            <a:xfrm>
              <a:off x="6769189" y="4256390"/>
              <a:ext cx="18948" cy="13950"/>
            </a:xfrm>
            <a:custGeom>
              <a:rect b="b" l="l" r="r" t="t"/>
              <a:pathLst>
                <a:path extrusionOk="0" h="441" w="599">
                  <a:moveTo>
                    <a:pt x="327" y="119"/>
                  </a:moveTo>
                  <a:cubicBezTo>
                    <a:pt x="322" y="119"/>
                    <a:pt x="319" y="121"/>
                    <a:pt x="314" y="121"/>
                  </a:cubicBezTo>
                  <a:cubicBezTo>
                    <a:pt x="319" y="119"/>
                    <a:pt x="322" y="119"/>
                    <a:pt x="327" y="119"/>
                  </a:cubicBezTo>
                  <a:close/>
                  <a:moveTo>
                    <a:pt x="324" y="1"/>
                  </a:moveTo>
                  <a:cubicBezTo>
                    <a:pt x="294" y="4"/>
                    <a:pt x="265" y="8"/>
                    <a:pt x="236" y="26"/>
                  </a:cubicBezTo>
                  <a:cubicBezTo>
                    <a:pt x="212" y="41"/>
                    <a:pt x="192" y="59"/>
                    <a:pt x="176" y="84"/>
                  </a:cubicBezTo>
                  <a:cubicBezTo>
                    <a:pt x="172" y="83"/>
                    <a:pt x="168" y="83"/>
                    <a:pt x="164" y="83"/>
                  </a:cubicBezTo>
                  <a:cubicBezTo>
                    <a:pt x="96" y="83"/>
                    <a:pt x="28" y="138"/>
                    <a:pt x="12" y="201"/>
                  </a:cubicBezTo>
                  <a:cubicBezTo>
                    <a:pt x="0" y="243"/>
                    <a:pt x="6" y="287"/>
                    <a:pt x="27" y="323"/>
                  </a:cubicBezTo>
                  <a:cubicBezTo>
                    <a:pt x="49" y="361"/>
                    <a:pt x="83" y="380"/>
                    <a:pt x="122" y="397"/>
                  </a:cubicBezTo>
                  <a:cubicBezTo>
                    <a:pt x="185" y="421"/>
                    <a:pt x="248" y="441"/>
                    <a:pt x="314" y="441"/>
                  </a:cubicBezTo>
                  <a:cubicBezTo>
                    <a:pt x="333" y="441"/>
                    <a:pt x="351" y="439"/>
                    <a:pt x="370" y="436"/>
                  </a:cubicBezTo>
                  <a:cubicBezTo>
                    <a:pt x="455" y="420"/>
                    <a:pt x="517" y="359"/>
                    <a:pt x="560" y="286"/>
                  </a:cubicBezTo>
                  <a:cubicBezTo>
                    <a:pt x="599" y="223"/>
                    <a:pt x="593" y="125"/>
                    <a:pt x="534" y="77"/>
                  </a:cubicBezTo>
                  <a:cubicBezTo>
                    <a:pt x="503" y="51"/>
                    <a:pt x="474" y="21"/>
                    <a:pt x="435" y="14"/>
                  </a:cubicBezTo>
                  <a:cubicBezTo>
                    <a:pt x="410" y="11"/>
                    <a:pt x="385" y="5"/>
                    <a:pt x="359" y="5"/>
                  </a:cubicBezTo>
                  <a:cubicBezTo>
                    <a:pt x="348" y="4"/>
                    <a:pt x="337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99"/>
            <p:cNvSpPr/>
            <p:nvPr/>
          </p:nvSpPr>
          <p:spPr>
            <a:xfrm>
              <a:off x="6856147" y="4255631"/>
              <a:ext cx="29070" cy="21194"/>
            </a:xfrm>
            <a:custGeom>
              <a:rect b="b" l="l" r="r" t="t"/>
              <a:pathLst>
                <a:path extrusionOk="0" h="670" w="919">
                  <a:moveTo>
                    <a:pt x="510" y="0"/>
                  </a:moveTo>
                  <a:cubicBezTo>
                    <a:pt x="473" y="3"/>
                    <a:pt x="441" y="7"/>
                    <a:pt x="407" y="15"/>
                  </a:cubicBezTo>
                  <a:cubicBezTo>
                    <a:pt x="315" y="15"/>
                    <a:pt x="227" y="30"/>
                    <a:pt x="148" y="78"/>
                  </a:cubicBezTo>
                  <a:cubicBezTo>
                    <a:pt x="105" y="102"/>
                    <a:pt x="72" y="138"/>
                    <a:pt x="46" y="179"/>
                  </a:cubicBezTo>
                  <a:cubicBezTo>
                    <a:pt x="20" y="218"/>
                    <a:pt x="12" y="265"/>
                    <a:pt x="6" y="311"/>
                  </a:cubicBezTo>
                  <a:cubicBezTo>
                    <a:pt x="0" y="351"/>
                    <a:pt x="10" y="396"/>
                    <a:pt x="23" y="431"/>
                  </a:cubicBezTo>
                  <a:cubicBezTo>
                    <a:pt x="42" y="477"/>
                    <a:pt x="66" y="517"/>
                    <a:pt x="102" y="554"/>
                  </a:cubicBezTo>
                  <a:cubicBezTo>
                    <a:pt x="178" y="633"/>
                    <a:pt x="288" y="666"/>
                    <a:pt x="394" y="669"/>
                  </a:cubicBezTo>
                  <a:cubicBezTo>
                    <a:pt x="401" y="669"/>
                    <a:pt x="408" y="670"/>
                    <a:pt x="415" y="670"/>
                  </a:cubicBezTo>
                  <a:cubicBezTo>
                    <a:pt x="473" y="670"/>
                    <a:pt x="534" y="654"/>
                    <a:pt x="589" y="639"/>
                  </a:cubicBezTo>
                  <a:cubicBezTo>
                    <a:pt x="666" y="617"/>
                    <a:pt x="743" y="582"/>
                    <a:pt x="804" y="527"/>
                  </a:cubicBezTo>
                  <a:cubicBezTo>
                    <a:pt x="851" y="489"/>
                    <a:pt x="885" y="437"/>
                    <a:pt x="901" y="377"/>
                  </a:cubicBezTo>
                  <a:cubicBezTo>
                    <a:pt x="918" y="312"/>
                    <a:pt x="901" y="252"/>
                    <a:pt x="875" y="191"/>
                  </a:cubicBezTo>
                  <a:cubicBezTo>
                    <a:pt x="851" y="139"/>
                    <a:pt x="799" y="99"/>
                    <a:pt x="752" y="66"/>
                  </a:cubicBezTo>
                  <a:cubicBezTo>
                    <a:pt x="696" y="29"/>
                    <a:pt x="627" y="12"/>
                    <a:pt x="560" y="3"/>
                  </a:cubicBezTo>
                  <a:cubicBezTo>
                    <a:pt x="544" y="2"/>
                    <a:pt x="527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99"/>
            <p:cNvSpPr/>
            <p:nvPr/>
          </p:nvSpPr>
          <p:spPr>
            <a:xfrm>
              <a:off x="6807180" y="4152636"/>
              <a:ext cx="11989" cy="18853"/>
            </a:xfrm>
            <a:custGeom>
              <a:rect b="b" l="l" r="r" t="t"/>
              <a:pathLst>
                <a:path extrusionOk="0" h="596" w="379">
                  <a:moveTo>
                    <a:pt x="203" y="0"/>
                  </a:moveTo>
                  <a:cubicBezTo>
                    <a:pt x="131" y="0"/>
                    <a:pt x="69" y="49"/>
                    <a:pt x="48" y="121"/>
                  </a:cubicBezTo>
                  <a:cubicBezTo>
                    <a:pt x="22" y="205"/>
                    <a:pt x="20" y="294"/>
                    <a:pt x="9" y="381"/>
                  </a:cubicBezTo>
                  <a:lnTo>
                    <a:pt x="9" y="384"/>
                  </a:lnTo>
                  <a:cubicBezTo>
                    <a:pt x="2" y="430"/>
                    <a:pt x="0" y="470"/>
                    <a:pt x="25" y="513"/>
                  </a:cubicBezTo>
                  <a:cubicBezTo>
                    <a:pt x="48" y="550"/>
                    <a:pt x="83" y="577"/>
                    <a:pt x="126" y="589"/>
                  </a:cubicBezTo>
                  <a:cubicBezTo>
                    <a:pt x="140" y="593"/>
                    <a:pt x="155" y="595"/>
                    <a:pt x="170" y="595"/>
                  </a:cubicBezTo>
                  <a:cubicBezTo>
                    <a:pt x="199" y="595"/>
                    <a:pt x="229" y="587"/>
                    <a:pt x="255" y="573"/>
                  </a:cubicBezTo>
                  <a:cubicBezTo>
                    <a:pt x="288" y="553"/>
                    <a:pt x="324" y="514"/>
                    <a:pt x="331" y="473"/>
                  </a:cubicBezTo>
                  <a:cubicBezTo>
                    <a:pt x="347" y="371"/>
                    <a:pt x="377" y="271"/>
                    <a:pt x="378" y="166"/>
                  </a:cubicBezTo>
                  <a:cubicBezTo>
                    <a:pt x="378" y="92"/>
                    <a:pt x="327" y="26"/>
                    <a:pt x="255" y="6"/>
                  </a:cubicBezTo>
                  <a:cubicBezTo>
                    <a:pt x="241" y="2"/>
                    <a:pt x="224" y="0"/>
                    <a:pt x="209" y="0"/>
                  </a:cubicBezTo>
                  <a:cubicBezTo>
                    <a:pt x="207" y="0"/>
                    <a:pt x="205" y="0"/>
                    <a:pt x="20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99"/>
            <p:cNvSpPr/>
            <p:nvPr/>
          </p:nvSpPr>
          <p:spPr>
            <a:xfrm>
              <a:off x="6812779" y="4123692"/>
              <a:ext cx="12590" cy="19581"/>
            </a:xfrm>
            <a:custGeom>
              <a:rect b="b" l="l" r="r" t="t"/>
              <a:pathLst>
                <a:path extrusionOk="0" h="619" w="398">
                  <a:moveTo>
                    <a:pt x="237" y="0"/>
                  </a:moveTo>
                  <a:cubicBezTo>
                    <a:pt x="209" y="3"/>
                    <a:pt x="180" y="10"/>
                    <a:pt x="154" y="25"/>
                  </a:cubicBezTo>
                  <a:cubicBezTo>
                    <a:pt x="117" y="48"/>
                    <a:pt x="97" y="79"/>
                    <a:pt x="81" y="119"/>
                  </a:cubicBezTo>
                  <a:cubicBezTo>
                    <a:pt x="64" y="163"/>
                    <a:pt x="47" y="208"/>
                    <a:pt x="35" y="257"/>
                  </a:cubicBezTo>
                  <a:cubicBezTo>
                    <a:pt x="18" y="317"/>
                    <a:pt x="14" y="384"/>
                    <a:pt x="7" y="447"/>
                  </a:cubicBezTo>
                  <a:cubicBezTo>
                    <a:pt x="1" y="490"/>
                    <a:pt x="28" y="540"/>
                    <a:pt x="57" y="569"/>
                  </a:cubicBezTo>
                  <a:cubicBezTo>
                    <a:pt x="88" y="600"/>
                    <a:pt x="133" y="619"/>
                    <a:pt x="177" y="619"/>
                  </a:cubicBezTo>
                  <a:cubicBezTo>
                    <a:pt x="223" y="619"/>
                    <a:pt x="267" y="600"/>
                    <a:pt x="297" y="569"/>
                  </a:cubicBezTo>
                  <a:cubicBezTo>
                    <a:pt x="333" y="533"/>
                    <a:pt x="343" y="494"/>
                    <a:pt x="348" y="447"/>
                  </a:cubicBezTo>
                  <a:lnTo>
                    <a:pt x="348" y="441"/>
                  </a:lnTo>
                  <a:cubicBezTo>
                    <a:pt x="359" y="361"/>
                    <a:pt x="373" y="282"/>
                    <a:pt x="389" y="204"/>
                  </a:cubicBezTo>
                  <a:cubicBezTo>
                    <a:pt x="398" y="161"/>
                    <a:pt x="396" y="119"/>
                    <a:pt x="373" y="79"/>
                  </a:cubicBezTo>
                  <a:cubicBezTo>
                    <a:pt x="352" y="43"/>
                    <a:pt x="317" y="17"/>
                    <a:pt x="277" y="6"/>
                  </a:cubicBezTo>
                  <a:cubicBezTo>
                    <a:pt x="264" y="3"/>
                    <a:pt x="252" y="0"/>
                    <a:pt x="23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99"/>
            <p:cNvSpPr/>
            <p:nvPr/>
          </p:nvSpPr>
          <p:spPr>
            <a:xfrm>
              <a:off x="6822996" y="4099398"/>
              <a:ext cx="8224" cy="14045"/>
            </a:xfrm>
            <a:custGeom>
              <a:rect b="b" l="l" r="r" t="t"/>
              <a:pathLst>
                <a:path extrusionOk="0" h="444" w="260">
                  <a:moveTo>
                    <a:pt x="226" y="143"/>
                  </a:moveTo>
                  <a:cubicBezTo>
                    <a:pt x="224" y="147"/>
                    <a:pt x="222" y="152"/>
                    <a:pt x="220" y="157"/>
                  </a:cubicBezTo>
                  <a:lnTo>
                    <a:pt x="220" y="157"/>
                  </a:lnTo>
                  <a:cubicBezTo>
                    <a:pt x="224" y="152"/>
                    <a:pt x="225" y="148"/>
                    <a:pt x="226" y="143"/>
                  </a:cubicBezTo>
                  <a:close/>
                  <a:moveTo>
                    <a:pt x="184" y="0"/>
                  </a:moveTo>
                  <a:cubicBezTo>
                    <a:pt x="167" y="0"/>
                    <a:pt x="148" y="10"/>
                    <a:pt x="138" y="29"/>
                  </a:cubicBezTo>
                  <a:cubicBezTo>
                    <a:pt x="116" y="77"/>
                    <a:pt x="95" y="122"/>
                    <a:pt x="75" y="170"/>
                  </a:cubicBezTo>
                  <a:cubicBezTo>
                    <a:pt x="50" y="231"/>
                    <a:pt x="30" y="299"/>
                    <a:pt x="10" y="364"/>
                  </a:cubicBezTo>
                  <a:cubicBezTo>
                    <a:pt x="0" y="396"/>
                    <a:pt x="22" y="432"/>
                    <a:pt x="53" y="442"/>
                  </a:cubicBezTo>
                  <a:cubicBezTo>
                    <a:pt x="59" y="443"/>
                    <a:pt x="64" y="444"/>
                    <a:pt x="69" y="444"/>
                  </a:cubicBezTo>
                  <a:cubicBezTo>
                    <a:pt x="97" y="444"/>
                    <a:pt x="122" y="425"/>
                    <a:pt x="130" y="399"/>
                  </a:cubicBezTo>
                  <a:cubicBezTo>
                    <a:pt x="156" y="315"/>
                    <a:pt x="187" y="236"/>
                    <a:pt x="220" y="157"/>
                  </a:cubicBezTo>
                  <a:lnTo>
                    <a:pt x="220" y="157"/>
                  </a:lnTo>
                  <a:cubicBezTo>
                    <a:pt x="220" y="157"/>
                    <a:pt x="220" y="158"/>
                    <a:pt x="219" y="158"/>
                  </a:cubicBezTo>
                  <a:cubicBezTo>
                    <a:pt x="229" y="137"/>
                    <a:pt x="238" y="115"/>
                    <a:pt x="246" y="95"/>
                  </a:cubicBezTo>
                  <a:cubicBezTo>
                    <a:pt x="254" y="80"/>
                    <a:pt x="259" y="65"/>
                    <a:pt x="254" y="48"/>
                  </a:cubicBezTo>
                  <a:cubicBezTo>
                    <a:pt x="251" y="31"/>
                    <a:pt x="239" y="17"/>
                    <a:pt x="224" y="9"/>
                  </a:cubicBezTo>
                  <a:cubicBezTo>
                    <a:pt x="215" y="5"/>
                    <a:pt x="202" y="1"/>
                    <a:pt x="191" y="1"/>
                  </a:cubicBezTo>
                  <a:cubicBezTo>
                    <a:pt x="189" y="0"/>
                    <a:pt x="186" y="0"/>
                    <a:pt x="18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99"/>
            <p:cNvSpPr/>
            <p:nvPr/>
          </p:nvSpPr>
          <p:spPr>
            <a:xfrm>
              <a:off x="6834036" y="4066564"/>
              <a:ext cx="14899" cy="18695"/>
            </a:xfrm>
            <a:custGeom>
              <a:rect b="b" l="l" r="r" t="t"/>
              <a:pathLst>
                <a:path extrusionOk="0" h="591" w="471">
                  <a:moveTo>
                    <a:pt x="333" y="1"/>
                  </a:moveTo>
                  <a:cubicBezTo>
                    <a:pt x="287" y="1"/>
                    <a:pt x="241" y="26"/>
                    <a:pt x="215" y="67"/>
                  </a:cubicBezTo>
                  <a:cubicBezTo>
                    <a:pt x="151" y="165"/>
                    <a:pt x="94" y="267"/>
                    <a:pt x="38" y="373"/>
                  </a:cubicBezTo>
                  <a:cubicBezTo>
                    <a:pt x="1" y="443"/>
                    <a:pt x="19" y="530"/>
                    <a:pt x="89" y="572"/>
                  </a:cubicBezTo>
                  <a:cubicBezTo>
                    <a:pt x="111" y="584"/>
                    <a:pt x="137" y="590"/>
                    <a:pt x="162" y="590"/>
                  </a:cubicBezTo>
                  <a:cubicBezTo>
                    <a:pt x="213" y="590"/>
                    <a:pt x="265" y="566"/>
                    <a:pt x="290" y="520"/>
                  </a:cubicBezTo>
                  <a:cubicBezTo>
                    <a:pt x="344" y="414"/>
                    <a:pt x="396" y="309"/>
                    <a:pt x="446" y="201"/>
                  </a:cubicBezTo>
                  <a:cubicBezTo>
                    <a:pt x="462" y="167"/>
                    <a:pt x="470" y="135"/>
                    <a:pt x="460" y="99"/>
                  </a:cubicBezTo>
                  <a:cubicBezTo>
                    <a:pt x="452" y="65"/>
                    <a:pt x="427" y="36"/>
                    <a:pt x="399" y="19"/>
                  </a:cubicBezTo>
                  <a:cubicBezTo>
                    <a:pt x="377" y="6"/>
                    <a:pt x="356" y="1"/>
                    <a:pt x="3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99"/>
            <p:cNvSpPr/>
            <p:nvPr/>
          </p:nvSpPr>
          <p:spPr>
            <a:xfrm>
              <a:off x="6704311" y="4155388"/>
              <a:ext cx="12685" cy="19201"/>
            </a:xfrm>
            <a:custGeom>
              <a:rect b="b" l="l" r="r" t="t"/>
              <a:pathLst>
                <a:path extrusionOk="0" h="607" w="401">
                  <a:moveTo>
                    <a:pt x="92" y="1"/>
                  </a:moveTo>
                  <a:cubicBezTo>
                    <a:pt x="78" y="3"/>
                    <a:pt x="61" y="6"/>
                    <a:pt x="49" y="13"/>
                  </a:cubicBezTo>
                  <a:cubicBezTo>
                    <a:pt x="29" y="26"/>
                    <a:pt x="14" y="46"/>
                    <a:pt x="8" y="68"/>
                  </a:cubicBezTo>
                  <a:cubicBezTo>
                    <a:pt x="1" y="92"/>
                    <a:pt x="6" y="114"/>
                    <a:pt x="16" y="137"/>
                  </a:cubicBezTo>
                  <a:cubicBezTo>
                    <a:pt x="51" y="208"/>
                    <a:pt x="85" y="283"/>
                    <a:pt x="121" y="354"/>
                  </a:cubicBezTo>
                  <a:cubicBezTo>
                    <a:pt x="157" y="426"/>
                    <a:pt x="197" y="495"/>
                    <a:pt x="235" y="565"/>
                  </a:cubicBezTo>
                  <a:cubicBezTo>
                    <a:pt x="251" y="591"/>
                    <a:pt x="279" y="607"/>
                    <a:pt x="308" y="607"/>
                  </a:cubicBezTo>
                  <a:cubicBezTo>
                    <a:pt x="323" y="607"/>
                    <a:pt x="337" y="603"/>
                    <a:pt x="350" y="595"/>
                  </a:cubicBezTo>
                  <a:cubicBezTo>
                    <a:pt x="390" y="570"/>
                    <a:pt x="400" y="522"/>
                    <a:pt x="380" y="480"/>
                  </a:cubicBezTo>
                  <a:cubicBezTo>
                    <a:pt x="308" y="336"/>
                    <a:pt x="238" y="191"/>
                    <a:pt x="171" y="46"/>
                  </a:cubicBezTo>
                  <a:cubicBezTo>
                    <a:pt x="157" y="18"/>
                    <a:pt x="124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99"/>
            <p:cNvSpPr/>
            <p:nvPr/>
          </p:nvSpPr>
          <p:spPr>
            <a:xfrm>
              <a:off x="6718451" y="4180947"/>
              <a:ext cx="12906" cy="14772"/>
            </a:xfrm>
            <a:custGeom>
              <a:rect b="b" l="l" r="r" t="t"/>
              <a:pathLst>
                <a:path extrusionOk="0" h="467" w="408">
                  <a:moveTo>
                    <a:pt x="298" y="219"/>
                  </a:moveTo>
                  <a:cubicBezTo>
                    <a:pt x="301" y="222"/>
                    <a:pt x="304" y="226"/>
                    <a:pt x="307" y="229"/>
                  </a:cubicBezTo>
                  <a:cubicBezTo>
                    <a:pt x="304" y="225"/>
                    <a:pt x="301" y="222"/>
                    <a:pt x="298" y="219"/>
                  </a:cubicBezTo>
                  <a:close/>
                  <a:moveTo>
                    <a:pt x="105" y="0"/>
                  </a:moveTo>
                  <a:cubicBezTo>
                    <a:pt x="89" y="0"/>
                    <a:pt x="71" y="4"/>
                    <a:pt x="56" y="13"/>
                  </a:cubicBezTo>
                  <a:cubicBezTo>
                    <a:pt x="35" y="26"/>
                    <a:pt x="18" y="46"/>
                    <a:pt x="10" y="72"/>
                  </a:cubicBezTo>
                  <a:cubicBezTo>
                    <a:pt x="0" y="99"/>
                    <a:pt x="8" y="123"/>
                    <a:pt x="19" y="149"/>
                  </a:cubicBezTo>
                  <a:cubicBezTo>
                    <a:pt x="46" y="205"/>
                    <a:pt x="75" y="256"/>
                    <a:pt x="111" y="307"/>
                  </a:cubicBezTo>
                  <a:cubicBezTo>
                    <a:pt x="146" y="355"/>
                    <a:pt x="187" y="398"/>
                    <a:pt x="232" y="438"/>
                  </a:cubicBezTo>
                  <a:cubicBezTo>
                    <a:pt x="252" y="456"/>
                    <a:pt x="278" y="466"/>
                    <a:pt x="303" y="466"/>
                  </a:cubicBezTo>
                  <a:cubicBezTo>
                    <a:pt x="327" y="466"/>
                    <a:pt x="350" y="458"/>
                    <a:pt x="368" y="438"/>
                  </a:cubicBezTo>
                  <a:cubicBezTo>
                    <a:pt x="407" y="400"/>
                    <a:pt x="404" y="341"/>
                    <a:pt x="368" y="301"/>
                  </a:cubicBezTo>
                  <a:cubicBezTo>
                    <a:pt x="343" y="272"/>
                    <a:pt x="315" y="244"/>
                    <a:pt x="292" y="213"/>
                  </a:cubicBezTo>
                  <a:cubicBezTo>
                    <a:pt x="255" y="162"/>
                    <a:pt x="219" y="108"/>
                    <a:pt x="191" y="49"/>
                  </a:cubicBezTo>
                  <a:cubicBezTo>
                    <a:pt x="175" y="16"/>
                    <a:pt x="141" y="0"/>
                    <a:pt x="10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99"/>
            <p:cNvSpPr/>
            <p:nvPr/>
          </p:nvSpPr>
          <p:spPr>
            <a:xfrm>
              <a:off x="6682674" y="4284037"/>
              <a:ext cx="9585" cy="13412"/>
            </a:xfrm>
            <a:custGeom>
              <a:rect b="b" l="l" r="r" t="t"/>
              <a:pathLst>
                <a:path extrusionOk="0" h="424" w="303">
                  <a:moveTo>
                    <a:pt x="212" y="1"/>
                  </a:moveTo>
                  <a:cubicBezTo>
                    <a:pt x="208" y="1"/>
                    <a:pt x="204" y="1"/>
                    <a:pt x="201" y="3"/>
                  </a:cubicBezTo>
                  <a:cubicBezTo>
                    <a:pt x="179" y="7"/>
                    <a:pt x="168" y="22"/>
                    <a:pt x="155" y="39"/>
                  </a:cubicBezTo>
                  <a:cubicBezTo>
                    <a:pt x="128" y="76"/>
                    <a:pt x="103" y="116"/>
                    <a:pt x="79" y="158"/>
                  </a:cubicBezTo>
                  <a:cubicBezTo>
                    <a:pt x="53" y="206"/>
                    <a:pt x="30" y="256"/>
                    <a:pt x="10" y="308"/>
                  </a:cubicBezTo>
                  <a:cubicBezTo>
                    <a:pt x="0" y="329"/>
                    <a:pt x="7" y="358"/>
                    <a:pt x="19" y="378"/>
                  </a:cubicBezTo>
                  <a:cubicBezTo>
                    <a:pt x="32" y="398"/>
                    <a:pt x="49" y="412"/>
                    <a:pt x="72" y="420"/>
                  </a:cubicBezTo>
                  <a:cubicBezTo>
                    <a:pt x="79" y="422"/>
                    <a:pt x="87" y="423"/>
                    <a:pt x="95" y="423"/>
                  </a:cubicBezTo>
                  <a:cubicBezTo>
                    <a:pt x="111" y="423"/>
                    <a:pt x="127" y="418"/>
                    <a:pt x="142" y="410"/>
                  </a:cubicBezTo>
                  <a:cubicBezTo>
                    <a:pt x="163" y="398"/>
                    <a:pt x="173" y="380"/>
                    <a:pt x="183" y="357"/>
                  </a:cubicBezTo>
                  <a:cubicBezTo>
                    <a:pt x="185" y="351"/>
                    <a:pt x="188" y="344"/>
                    <a:pt x="191" y="338"/>
                  </a:cubicBezTo>
                  <a:lnTo>
                    <a:pt x="191" y="338"/>
                  </a:lnTo>
                  <a:cubicBezTo>
                    <a:pt x="188" y="341"/>
                    <a:pt x="188" y="344"/>
                    <a:pt x="186" y="345"/>
                  </a:cubicBezTo>
                  <a:cubicBezTo>
                    <a:pt x="221" y="269"/>
                    <a:pt x="255" y="193"/>
                    <a:pt x="288" y="120"/>
                  </a:cubicBezTo>
                  <a:cubicBezTo>
                    <a:pt x="298" y="100"/>
                    <a:pt x="302" y="83"/>
                    <a:pt x="295" y="59"/>
                  </a:cubicBezTo>
                  <a:cubicBezTo>
                    <a:pt x="291" y="40"/>
                    <a:pt x="278" y="23"/>
                    <a:pt x="259" y="13"/>
                  </a:cubicBezTo>
                  <a:cubicBezTo>
                    <a:pt x="248" y="6"/>
                    <a:pt x="234" y="2"/>
                    <a:pt x="219" y="2"/>
                  </a:cubicBezTo>
                  <a:cubicBezTo>
                    <a:pt x="217" y="1"/>
                    <a:pt x="214" y="1"/>
                    <a:pt x="2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99"/>
            <p:cNvSpPr/>
            <p:nvPr/>
          </p:nvSpPr>
          <p:spPr>
            <a:xfrm>
              <a:off x="6697289" y="4264267"/>
              <a:ext cx="14076" cy="13127"/>
            </a:xfrm>
            <a:custGeom>
              <a:rect b="b" l="l" r="r" t="t"/>
              <a:pathLst>
                <a:path extrusionOk="0" h="415" w="445">
                  <a:moveTo>
                    <a:pt x="357" y="1"/>
                  </a:moveTo>
                  <a:cubicBezTo>
                    <a:pt x="337" y="1"/>
                    <a:pt x="320" y="9"/>
                    <a:pt x="304" y="22"/>
                  </a:cubicBezTo>
                  <a:cubicBezTo>
                    <a:pt x="208" y="107"/>
                    <a:pt x="118" y="196"/>
                    <a:pt x="29" y="287"/>
                  </a:cubicBezTo>
                  <a:cubicBezTo>
                    <a:pt x="1" y="316"/>
                    <a:pt x="1" y="364"/>
                    <a:pt x="29" y="393"/>
                  </a:cubicBezTo>
                  <a:cubicBezTo>
                    <a:pt x="44" y="407"/>
                    <a:pt x="63" y="415"/>
                    <a:pt x="82" y="415"/>
                  </a:cubicBezTo>
                  <a:cubicBezTo>
                    <a:pt x="102" y="415"/>
                    <a:pt x="121" y="407"/>
                    <a:pt x="135" y="393"/>
                  </a:cubicBezTo>
                  <a:cubicBezTo>
                    <a:pt x="224" y="303"/>
                    <a:pt x="321" y="217"/>
                    <a:pt x="415" y="130"/>
                  </a:cubicBezTo>
                  <a:cubicBezTo>
                    <a:pt x="445" y="101"/>
                    <a:pt x="443" y="51"/>
                    <a:pt x="415" y="22"/>
                  </a:cubicBezTo>
                  <a:cubicBezTo>
                    <a:pt x="400" y="8"/>
                    <a:pt x="380" y="1"/>
                    <a:pt x="362" y="1"/>
                  </a:cubicBezTo>
                  <a:cubicBezTo>
                    <a:pt x="360" y="1"/>
                    <a:pt x="358" y="1"/>
                    <a:pt x="3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99"/>
            <p:cNvSpPr/>
            <p:nvPr/>
          </p:nvSpPr>
          <p:spPr>
            <a:xfrm>
              <a:off x="6720127" y="4245224"/>
              <a:ext cx="13064" cy="9142"/>
            </a:xfrm>
            <a:custGeom>
              <a:rect b="b" l="l" r="r" t="t"/>
              <a:pathLst>
                <a:path extrusionOk="0" h="289" w="413">
                  <a:moveTo>
                    <a:pt x="314" y="1"/>
                  </a:moveTo>
                  <a:cubicBezTo>
                    <a:pt x="302" y="1"/>
                    <a:pt x="291" y="4"/>
                    <a:pt x="280" y="10"/>
                  </a:cubicBezTo>
                  <a:cubicBezTo>
                    <a:pt x="204" y="43"/>
                    <a:pt x="131" y="77"/>
                    <a:pt x="59" y="116"/>
                  </a:cubicBezTo>
                  <a:cubicBezTo>
                    <a:pt x="15" y="142"/>
                    <a:pt x="0" y="200"/>
                    <a:pt x="25" y="243"/>
                  </a:cubicBezTo>
                  <a:cubicBezTo>
                    <a:pt x="42" y="273"/>
                    <a:pt x="74" y="289"/>
                    <a:pt x="107" y="289"/>
                  </a:cubicBezTo>
                  <a:cubicBezTo>
                    <a:pt x="122" y="289"/>
                    <a:pt x="138" y="285"/>
                    <a:pt x="152" y="278"/>
                  </a:cubicBezTo>
                  <a:cubicBezTo>
                    <a:pt x="224" y="238"/>
                    <a:pt x="291" y="195"/>
                    <a:pt x="361" y="153"/>
                  </a:cubicBezTo>
                  <a:cubicBezTo>
                    <a:pt x="398" y="130"/>
                    <a:pt x="413" y="80"/>
                    <a:pt x="391" y="42"/>
                  </a:cubicBezTo>
                  <a:cubicBezTo>
                    <a:pt x="381" y="23"/>
                    <a:pt x="363" y="9"/>
                    <a:pt x="344" y="3"/>
                  </a:cubicBezTo>
                  <a:cubicBezTo>
                    <a:pt x="337" y="1"/>
                    <a:pt x="331" y="1"/>
                    <a:pt x="324" y="1"/>
                  </a:cubicBezTo>
                  <a:cubicBezTo>
                    <a:pt x="321" y="1"/>
                    <a:pt x="317" y="1"/>
                    <a:pt x="31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99"/>
            <p:cNvSpPr/>
            <p:nvPr/>
          </p:nvSpPr>
          <p:spPr>
            <a:xfrm>
              <a:off x="6777920" y="4301783"/>
              <a:ext cx="6326" cy="20624"/>
            </a:xfrm>
            <a:custGeom>
              <a:rect b="b" l="l" r="r" t="t"/>
              <a:pathLst>
                <a:path extrusionOk="0" h="652" w="200">
                  <a:moveTo>
                    <a:pt x="106" y="0"/>
                  </a:moveTo>
                  <a:cubicBezTo>
                    <a:pt x="85" y="2"/>
                    <a:pt x="65" y="9"/>
                    <a:pt x="51" y="23"/>
                  </a:cubicBezTo>
                  <a:cubicBezTo>
                    <a:pt x="36" y="39"/>
                    <a:pt x="31" y="55"/>
                    <a:pt x="29" y="76"/>
                  </a:cubicBezTo>
                  <a:cubicBezTo>
                    <a:pt x="18" y="158"/>
                    <a:pt x="9" y="238"/>
                    <a:pt x="3" y="318"/>
                  </a:cubicBezTo>
                  <a:cubicBezTo>
                    <a:pt x="0" y="398"/>
                    <a:pt x="3" y="480"/>
                    <a:pt x="15" y="560"/>
                  </a:cubicBezTo>
                  <a:cubicBezTo>
                    <a:pt x="18" y="585"/>
                    <a:pt x="23" y="606"/>
                    <a:pt x="42" y="625"/>
                  </a:cubicBezTo>
                  <a:cubicBezTo>
                    <a:pt x="59" y="642"/>
                    <a:pt x="81" y="652"/>
                    <a:pt x="106" y="652"/>
                  </a:cubicBezTo>
                  <a:cubicBezTo>
                    <a:pt x="131" y="652"/>
                    <a:pt x="152" y="642"/>
                    <a:pt x="171" y="625"/>
                  </a:cubicBezTo>
                  <a:cubicBezTo>
                    <a:pt x="185" y="609"/>
                    <a:pt x="199" y="583"/>
                    <a:pt x="197" y="560"/>
                  </a:cubicBezTo>
                  <a:cubicBezTo>
                    <a:pt x="178" y="398"/>
                    <a:pt x="164" y="238"/>
                    <a:pt x="181" y="75"/>
                  </a:cubicBezTo>
                  <a:cubicBezTo>
                    <a:pt x="185" y="33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99"/>
            <p:cNvSpPr/>
            <p:nvPr/>
          </p:nvSpPr>
          <p:spPr>
            <a:xfrm>
              <a:off x="6777920" y="4335598"/>
              <a:ext cx="8509" cy="16164"/>
            </a:xfrm>
            <a:custGeom>
              <a:rect b="b" l="l" r="r" t="t"/>
              <a:pathLst>
                <a:path extrusionOk="0" h="511" w="269">
                  <a:moveTo>
                    <a:pt x="122" y="1"/>
                  </a:moveTo>
                  <a:cubicBezTo>
                    <a:pt x="92" y="1"/>
                    <a:pt x="59" y="14"/>
                    <a:pt x="38" y="35"/>
                  </a:cubicBezTo>
                  <a:cubicBezTo>
                    <a:pt x="18" y="55"/>
                    <a:pt x="0" y="88"/>
                    <a:pt x="3" y="116"/>
                  </a:cubicBezTo>
                  <a:cubicBezTo>
                    <a:pt x="9" y="163"/>
                    <a:pt x="16" y="210"/>
                    <a:pt x="25" y="257"/>
                  </a:cubicBezTo>
                  <a:cubicBezTo>
                    <a:pt x="36" y="317"/>
                    <a:pt x="52" y="379"/>
                    <a:pt x="68" y="438"/>
                  </a:cubicBezTo>
                  <a:cubicBezTo>
                    <a:pt x="79" y="481"/>
                    <a:pt x="121" y="511"/>
                    <a:pt x="165" y="511"/>
                  </a:cubicBezTo>
                  <a:cubicBezTo>
                    <a:pt x="192" y="511"/>
                    <a:pt x="217" y="501"/>
                    <a:pt x="237" y="482"/>
                  </a:cubicBezTo>
                  <a:cubicBezTo>
                    <a:pt x="254" y="466"/>
                    <a:pt x="268" y="436"/>
                    <a:pt x="265" y="411"/>
                  </a:cubicBezTo>
                  <a:cubicBezTo>
                    <a:pt x="254" y="313"/>
                    <a:pt x="247" y="214"/>
                    <a:pt x="237" y="116"/>
                  </a:cubicBezTo>
                  <a:cubicBezTo>
                    <a:pt x="232" y="84"/>
                    <a:pt x="225" y="58"/>
                    <a:pt x="202" y="35"/>
                  </a:cubicBezTo>
                  <a:cubicBezTo>
                    <a:pt x="181" y="14"/>
                    <a:pt x="152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99"/>
            <p:cNvSpPr/>
            <p:nvPr/>
          </p:nvSpPr>
          <p:spPr>
            <a:xfrm>
              <a:off x="6782254" y="4367104"/>
              <a:ext cx="9142" cy="16449"/>
            </a:xfrm>
            <a:custGeom>
              <a:rect b="b" l="l" r="r" t="t"/>
              <a:pathLst>
                <a:path extrusionOk="0" h="520" w="289">
                  <a:moveTo>
                    <a:pt x="82" y="1"/>
                  </a:moveTo>
                  <a:cubicBezTo>
                    <a:pt x="79" y="1"/>
                    <a:pt x="74" y="2"/>
                    <a:pt x="70" y="4"/>
                  </a:cubicBezTo>
                  <a:cubicBezTo>
                    <a:pt x="22" y="16"/>
                    <a:pt x="1" y="62"/>
                    <a:pt x="9" y="106"/>
                  </a:cubicBezTo>
                  <a:cubicBezTo>
                    <a:pt x="24" y="172"/>
                    <a:pt x="41" y="238"/>
                    <a:pt x="62" y="302"/>
                  </a:cubicBezTo>
                  <a:cubicBezTo>
                    <a:pt x="81" y="364"/>
                    <a:pt x="108" y="423"/>
                    <a:pt x="134" y="480"/>
                  </a:cubicBezTo>
                  <a:cubicBezTo>
                    <a:pt x="146" y="505"/>
                    <a:pt x="176" y="519"/>
                    <a:pt x="204" y="519"/>
                  </a:cubicBezTo>
                  <a:cubicBezTo>
                    <a:pt x="219" y="519"/>
                    <a:pt x="233" y="516"/>
                    <a:pt x="244" y="508"/>
                  </a:cubicBezTo>
                  <a:cubicBezTo>
                    <a:pt x="263" y="497"/>
                    <a:pt x="277" y="480"/>
                    <a:pt x="282" y="460"/>
                  </a:cubicBezTo>
                  <a:cubicBezTo>
                    <a:pt x="289" y="437"/>
                    <a:pt x="284" y="417"/>
                    <a:pt x="273" y="398"/>
                  </a:cubicBezTo>
                  <a:cubicBezTo>
                    <a:pt x="264" y="377"/>
                    <a:pt x="256" y="357"/>
                    <a:pt x="246" y="335"/>
                  </a:cubicBezTo>
                  <a:lnTo>
                    <a:pt x="246" y="335"/>
                  </a:lnTo>
                  <a:cubicBezTo>
                    <a:pt x="250" y="342"/>
                    <a:pt x="251" y="348"/>
                    <a:pt x="256" y="355"/>
                  </a:cubicBezTo>
                  <a:cubicBezTo>
                    <a:pt x="217" y="259"/>
                    <a:pt x="187" y="163"/>
                    <a:pt x="167" y="63"/>
                  </a:cubicBezTo>
                  <a:cubicBezTo>
                    <a:pt x="160" y="26"/>
                    <a:pt x="123" y="2"/>
                    <a:pt x="87" y="2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99"/>
            <p:cNvSpPr/>
            <p:nvPr/>
          </p:nvSpPr>
          <p:spPr>
            <a:xfrm>
              <a:off x="6866301" y="4305958"/>
              <a:ext cx="16544" cy="16322"/>
            </a:xfrm>
            <a:custGeom>
              <a:rect b="b" l="l" r="r" t="t"/>
              <a:pathLst>
                <a:path extrusionOk="0" h="516" w="523">
                  <a:moveTo>
                    <a:pt x="85" y="0"/>
                  </a:moveTo>
                  <a:cubicBezTo>
                    <a:pt x="62" y="0"/>
                    <a:pt x="37" y="9"/>
                    <a:pt x="23" y="23"/>
                  </a:cubicBezTo>
                  <a:cubicBezTo>
                    <a:pt x="9" y="40"/>
                    <a:pt x="0" y="59"/>
                    <a:pt x="0" y="80"/>
                  </a:cubicBezTo>
                  <a:cubicBezTo>
                    <a:pt x="0" y="105"/>
                    <a:pt x="9" y="120"/>
                    <a:pt x="23" y="138"/>
                  </a:cubicBezTo>
                  <a:cubicBezTo>
                    <a:pt x="79" y="206"/>
                    <a:pt x="130" y="276"/>
                    <a:pt x="188" y="342"/>
                  </a:cubicBezTo>
                  <a:cubicBezTo>
                    <a:pt x="243" y="407"/>
                    <a:pt x="308" y="460"/>
                    <a:pt x="379" y="503"/>
                  </a:cubicBezTo>
                  <a:cubicBezTo>
                    <a:pt x="394" y="511"/>
                    <a:pt x="410" y="515"/>
                    <a:pt x="426" y="515"/>
                  </a:cubicBezTo>
                  <a:cubicBezTo>
                    <a:pt x="458" y="515"/>
                    <a:pt x="490" y="499"/>
                    <a:pt x="507" y="470"/>
                  </a:cubicBezTo>
                  <a:cubicBezTo>
                    <a:pt x="520" y="448"/>
                    <a:pt x="523" y="421"/>
                    <a:pt x="516" y="398"/>
                  </a:cubicBezTo>
                  <a:cubicBezTo>
                    <a:pt x="508" y="372"/>
                    <a:pt x="493" y="357"/>
                    <a:pt x="473" y="342"/>
                  </a:cubicBezTo>
                  <a:cubicBezTo>
                    <a:pt x="467" y="338"/>
                    <a:pt x="463" y="334"/>
                    <a:pt x="457" y="329"/>
                  </a:cubicBezTo>
                  <a:cubicBezTo>
                    <a:pt x="401" y="285"/>
                    <a:pt x="345" y="241"/>
                    <a:pt x="292" y="192"/>
                  </a:cubicBezTo>
                  <a:cubicBezTo>
                    <a:pt x="236" y="140"/>
                    <a:pt x="186" y="83"/>
                    <a:pt x="138" y="23"/>
                  </a:cubicBezTo>
                  <a:cubicBezTo>
                    <a:pt x="123" y="7"/>
                    <a:pt x="105" y="0"/>
                    <a:pt x="8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99"/>
            <p:cNvSpPr/>
            <p:nvPr/>
          </p:nvSpPr>
          <p:spPr>
            <a:xfrm>
              <a:off x="6887938" y="4326140"/>
              <a:ext cx="16386" cy="12874"/>
            </a:xfrm>
            <a:custGeom>
              <a:rect b="b" l="l" r="r" t="t"/>
              <a:pathLst>
                <a:path extrusionOk="0" h="407" w="518">
                  <a:moveTo>
                    <a:pt x="138" y="1"/>
                  </a:moveTo>
                  <a:cubicBezTo>
                    <a:pt x="106" y="1"/>
                    <a:pt x="75" y="13"/>
                    <a:pt x="52" y="37"/>
                  </a:cubicBezTo>
                  <a:cubicBezTo>
                    <a:pt x="5" y="84"/>
                    <a:pt x="0" y="173"/>
                    <a:pt x="52" y="218"/>
                  </a:cubicBezTo>
                  <a:cubicBezTo>
                    <a:pt x="132" y="286"/>
                    <a:pt x="217" y="344"/>
                    <a:pt x="311" y="390"/>
                  </a:cubicBezTo>
                  <a:cubicBezTo>
                    <a:pt x="334" y="400"/>
                    <a:pt x="354" y="406"/>
                    <a:pt x="376" y="406"/>
                  </a:cubicBezTo>
                  <a:cubicBezTo>
                    <a:pt x="386" y="406"/>
                    <a:pt x="397" y="405"/>
                    <a:pt x="409" y="402"/>
                  </a:cubicBezTo>
                  <a:cubicBezTo>
                    <a:pt x="439" y="393"/>
                    <a:pt x="467" y="372"/>
                    <a:pt x="483" y="344"/>
                  </a:cubicBezTo>
                  <a:cubicBezTo>
                    <a:pt x="517" y="287"/>
                    <a:pt x="497" y="207"/>
                    <a:pt x="439" y="175"/>
                  </a:cubicBezTo>
                  <a:cubicBezTo>
                    <a:pt x="380" y="142"/>
                    <a:pt x="323" y="107"/>
                    <a:pt x="267" y="65"/>
                  </a:cubicBezTo>
                  <a:lnTo>
                    <a:pt x="234" y="39"/>
                  </a:lnTo>
                  <a:cubicBezTo>
                    <a:pt x="208" y="15"/>
                    <a:pt x="179" y="1"/>
                    <a:pt x="144" y="1"/>
                  </a:cubicBezTo>
                  <a:cubicBezTo>
                    <a:pt x="142" y="1"/>
                    <a:pt x="140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99"/>
            <p:cNvSpPr/>
            <p:nvPr/>
          </p:nvSpPr>
          <p:spPr>
            <a:xfrm>
              <a:off x="6900243" y="4188254"/>
              <a:ext cx="12463" cy="7529"/>
            </a:xfrm>
            <a:custGeom>
              <a:rect b="b" l="l" r="r" t="t"/>
              <a:pathLst>
                <a:path extrusionOk="0" h="238" w="394">
                  <a:moveTo>
                    <a:pt x="318" y="0"/>
                  </a:moveTo>
                  <a:cubicBezTo>
                    <a:pt x="315" y="0"/>
                    <a:pt x="312" y="1"/>
                    <a:pt x="309" y="3"/>
                  </a:cubicBezTo>
                  <a:cubicBezTo>
                    <a:pt x="287" y="4"/>
                    <a:pt x="267" y="7"/>
                    <a:pt x="249" y="13"/>
                  </a:cubicBezTo>
                  <a:cubicBezTo>
                    <a:pt x="217" y="20"/>
                    <a:pt x="189" y="31"/>
                    <a:pt x="158" y="43"/>
                  </a:cubicBezTo>
                  <a:cubicBezTo>
                    <a:pt x="114" y="61"/>
                    <a:pt x="74" y="86"/>
                    <a:pt x="35" y="114"/>
                  </a:cubicBezTo>
                  <a:cubicBezTo>
                    <a:pt x="21" y="124"/>
                    <a:pt x="10" y="136"/>
                    <a:pt x="5" y="154"/>
                  </a:cubicBezTo>
                  <a:cubicBezTo>
                    <a:pt x="1" y="170"/>
                    <a:pt x="2" y="190"/>
                    <a:pt x="12" y="204"/>
                  </a:cubicBezTo>
                  <a:cubicBezTo>
                    <a:pt x="23" y="224"/>
                    <a:pt x="47" y="237"/>
                    <a:pt x="70" y="237"/>
                  </a:cubicBezTo>
                  <a:cubicBezTo>
                    <a:pt x="81" y="237"/>
                    <a:pt x="92" y="234"/>
                    <a:pt x="101" y="227"/>
                  </a:cubicBezTo>
                  <a:cubicBezTo>
                    <a:pt x="120" y="214"/>
                    <a:pt x="136" y="203"/>
                    <a:pt x="153" y="193"/>
                  </a:cubicBezTo>
                  <a:cubicBezTo>
                    <a:pt x="176" y="179"/>
                    <a:pt x="200" y="169"/>
                    <a:pt x="224" y="157"/>
                  </a:cubicBezTo>
                  <a:cubicBezTo>
                    <a:pt x="264" y="143"/>
                    <a:pt x="302" y="133"/>
                    <a:pt x="340" y="124"/>
                  </a:cubicBezTo>
                  <a:cubicBezTo>
                    <a:pt x="375" y="117"/>
                    <a:pt x="393" y="77"/>
                    <a:pt x="383" y="47"/>
                  </a:cubicBezTo>
                  <a:cubicBezTo>
                    <a:pt x="380" y="31"/>
                    <a:pt x="370" y="17"/>
                    <a:pt x="355" y="10"/>
                  </a:cubicBezTo>
                  <a:cubicBezTo>
                    <a:pt x="346" y="4"/>
                    <a:pt x="336" y="3"/>
                    <a:pt x="325" y="3"/>
                  </a:cubicBezTo>
                  <a:cubicBezTo>
                    <a:pt x="323" y="1"/>
                    <a:pt x="321" y="0"/>
                    <a:pt x="3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99"/>
            <p:cNvSpPr/>
            <p:nvPr/>
          </p:nvSpPr>
          <p:spPr>
            <a:xfrm>
              <a:off x="6924537" y="4184300"/>
              <a:ext cx="15373" cy="5409"/>
            </a:xfrm>
            <a:custGeom>
              <a:rect b="b" l="l" r="r" t="t"/>
              <a:pathLst>
                <a:path extrusionOk="0" h="171" w="486">
                  <a:moveTo>
                    <a:pt x="415" y="1"/>
                  </a:moveTo>
                  <a:cubicBezTo>
                    <a:pt x="414" y="1"/>
                    <a:pt x="414" y="2"/>
                    <a:pt x="413" y="2"/>
                  </a:cubicBezTo>
                  <a:cubicBezTo>
                    <a:pt x="356" y="9"/>
                    <a:pt x="298" y="17"/>
                    <a:pt x="242" y="23"/>
                  </a:cubicBezTo>
                  <a:cubicBezTo>
                    <a:pt x="185" y="30"/>
                    <a:pt x="128" y="32"/>
                    <a:pt x="71" y="32"/>
                  </a:cubicBezTo>
                  <a:cubicBezTo>
                    <a:pt x="33" y="32"/>
                    <a:pt x="0" y="63"/>
                    <a:pt x="0" y="100"/>
                  </a:cubicBezTo>
                  <a:cubicBezTo>
                    <a:pt x="0" y="138"/>
                    <a:pt x="33" y="171"/>
                    <a:pt x="71" y="171"/>
                  </a:cubicBezTo>
                  <a:cubicBezTo>
                    <a:pt x="192" y="171"/>
                    <a:pt x="313" y="166"/>
                    <a:pt x="433" y="145"/>
                  </a:cubicBezTo>
                  <a:cubicBezTo>
                    <a:pt x="464" y="139"/>
                    <a:pt x="486" y="106"/>
                    <a:pt x="486" y="75"/>
                  </a:cubicBezTo>
                  <a:cubicBezTo>
                    <a:pt x="486" y="56"/>
                    <a:pt x="477" y="37"/>
                    <a:pt x="464" y="23"/>
                  </a:cubicBezTo>
                  <a:cubicBezTo>
                    <a:pt x="454" y="13"/>
                    <a:pt x="434" y="2"/>
                    <a:pt x="419" y="2"/>
                  </a:cubicBezTo>
                  <a:cubicBezTo>
                    <a:pt x="417" y="1"/>
                    <a:pt x="416" y="1"/>
                    <a:pt x="41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99"/>
            <p:cNvSpPr/>
            <p:nvPr/>
          </p:nvSpPr>
          <p:spPr>
            <a:xfrm>
              <a:off x="6915490" y="4341450"/>
              <a:ext cx="13507" cy="10470"/>
            </a:xfrm>
            <a:custGeom>
              <a:rect b="b" l="l" r="r" t="t"/>
              <a:pathLst>
                <a:path extrusionOk="0" h="331" w="427">
                  <a:moveTo>
                    <a:pt x="92" y="1"/>
                  </a:moveTo>
                  <a:cubicBezTo>
                    <a:pt x="67" y="1"/>
                    <a:pt x="42" y="11"/>
                    <a:pt x="26" y="28"/>
                  </a:cubicBezTo>
                  <a:cubicBezTo>
                    <a:pt x="10" y="44"/>
                    <a:pt x="0" y="67"/>
                    <a:pt x="0" y="89"/>
                  </a:cubicBezTo>
                  <a:cubicBezTo>
                    <a:pt x="0" y="111"/>
                    <a:pt x="10" y="138"/>
                    <a:pt x="26" y="152"/>
                  </a:cubicBezTo>
                  <a:cubicBezTo>
                    <a:pt x="103" y="211"/>
                    <a:pt x="178" y="274"/>
                    <a:pt x="265" y="319"/>
                  </a:cubicBezTo>
                  <a:cubicBezTo>
                    <a:pt x="281" y="327"/>
                    <a:pt x="299" y="331"/>
                    <a:pt x="316" y="331"/>
                  </a:cubicBezTo>
                  <a:cubicBezTo>
                    <a:pt x="350" y="331"/>
                    <a:pt x="382" y="315"/>
                    <a:pt x="401" y="283"/>
                  </a:cubicBezTo>
                  <a:cubicBezTo>
                    <a:pt x="427" y="238"/>
                    <a:pt x="414" y="173"/>
                    <a:pt x="365" y="147"/>
                  </a:cubicBezTo>
                  <a:cubicBezTo>
                    <a:pt x="327" y="125"/>
                    <a:pt x="285" y="108"/>
                    <a:pt x="246" y="87"/>
                  </a:cubicBezTo>
                  <a:cubicBezTo>
                    <a:pt x="206" y="65"/>
                    <a:pt x="169" y="39"/>
                    <a:pt x="133" y="14"/>
                  </a:cubicBezTo>
                  <a:cubicBezTo>
                    <a:pt x="120" y="4"/>
                    <a:pt x="106" y="1"/>
                    <a:pt x="9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08" name="Google Shape;16708;p99"/>
          <p:cNvGrpSpPr/>
          <p:nvPr/>
        </p:nvGrpSpPr>
        <p:grpSpPr>
          <a:xfrm>
            <a:off x="8823277" y="4234918"/>
            <a:ext cx="147945" cy="134470"/>
            <a:chOff x="3477352" y="993181"/>
            <a:chExt cx="147945" cy="134470"/>
          </a:xfrm>
        </p:grpSpPr>
        <p:sp>
          <p:nvSpPr>
            <p:cNvPr id="16709" name="Google Shape;16709;p9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9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11" name="Google Shape;16711;p99"/>
          <p:cNvGrpSpPr/>
          <p:nvPr/>
        </p:nvGrpSpPr>
        <p:grpSpPr>
          <a:xfrm>
            <a:off x="8137028" y="4862056"/>
            <a:ext cx="83763" cy="83541"/>
            <a:chOff x="3317703" y="1099656"/>
            <a:chExt cx="83763" cy="83541"/>
          </a:xfrm>
        </p:grpSpPr>
        <p:sp>
          <p:nvSpPr>
            <p:cNvPr id="16712" name="Google Shape;16712;p9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9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14" name="Google Shape;16714;p99"/>
          <p:cNvGrpSpPr/>
          <p:nvPr/>
        </p:nvGrpSpPr>
        <p:grpSpPr>
          <a:xfrm rot="-767128">
            <a:off x="7106798" y="310388"/>
            <a:ext cx="633153" cy="525761"/>
            <a:chOff x="1239922" y="3106991"/>
            <a:chExt cx="633156" cy="525764"/>
          </a:xfrm>
        </p:grpSpPr>
        <p:sp>
          <p:nvSpPr>
            <p:cNvPr id="16715" name="Google Shape;16715;p99"/>
            <p:cNvSpPr/>
            <p:nvPr/>
          </p:nvSpPr>
          <p:spPr>
            <a:xfrm>
              <a:off x="1261622" y="3324497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1" y="1"/>
                  </a:moveTo>
                  <a:cubicBezTo>
                    <a:pt x="2822" y="1"/>
                    <a:pt x="360" y="65"/>
                    <a:pt x="363" y="253"/>
                  </a:cubicBezTo>
                  <a:cubicBezTo>
                    <a:pt x="363" y="253"/>
                    <a:pt x="0" y="8515"/>
                    <a:pt x="291" y="9135"/>
                  </a:cubicBezTo>
                  <a:cubicBezTo>
                    <a:pt x="470" y="9520"/>
                    <a:pt x="7202" y="9593"/>
                    <a:pt x="12468" y="9593"/>
                  </a:cubicBezTo>
                  <a:cubicBezTo>
                    <a:pt x="15737" y="9593"/>
                    <a:pt x="18441" y="9565"/>
                    <a:pt x="18663" y="9565"/>
                  </a:cubicBezTo>
                  <a:cubicBezTo>
                    <a:pt x="19243" y="9565"/>
                    <a:pt x="18844" y="368"/>
                    <a:pt x="18457" y="253"/>
                  </a:cubicBezTo>
                  <a:cubicBezTo>
                    <a:pt x="18215" y="181"/>
                    <a:pt x="11158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99"/>
            <p:cNvSpPr/>
            <p:nvPr/>
          </p:nvSpPr>
          <p:spPr>
            <a:xfrm>
              <a:off x="1272946" y="3106991"/>
              <a:ext cx="585644" cy="243191"/>
            </a:xfrm>
            <a:custGeom>
              <a:rect b="b" l="l" r="r" t="t"/>
              <a:pathLst>
                <a:path extrusionOk="0" h="7688" w="18514">
                  <a:moveTo>
                    <a:pt x="10726" y="0"/>
                  </a:moveTo>
                  <a:cubicBezTo>
                    <a:pt x="7140" y="0"/>
                    <a:pt x="3031" y="211"/>
                    <a:pt x="2356" y="659"/>
                  </a:cubicBezTo>
                  <a:cubicBezTo>
                    <a:pt x="1311" y="1355"/>
                    <a:pt x="0" y="4603"/>
                    <a:pt x="292" y="7580"/>
                  </a:cubicBezTo>
                  <a:cubicBezTo>
                    <a:pt x="292" y="7580"/>
                    <a:pt x="8231" y="7687"/>
                    <a:pt x="13577" y="7687"/>
                  </a:cubicBezTo>
                  <a:cubicBezTo>
                    <a:pt x="16250" y="7687"/>
                    <a:pt x="18274" y="7661"/>
                    <a:pt x="18334" y="7580"/>
                  </a:cubicBezTo>
                  <a:cubicBezTo>
                    <a:pt x="18513" y="7338"/>
                    <a:pt x="18327" y="531"/>
                    <a:pt x="15509" y="186"/>
                  </a:cubicBezTo>
                  <a:cubicBezTo>
                    <a:pt x="14510" y="64"/>
                    <a:pt x="12697" y="0"/>
                    <a:pt x="107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99"/>
            <p:cNvSpPr/>
            <p:nvPr/>
          </p:nvSpPr>
          <p:spPr>
            <a:xfrm>
              <a:off x="1260451" y="3369162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3" y="0"/>
                  </a:moveTo>
                  <a:cubicBezTo>
                    <a:pt x="8558" y="0"/>
                    <a:pt x="168" y="68"/>
                    <a:pt x="168" y="68"/>
                  </a:cubicBezTo>
                  <a:lnTo>
                    <a:pt x="0" y="1294"/>
                  </a:lnTo>
                  <a:lnTo>
                    <a:pt x="19067" y="1294"/>
                  </a:lnTo>
                  <a:cubicBezTo>
                    <a:pt x="19067" y="1294"/>
                    <a:pt x="19051" y="223"/>
                    <a:pt x="19050" y="68"/>
                  </a:cubicBezTo>
                  <a:cubicBezTo>
                    <a:pt x="19049" y="17"/>
                    <a:pt x="16951" y="0"/>
                    <a:pt x="1415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99"/>
            <p:cNvSpPr/>
            <p:nvPr/>
          </p:nvSpPr>
          <p:spPr>
            <a:xfrm>
              <a:off x="1260451" y="343527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3" y="1"/>
                  </a:moveTo>
                  <a:cubicBezTo>
                    <a:pt x="8558" y="1"/>
                    <a:pt x="168" y="20"/>
                    <a:pt x="168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6"/>
                    <a:pt x="19050" y="20"/>
                  </a:cubicBezTo>
                  <a:cubicBezTo>
                    <a:pt x="19049" y="5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99"/>
            <p:cNvSpPr/>
            <p:nvPr/>
          </p:nvSpPr>
          <p:spPr>
            <a:xfrm>
              <a:off x="1260451" y="3476206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99"/>
            <p:cNvSpPr/>
            <p:nvPr/>
          </p:nvSpPr>
          <p:spPr>
            <a:xfrm>
              <a:off x="1259502" y="3519195"/>
              <a:ext cx="603200" cy="11957"/>
            </a:xfrm>
            <a:custGeom>
              <a:rect b="b" l="l" r="r" t="t"/>
              <a:pathLst>
                <a:path extrusionOk="0" h="378" w="19069">
                  <a:moveTo>
                    <a:pt x="14155" y="1"/>
                  </a:moveTo>
                  <a:cubicBezTo>
                    <a:pt x="8560" y="1"/>
                    <a:pt x="169" y="21"/>
                    <a:pt x="169" y="21"/>
                  </a:cubicBezTo>
                  <a:lnTo>
                    <a:pt x="0" y="377"/>
                  </a:lnTo>
                  <a:lnTo>
                    <a:pt x="19068" y="377"/>
                  </a:lnTo>
                  <a:cubicBezTo>
                    <a:pt x="19068" y="377"/>
                    <a:pt x="19053" y="65"/>
                    <a:pt x="19051" y="21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99"/>
            <p:cNvSpPr/>
            <p:nvPr/>
          </p:nvSpPr>
          <p:spPr>
            <a:xfrm>
              <a:off x="1275603" y="3280559"/>
              <a:ext cx="579381" cy="11925"/>
            </a:xfrm>
            <a:custGeom>
              <a:rect b="b" l="l" r="r" t="t"/>
              <a:pathLst>
                <a:path extrusionOk="0" h="377" w="18316">
                  <a:moveTo>
                    <a:pt x="13596" y="0"/>
                  </a:moveTo>
                  <a:cubicBezTo>
                    <a:pt x="8222" y="0"/>
                    <a:pt x="161" y="20"/>
                    <a:pt x="161" y="20"/>
                  </a:cubicBezTo>
                  <a:lnTo>
                    <a:pt x="1" y="377"/>
                  </a:lnTo>
                  <a:lnTo>
                    <a:pt x="18316" y="377"/>
                  </a:lnTo>
                  <a:cubicBezTo>
                    <a:pt x="18316" y="377"/>
                    <a:pt x="18302" y="64"/>
                    <a:pt x="18300" y="20"/>
                  </a:cubicBezTo>
                  <a:cubicBezTo>
                    <a:pt x="18299" y="5"/>
                    <a:pt x="16284" y="0"/>
                    <a:pt x="13596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99"/>
            <p:cNvSpPr/>
            <p:nvPr/>
          </p:nvSpPr>
          <p:spPr>
            <a:xfrm>
              <a:off x="1275603" y="3232098"/>
              <a:ext cx="567361" cy="11925"/>
            </a:xfrm>
            <a:custGeom>
              <a:rect b="b" l="l" r="r" t="t"/>
              <a:pathLst>
                <a:path extrusionOk="0" h="377" w="17936">
                  <a:moveTo>
                    <a:pt x="13313" y="0"/>
                  </a:moveTo>
                  <a:cubicBezTo>
                    <a:pt x="8051" y="0"/>
                    <a:pt x="158" y="20"/>
                    <a:pt x="158" y="20"/>
                  </a:cubicBezTo>
                  <a:lnTo>
                    <a:pt x="1" y="376"/>
                  </a:lnTo>
                  <a:lnTo>
                    <a:pt x="17935" y="376"/>
                  </a:lnTo>
                  <a:cubicBezTo>
                    <a:pt x="17935" y="376"/>
                    <a:pt x="17921" y="64"/>
                    <a:pt x="17919" y="20"/>
                  </a:cubicBezTo>
                  <a:cubicBezTo>
                    <a:pt x="17918" y="5"/>
                    <a:pt x="15945" y="0"/>
                    <a:pt x="13313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99"/>
            <p:cNvSpPr/>
            <p:nvPr/>
          </p:nvSpPr>
          <p:spPr>
            <a:xfrm>
              <a:off x="1290755" y="3190533"/>
              <a:ext cx="545850" cy="11894"/>
            </a:xfrm>
            <a:custGeom>
              <a:rect b="b" l="l" r="r" t="t"/>
              <a:pathLst>
                <a:path extrusionOk="0" h="376" w="17256">
                  <a:moveTo>
                    <a:pt x="12808" y="1"/>
                  </a:moveTo>
                  <a:cubicBezTo>
                    <a:pt x="7745" y="1"/>
                    <a:pt x="152" y="21"/>
                    <a:pt x="152" y="21"/>
                  </a:cubicBezTo>
                  <a:lnTo>
                    <a:pt x="0" y="376"/>
                  </a:lnTo>
                  <a:lnTo>
                    <a:pt x="17256" y="376"/>
                  </a:lnTo>
                  <a:cubicBezTo>
                    <a:pt x="17256" y="376"/>
                    <a:pt x="17241" y="65"/>
                    <a:pt x="17240" y="21"/>
                  </a:cubicBezTo>
                  <a:cubicBezTo>
                    <a:pt x="17239" y="6"/>
                    <a:pt x="15340" y="1"/>
                    <a:pt x="128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99"/>
            <p:cNvSpPr/>
            <p:nvPr/>
          </p:nvSpPr>
          <p:spPr>
            <a:xfrm>
              <a:off x="1323811" y="3139953"/>
              <a:ext cx="494669" cy="11925"/>
            </a:xfrm>
            <a:custGeom>
              <a:rect b="b" l="l" r="r" t="t"/>
              <a:pathLst>
                <a:path extrusionOk="0" h="377" w="15638">
                  <a:moveTo>
                    <a:pt x="11608" y="1"/>
                  </a:moveTo>
                  <a:cubicBezTo>
                    <a:pt x="7020" y="1"/>
                    <a:pt x="138" y="20"/>
                    <a:pt x="138" y="20"/>
                  </a:cubicBezTo>
                  <a:lnTo>
                    <a:pt x="0" y="377"/>
                  </a:lnTo>
                  <a:lnTo>
                    <a:pt x="15638" y="377"/>
                  </a:lnTo>
                  <a:cubicBezTo>
                    <a:pt x="15638" y="377"/>
                    <a:pt x="15625" y="66"/>
                    <a:pt x="15624" y="20"/>
                  </a:cubicBezTo>
                  <a:cubicBezTo>
                    <a:pt x="15623" y="6"/>
                    <a:pt x="13902" y="1"/>
                    <a:pt x="1160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99"/>
            <p:cNvSpPr/>
            <p:nvPr/>
          </p:nvSpPr>
          <p:spPr>
            <a:xfrm>
              <a:off x="1260451" y="3565663"/>
              <a:ext cx="603169" cy="11957"/>
            </a:xfrm>
            <a:custGeom>
              <a:rect b="b" l="l" r="r" t="t"/>
              <a:pathLst>
                <a:path extrusionOk="0" h="378" w="19068">
                  <a:moveTo>
                    <a:pt x="14153" y="1"/>
                  </a:moveTo>
                  <a:cubicBezTo>
                    <a:pt x="8558" y="1"/>
                    <a:pt x="168" y="21"/>
                    <a:pt x="168" y="21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1" y="65"/>
                    <a:pt x="19050" y="21"/>
                  </a:cubicBezTo>
                  <a:cubicBezTo>
                    <a:pt x="19049" y="6"/>
                    <a:pt x="16951" y="1"/>
                    <a:pt x="14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99"/>
            <p:cNvSpPr/>
            <p:nvPr/>
          </p:nvSpPr>
          <p:spPr>
            <a:xfrm>
              <a:off x="1239922" y="3346766"/>
              <a:ext cx="633156" cy="285989"/>
            </a:xfrm>
            <a:custGeom>
              <a:rect b="b" l="l" r="r" t="t"/>
              <a:pathLst>
                <a:path extrusionOk="0" h="9041" w="20016">
                  <a:moveTo>
                    <a:pt x="19715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8" y="8252"/>
                  </a:cubicBezTo>
                  <a:cubicBezTo>
                    <a:pt x="18730" y="8271"/>
                    <a:pt x="17754" y="8279"/>
                    <a:pt x="16280" y="8279"/>
                  </a:cubicBezTo>
                  <a:cubicBezTo>
                    <a:pt x="11493" y="8279"/>
                    <a:pt x="1459" y="8195"/>
                    <a:pt x="1336" y="8133"/>
                  </a:cubicBezTo>
                  <a:cubicBezTo>
                    <a:pt x="1175" y="8052"/>
                    <a:pt x="1336" y="109"/>
                    <a:pt x="1336" y="109"/>
                  </a:cubicBezTo>
                  <a:lnTo>
                    <a:pt x="370" y="0"/>
                  </a:lnTo>
                  <a:lnTo>
                    <a:pt x="370" y="0"/>
                  </a:lnTo>
                  <a:cubicBezTo>
                    <a:pt x="370" y="0"/>
                    <a:pt x="1" y="8682"/>
                    <a:pt x="648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8" y="9041"/>
                    <a:pt x="19562" y="8989"/>
                    <a:pt x="19715" y="8889"/>
                  </a:cubicBezTo>
                  <a:cubicBezTo>
                    <a:pt x="20015" y="8695"/>
                    <a:pt x="19715" y="0"/>
                    <a:pt x="19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99"/>
            <p:cNvSpPr/>
            <p:nvPr/>
          </p:nvSpPr>
          <p:spPr>
            <a:xfrm>
              <a:off x="1250519" y="3346766"/>
              <a:ext cx="613101" cy="33151"/>
            </a:xfrm>
            <a:custGeom>
              <a:rect b="b" l="l" r="r" t="t"/>
              <a:pathLst>
                <a:path extrusionOk="0" h="1048" w="19382">
                  <a:moveTo>
                    <a:pt x="35" y="0"/>
                  </a:moveTo>
                  <a:lnTo>
                    <a:pt x="1" y="948"/>
                  </a:lnTo>
                  <a:lnTo>
                    <a:pt x="18917" y="1047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99"/>
            <p:cNvSpPr/>
            <p:nvPr/>
          </p:nvSpPr>
          <p:spPr>
            <a:xfrm>
              <a:off x="1390714" y="3363341"/>
              <a:ext cx="35397" cy="264258"/>
            </a:xfrm>
            <a:custGeom>
              <a:rect b="b" l="l" r="r" t="t"/>
              <a:pathLst>
                <a:path extrusionOk="0" h="8354" w="1119">
                  <a:moveTo>
                    <a:pt x="0" y="0"/>
                  </a:moveTo>
                  <a:lnTo>
                    <a:pt x="0" y="8354"/>
                  </a:lnTo>
                  <a:lnTo>
                    <a:pt x="960" y="8354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99"/>
            <p:cNvSpPr/>
            <p:nvPr/>
          </p:nvSpPr>
          <p:spPr>
            <a:xfrm>
              <a:off x="1715232" y="3363341"/>
              <a:ext cx="35492" cy="264258"/>
            </a:xfrm>
            <a:custGeom>
              <a:rect b="b" l="l" r="r" t="t"/>
              <a:pathLst>
                <a:path extrusionOk="0" h="8354" w="1122">
                  <a:moveTo>
                    <a:pt x="1" y="0"/>
                  </a:moveTo>
                  <a:lnTo>
                    <a:pt x="1" y="8354"/>
                  </a:lnTo>
                  <a:lnTo>
                    <a:pt x="960" y="8354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99"/>
            <p:cNvSpPr/>
            <p:nvPr/>
          </p:nvSpPr>
          <p:spPr>
            <a:xfrm>
              <a:off x="1251563" y="3112685"/>
              <a:ext cx="612532" cy="250688"/>
            </a:xfrm>
            <a:custGeom>
              <a:rect b="b" l="l" r="r" t="t"/>
              <a:pathLst>
                <a:path extrusionOk="0" h="7925" w="19364">
                  <a:moveTo>
                    <a:pt x="16125" y="0"/>
                  </a:moveTo>
                  <a:cubicBezTo>
                    <a:pt x="16012" y="0"/>
                    <a:pt x="15944" y="8"/>
                    <a:pt x="15944" y="8"/>
                  </a:cubicBezTo>
                  <a:cubicBezTo>
                    <a:pt x="18052" y="1653"/>
                    <a:pt x="17920" y="6727"/>
                    <a:pt x="17920" y="6727"/>
                  </a:cubicBezTo>
                  <a:lnTo>
                    <a:pt x="1405" y="6646"/>
                  </a:lnTo>
                  <a:cubicBezTo>
                    <a:pt x="1649" y="2797"/>
                    <a:pt x="3606" y="284"/>
                    <a:pt x="3606" y="284"/>
                  </a:cubicBezTo>
                  <a:lnTo>
                    <a:pt x="3606" y="284"/>
                  </a:lnTo>
                  <a:cubicBezTo>
                    <a:pt x="2559" y="364"/>
                    <a:pt x="1726" y="1136"/>
                    <a:pt x="983" y="2649"/>
                  </a:cubicBezTo>
                  <a:cubicBezTo>
                    <a:pt x="240" y="4163"/>
                    <a:pt x="0" y="7924"/>
                    <a:pt x="0" y="7924"/>
                  </a:cubicBezTo>
                  <a:lnTo>
                    <a:pt x="19364" y="7924"/>
                  </a:lnTo>
                  <a:cubicBezTo>
                    <a:pt x="19252" y="3534"/>
                    <a:pt x="18589" y="2141"/>
                    <a:pt x="18278" y="1339"/>
                  </a:cubicBezTo>
                  <a:cubicBezTo>
                    <a:pt x="17805" y="120"/>
                    <a:pt x="16587" y="0"/>
                    <a:pt x="16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99"/>
            <p:cNvSpPr/>
            <p:nvPr/>
          </p:nvSpPr>
          <p:spPr>
            <a:xfrm>
              <a:off x="1504812" y="3316051"/>
              <a:ext cx="115395" cy="76994"/>
            </a:xfrm>
            <a:custGeom>
              <a:rect b="b" l="l" r="r" t="t"/>
              <a:pathLst>
                <a:path extrusionOk="0" h="2434" w="3648">
                  <a:moveTo>
                    <a:pt x="0" y="1"/>
                  </a:moveTo>
                  <a:lnTo>
                    <a:pt x="0" y="2433"/>
                  </a:lnTo>
                  <a:lnTo>
                    <a:pt x="3647" y="2433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99"/>
            <p:cNvSpPr/>
            <p:nvPr/>
          </p:nvSpPr>
          <p:spPr>
            <a:xfrm>
              <a:off x="1551850" y="3332500"/>
              <a:ext cx="30747" cy="47923"/>
            </a:xfrm>
            <a:custGeom>
              <a:rect b="b" l="l" r="r" t="t"/>
              <a:pathLst>
                <a:path extrusionOk="0" h="1515" w="972">
                  <a:moveTo>
                    <a:pt x="456" y="0"/>
                  </a:moveTo>
                  <a:cubicBezTo>
                    <a:pt x="204" y="0"/>
                    <a:pt x="1" y="194"/>
                    <a:pt x="1" y="431"/>
                  </a:cubicBezTo>
                  <a:cubicBezTo>
                    <a:pt x="1" y="587"/>
                    <a:pt x="90" y="723"/>
                    <a:pt x="223" y="798"/>
                  </a:cubicBezTo>
                  <a:cubicBezTo>
                    <a:pt x="137" y="1113"/>
                    <a:pt x="37" y="1491"/>
                    <a:pt x="54" y="1498"/>
                  </a:cubicBezTo>
                  <a:cubicBezTo>
                    <a:pt x="71" y="1506"/>
                    <a:pt x="375" y="1514"/>
                    <a:pt x="627" y="1514"/>
                  </a:cubicBezTo>
                  <a:cubicBezTo>
                    <a:pt x="805" y="1514"/>
                    <a:pt x="957" y="1510"/>
                    <a:pt x="965" y="1498"/>
                  </a:cubicBezTo>
                  <a:cubicBezTo>
                    <a:pt x="972" y="1484"/>
                    <a:pt x="833" y="1120"/>
                    <a:pt x="682" y="804"/>
                  </a:cubicBezTo>
                  <a:cubicBezTo>
                    <a:pt x="820" y="728"/>
                    <a:pt x="913" y="590"/>
                    <a:pt x="913" y="431"/>
                  </a:cubicBezTo>
                  <a:cubicBezTo>
                    <a:pt x="913" y="194"/>
                    <a:pt x="710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33" name="Google Shape;16733;p99"/>
          <p:cNvGrpSpPr/>
          <p:nvPr/>
        </p:nvGrpSpPr>
        <p:grpSpPr>
          <a:xfrm rot="555871">
            <a:off x="8164436" y="292307"/>
            <a:ext cx="580261" cy="387421"/>
            <a:chOff x="2699477" y="4217925"/>
            <a:chExt cx="580235" cy="387403"/>
          </a:xfrm>
        </p:grpSpPr>
        <p:sp>
          <p:nvSpPr>
            <p:cNvPr id="16734" name="Google Shape;16734;p99"/>
            <p:cNvSpPr/>
            <p:nvPr/>
          </p:nvSpPr>
          <p:spPr>
            <a:xfrm>
              <a:off x="2730193" y="4234121"/>
              <a:ext cx="494985" cy="356530"/>
            </a:xfrm>
            <a:custGeom>
              <a:rect b="b" l="l" r="r" t="t"/>
              <a:pathLst>
                <a:path extrusionOk="0" h="11271" w="15648">
                  <a:moveTo>
                    <a:pt x="0" y="0"/>
                  </a:moveTo>
                  <a:cubicBezTo>
                    <a:pt x="0" y="0"/>
                    <a:pt x="261" y="10877"/>
                    <a:pt x="593" y="11149"/>
                  </a:cubicBezTo>
                  <a:cubicBezTo>
                    <a:pt x="705" y="11240"/>
                    <a:pt x="2420" y="11270"/>
                    <a:pt x="4657" y="11270"/>
                  </a:cubicBezTo>
                  <a:cubicBezTo>
                    <a:pt x="6145" y="11270"/>
                    <a:pt x="7865" y="11257"/>
                    <a:pt x="9495" y="11239"/>
                  </a:cubicBezTo>
                  <a:lnTo>
                    <a:pt x="9864" y="10570"/>
                  </a:lnTo>
                  <a:lnTo>
                    <a:pt x="9996" y="11233"/>
                  </a:lnTo>
                  <a:cubicBezTo>
                    <a:pt x="13040" y="11197"/>
                    <a:pt x="15648" y="11149"/>
                    <a:pt x="15648" y="11149"/>
                  </a:cubicBezTo>
                  <a:lnTo>
                    <a:pt x="15648" y="0"/>
                  </a:lnTo>
                  <a:lnTo>
                    <a:pt x="14021" y="0"/>
                  </a:lnTo>
                  <a:lnTo>
                    <a:pt x="13554" y="1442"/>
                  </a:lnTo>
                  <a:lnTo>
                    <a:pt x="13224" y="0"/>
                  </a:lnTo>
                  <a:lnTo>
                    <a:pt x="12848" y="0"/>
                  </a:lnTo>
                  <a:lnTo>
                    <a:pt x="12632" y="508"/>
                  </a:lnTo>
                  <a:lnTo>
                    <a:pt x="12478" y="0"/>
                  </a:lnTo>
                  <a:lnTo>
                    <a:pt x="3289" y="0"/>
                  </a:lnTo>
                  <a:lnTo>
                    <a:pt x="2875" y="961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99"/>
            <p:cNvSpPr/>
            <p:nvPr/>
          </p:nvSpPr>
          <p:spPr>
            <a:xfrm>
              <a:off x="2992299" y="4260123"/>
              <a:ext cx="86673" cy="53807"/>
            </a:xfrm>
            <a:custGeom>
              <a:rect b="b" l="l" r="r" t="t"/>
              <a:pathLst>
                <a:path extrusionOk="0" h="1701" w="2740">
                  <a:moveTo>
                    <a:pt x="1471" y="0"/>
                  </a:moveTo>
                  <a:cubicBezTo>
                    <a:pt x="1267" y="0"/>
                    <a:pt x="1050" y="56"/>
                    <a:pt x="835" y="186"/>
                  </a:cubicBezTo>
                  <a:cubicBezTo>
                    <a:pt x="835" y="186"/>
                    <a:pt x="477" y="518"/>
                    <a:pt x="188" y="1012"/>
                  </a:cubicBezTo>
                  <a:cubicBezTo>
                    <a:pt x="1" y="1334"/>
                    <a:pt x="768" y="1700"/>
                    <a:pt x="1462" y="1700"/>
                  </a:cubicBezTo>
                  <a:cubicBezTo>
                    <a:pt x="1833" y="1700"/>
                    <a:pt x="2183" y="1596"/>
                    <a:pt x="2354" y="1323"/>
                  </a:cubicBezTo>
                  <a:cubicBezTo>
                    <a:pt x="2739" y="711"/>
                    <a:pt x="2195" y="0"/>
                    <a:pt x="14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99"/>
            <p:cNvSpPr/>
            <p:nvPr/>
          </p:nvSpPr>
          <p:spPr>
            <a:xfrm>
              <a:off x="3032093" y="4477755"/>
              <a:ext cx="134312" cy="79587"/>
            </a:xfrm>
            <a:custGeom>
              <a:rect b="b" l="l" r="r" t="t"/>
              <a:pathLst>
                <a:path extrusionOk="0" h="2516" w="4246">
                  <a:moveTo>
                    <a:pt x="2188" y="1"/>
                  </a:moveTo>
                  <a:cubicBezTo>
                    <a:pt x="2041" y="1"/>
                    <a:pt x="1886" y="19"/>
                    <a:pt x="1726" y="59"/>
                  </a:cubicBezTo>
                  <a:cubicBezTo>
                    <a:pt x="1726" y="59"/>
                    <a:pt x="1092" y="367"/>
                    <a:pt x="485" y="921"/>
                  </a:cubicBezTo>
                  <a:cubicBezTo>
                    <a:pt x="1" y="1365"/>
                    <a:pt x="1467" y="2516"/>
                    <a:pt x="2590" y="2516"/>
                  </a:cubicBezTo>
                  <a:cubicBezTo>
                    <a:pt x="2872" y="2516"/>
                    <a:pt x="3132" y="2444"/>
                    <a:pt x="3334" y="2270"/>
                  </a:cubicBezTo>
                  <a:cubicBezTo>
                    <a:pt x="4246" y="1490"/>
                    <a:pt x="3510" y="1"/>
                    <a:pt x="2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99"/>
            <p:cNvSpPr/>
            <p:nvPr/>
          </p:nvSpPr>
          <p:spPr>
            <a:xfrm>
              <a:off x="2961331" y="4333004"/>
              <a:ext cx="216872" cy="150760"/>
            </a:xfrm>
            <a:custGeom>
              <a:rect b="b" l="l" r="r" t="t"/>
              <a:pathLst>
                <a:path extrusionOk="0" h="4766" w="6856">
                  <a:moveTo>
                    <a:pt x="3489" y="1"/>
                  </a:moveTo>
                  <a:cubicBezTo>
                    <a:pt x="3143" y="1"/>
                    <a:pt x="2769" y="48"/>
                    <a:pt x="2426" y="189"/>
                  </a:cubicBezTo>
                  <a:cubicBezTo>
                    <a:pt x="1395" y="613"/>
                    <a:pt x="1760" y="2188"/>
                    <a:pt x="879" y="2825"/>
                  </a:cubicBezTo>
                  <a:cubicBezTo>
                    <a:pt x="0" y="3462"/>
                    <a:pt x="394" y="4765"/>
                    <a:pt x="1303" y="4765"/>
                  </a:cubicBezTo>
                  <a:cubicBezTo>
                    <a:pt x="2033" y="4765"/>
                    <a:pt x="2744" y="3593"/>
                    <a:pt x="3607" y="3593"/>
                  </a:cubicBezTo>
                  <a:cubicBezTo>
                    <a:pt x="3819" y="3593"/>
                    <a:pt x="4040" y="3664"/>
                    <a:pt x="4273" y="3840"/>
                  </a:cubicBezTo>
                  <a:cubicBezTo>
                    <a:pt x="4466" y="3986"/>
                    <a:pt x="4667" y="4050"/>
                    <a:pt x="4867" y="4050"/>
                  </a:cubicBezTo>
                  <a:cubicBezTo>
                    <a:pt x="5887" y="4050"/>
                    <a:pt x="6856" y="2379"/>
                    <a:pt x="6423" y="1492"/>
                  </a:cubicBezTo>
                  <a:cubicBezTo>
                    <a:pt x="5912" y="432"/>
                    <a:pt x="4760" y="189"/>
                    <a:pt x="4760" y="189"/>
                  </a:cubicBezTo>
                  <a:cubicBezTo>
                    <a:pt x="4760" y="189"/>
                    <a:pt x="4181" y="1"/>
                    <a:pt x="34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99"/>
            <p:cNvSpPr/>
            <p:nvPr/>
          </p:nvSpPr>
          <p:spPr>
            <a:xfrm>
              <a:off x="2814715" y="4264457"/>
              <a:ext cx="182741" cy="209850"/>
            </a:xfrm>
            <a:custGeom>
              <a:rect b="b" l="l" r="r" t="t"/>
              <a:pathLst>
                <a:path extrusionOk="0" h="6634" w="5777">
                  <a:moveTo>
                    <a:pt x="3219" y="0"/>
                  </a:moveTo>
                  <a:cubicBezTo>
                    <a:pt x="2731" y="0"/>
                    <a:pt x="2366" y="165"/>
                    <a:pt x="2366" y="165"/>
                  </a:cubicBezTo>
                  <a:cubicBezTo>
                    <a:pt x="2363" y="165"/>
                    <a:pt x="2360" y="165"/>
                    <a:pt x="2358" y="165"/>
                  </a:cubicBezTo>
                  <a:cubicBezTo>
                    <a:pt x="1844" y="165"/>
                    <a:pt x="366" y="1432"/>
                    <a:pt x="172" y="3559"/>
                  </a:cubicBezTo>
                  <a:cubicBezTo>
                    <a:pt x="0" y="5443"/>
                    <a:pt x="1564" y="6634"/>
                    <a:pt x="2514" y="6634"/>
                  </a:cubicBezTo>
                  <a:cubicBezTo>
                    <a:pt x="2643" y="6634"/>
                    <a:pt x="2761" y="6612"/>
                    <a:pt x="2861" y="6567"/>
                  </a:cubicBezTo>
                  <a:cubicBezTo>
                    <a:pt x="3706" y="6192"/>
                    <a:pt x="2573" y="5261"/>
                    <a:pt x="2759" y="4306"/>
                  </a:cubicBezTo>
                  <a:cubicBezTo>
                    <a:pt x="2945" y="3353"/>
                    <a:pt x="5776" y="2535"/>
                    <a:pt x="5025" y="1163"/>
                  </a:cubicBezTo>
                  <a:cubicBezTo>
                    <a:pt x="4507" y="219"/>
                    <a:pt x="3781" y="0"/>
                    <a:pt x="3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99"/>
            <p:cNvSpPr/>
            <p:nvPr/>
          </p:nvSpPr>
          <p:spPr>
            <a:xfrm>
              <a:off x="3093017" y="4266228"/>
              <a:ext cx="48967" cy="53839"/>
            </a:xfrm>
            <a:custGeom>
              <a:rect b="b" l="l" r="r" t="t"/>
              <a:pathLst>
                <a:path extrusionOk="0" h="1702" w="1548">
                  <a:moveTo>
                    <a:pt x="1032" y="0"/>
                  </a:moveTo>
                  <a:lnTo>
                    <a:pt x="1" y="1339"/>
                  </a:lnTo>
                  <a:lnTo>
                    <a:pt x="516" y="1701"/>
                  </a:lnTo>
                  <a:lnTo>
                    <a:pt x="1547" y="30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99"/>
            <p:cNvSpPr/>
            <p:nvPr/>
          </p:nvSpPr>
          <p:spPr>
            <a:xfrm>
              <a:off x="3090044" y="4269676"/>
              <a:ext cx="54914" cy="46531"/>
            </a:xfrm>
            <a:custGeom>
              <a:rect b="b" l="l" r="r" t="t"/>
              <a:pathLst>
                <a:path extrusionOk="0" h="1471" w="1736">
                  <a:moveTo>
                    <a:pt x="327" y="0"/>
                  </a:moveTo>
                  <a:lnTo>
                    <a:pt x="0" y="540"/>
                  </a:lnTo>
                  <a:lnTo>
                    <a:pt x="1462" y="1471"/>
                  </a:lnTo>
                  <a:lnTo>
                    <a:pt x="1736" y="937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99"/>
            <p:cNvSpPr/>
            <p:nvPr/>
          </p:nvSpPr>
          <p:spPr>
            <a:xfrm>
              <a:off x="2834864" y="4496861"/>
              <a:ext cx="32645" cy="32645"/>
            </a:xfrm>
            <a:custGeom>
              <a:rect b="b" l="l" r="r" t="t"/>
              <a:pathLst>
                <a:path extrusionOk="0" h="1032" w="1032">
                  <a:moveTo>
                    <a:pt x="516" y="0"/>
                  </a:moveTo>
                  <a:cubicBezTo>
                    <a:pt x="231" y="0"/>
                    <a:pt x="0" y="231"/>
                    <a:pt x="0" y="516"/>
                  </a:cubicBezTo>
                  <a:cubicBezTo>
                    <a:pt x="0" y="801"/>
                    <a:pt x="231" y="1031"/>
                    <a:pt x="516" y="1031"/>
                  </a:cubicBezTo>
                  <a:cubicBezTo>
                    <a:pt x="801" y="1031"/>
                    <a:pt x="1031" y="801"/>
                    <a:pt x="1031" y="516"/>
                  </a:cubicBezTo>
                  <a:cubicBezTo>
                    <a:pt x="1031" y="231"/>
                    <a:pt x="801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99"/>
            <p:cNvSpPr/>
            <p:nvPr/>
          </p:nvSpPr>
          <p:spPr>
            <a:xfrm>
              <a:off x="2866370" y="4502365"/>
              <a:ext cx="150760" cy="60798"/>
            </a:xfrm>
            <a:custGeom>
              <a:rect b="b" l="l" r="r" t="t"/>
              <a:pathLst>
                <a:path extrusionOk="0" h="1922" w="4766">
                  <a:moveTo>
                    <a:pt x="2218" y="1"/>
                  </a:moveTo>
                  <a:cubicBezTo>
                    <a:pt x="1546" y="1"/>
                    <a:pt x="216" y="1592"/>
                    <a:pt x="216" y="1592"/>
                  </a:cubicBezTo>
                  <a:cubicBezTo>
                    <a:pt x="0" y="1826"/>
                    <a:pt x="617" y="1922"/>
                    <a:pt x="1455" y="1922"/>
                  </a:cubicBezTo>
                  <a:cubicBezTo>
                    <a:pt x="2817" y="1922"/>
                    <a:pt x="4765" y="1669"/>
                    <a:pt x="4670" y="1350"/>
                  </a:cubicBezTo>
                  <a:cubicBezTo>
                    <a:pt x="4518" y="836"/>
                    <a:pt x="2943" y="169"/>
                    <a:pt x="2306" y="11"/>
                  </a:cubicBezTo>
                  <a:cubicBezTo>
                    <a:pt x="2278" y="4"/>
                    <a:pt x="2249" y="1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99"/>
            <p:cNvSpPr/>
            <p:nvPr/>
          </p:nvSpPr>
          <p:spPr>
            <a:xfrm>
              <a:off x="2849858" y="4497746"/>
              <a:ext cx="9774" cy="13823"/>
            </a:xfrm>
            <a:custGeom>
              <a:rect b="b" l="l" r="r" t="t"/>
              <a:pathLst>
                <a:path extrusionOk="0" h="437" w="309">
                  <a:moveTo>
                    <a:pt x="105" y="1"/>
                  </a:moveTo>
                  <a:cubicBezTo>
                    <a:pt x="94" y="1"/>
                    <a:pt x="84" y="3"/>
                    <a:pt x="73" y="7"/>
                  </a:cubicBezTo>
                  <a:cubicBezTo>
                    <a:pt x="25" y="23"/>
                    <a:pt x="0" y="77"/>
                    <a:pt x="17" y="123"/>
                  </a:cubicBezTo>
                  <a:cubicBezTo>
                    <a:pt x="78" y="287"/>
                    <a:pt x="120" y="382"/>
                    <a:pt x="120" y="382"/>
                  </a:cubicBezTo>
                  <a:cubicBezTo>
                    <a:pt x="135" y="416"/>
                    <a:pt x="169" y="436"/>
                    <a:pt x="202" y="436"/>
                  </a:cubicBezTo>
                  <a:cubicBezTo>
                    <a:pt x="215" y="436"/>
                    <a:pt x="228" y="432"/>
                    <a:pt x="242" y="429"/>
                  </a:cubicBezTo>
                  <a:cubicBezTo>
                    <a:pt x="287" y="409"/>
                    <a:pt x="308" y="356"/>
                    <a:pt x="287" y="309"/>
                  </a:cubicBezTo>
                  <a:cubicBezTo>
                    <a:pt x="287" y="308"/>
                    <a:pt x="245" y="217"/>
                    <a:pt x="191" y="63"/>
                  </a:cubicBezTo>
                  <a:cubicBezTo>
                    <a:pt x="177" y="25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99"/>
            <p:cNvSpPr/>
            <p:nvPr/>
          </p:nvSpPr>
          <p:spPr>
            <a:xfrm>
              <a:off x="2839198" y="4315100"/>
              <a:ext cx="302691" cy="196090"/>
            </a:xfrm>
            <a:custGeom>
              <a:rect b="b" l="l" r="r" t="t"/>
              <a:pathLst>
                <a:path extrusionOk="0" h="6199" w="9569">
                  <a:moveTo>
                    <a:pt x="9092" y="1"/>
                  </a:moveTo>
                  <a:cubicBezTo>
                    <a:pt x="9083" y="1"/>
                    <a:pt x="9074" y="2"/>
                    <a:pt x="9064" y="5"/>
                  </a:cubicBezTo>
                  <a:cubicBezTo>
                    <a:pt x="9016" y="20"/>
                    <a:pt x="8991" y="71"/>
                    <a:pt x="9006" y="119"/>
                  </a:cubicBezTo>
                  <a:cubicBezTo>
                    <a:pt x="9062" y="295"/>
                    <a:pt x="9112" y="474"/>
                    <a:pt x="9156" y="650"/>
                  </a:cubicBezTo>
                  <a:cubicBezTo>
                    <a:pt x="9165" y="693"/>
                    <a:pt x="9202" y="721"/>
                    <a:pt x="9243" y="721"/>
                  </a:cubicBezTo>
                  <a:cubicBezTo>
                    <a:pt x="9251" y="721"/>
                    <a:pt x="9258" y="719"/>
                    <a:pt x="9266" y="718"/>
                  </a:cubicBezTo>
                  <a:cubicBezTo>
                    <a:pt x="9315" y="705"/>
                    <a:pt x="9345" y="655"/>
                    <a:pt x="9334" y="606"/>
                  </a:cubicBezTo>
                  <a:cubicBezTo>
                    <a:pt x="9286" y="426"/>
                    <a:pt x="9236" y="242"/>
                    <a:pt x="9179" y="63"/>
                  </a:cubicBezTo>
                  <a:cubicBezTo>
                    <a:pt x="9166" y="25"/>
                    <a:pt x="9131" y="1"/>
                    <a:pt x="9092" y="1"/>
                  </a:cubicBezTo>
                  <a:close/>
                  <a:moveTo>
                    <a:pt x="2037" y="1118"/>
                  </a:moveTo>
                  <a:cubicBezTo>
                    <a:pt x="2033" y="1118"/>
                    <a:pt x="2028" y="1118"/>
                    <a:pt x="2024" y="1119"/>
                  </a:cubicBezTo>
                  <a:cubicBezTo>
                    <a:pt x="1868" y="1142"/>
                    <a:pt x="1709" y="1197"/>
                    <a:pt x="1549" y="1283"/>
                  </a:cubicBezTo>
                  <a:cubicBezTo>
                    <a:pt x="1523" y="1298"/>
                    <a:pt x="1497" y="1312"/>
                    <a:pt x="1473" y="1326"/>
                  </a:cubicBezTo>
                  <a:cubicBezTo>
                    <a:pt x="1427" y="1351"/>
                    <a:pt x="1413" y="1406"/>
                    <a:pt x="1438" y="1449"/>
                  </a:cubicBezTo>
                  <a:cubicBezTo>
                    <a:pt x="1454" y="1478"/>
                    <a:pt x="1484" y="1494"/>
                    <a:pt x="1517" y="1494"/>
                  </a:cubicBezTo>
                  <a:cubicBezTo>
                    <a:pt x="1533" y="1494"/>
                    <a:pt x="1547" y="1491"/>
                    <a:pt x="1563" y="1485"/>
                  </a:cubicBezTo>
                  <a:cubicBezTo>
                    <a:pt x="1589" y="1471"/>
                    <a:pt x="1612" y="1457"/>
                    <a:pt x="1637" y="1444"/>
                  </a:cubicBezTo>
                  <a:cubicBezTo>
                    <a:pt x="1776" y="1366"/>
                    <a:pt x="1917" y="1319"/>
                    <a:pt x="2050" y="1299"/>
                  </a:cubicBezTo>
                  <a:cubicBezTo>
                    <a:pt x="2100" y="1292"/>
                    <a:pt x="2134" y="1245"/>
                    <a:pt x="2127" y="1195"/>
                  </a:cubicBezTo>
                  <a:cubicBezTo>
                    <a:pt x="2121" y="1149"/>
                    <a:pt x="2080" y="1118"/>
                    <a:pt x="2037" y="1118"/>
                  </a:cubicBezTo>
                  <a:close/>
                  <a:moveTo>
                    <a:pt x="2581" y="1177"/>
                  </a:moveTo>
                  <a:cubicBezTo>
                    <a:pt x="2544" y="1177"/>
                    <a:pt x="2510" y="1200"/>
                    <a:pt x="2496" y="1236"/>
                  </a:cubicBezTo>
                  <a:cubicBezTo>
                    <a:pt x="2479" y="1283"/>
                    <a:pt x="2502" y="1335"/>
                    <a:pt x="2549" y="1352"/>
                  </a:cubicBezTo>
                  <a:cubicBezTo>
                    <a:pt x="2698" y="1408"/>
                    <a:pt x="2843" y="1498"/>
                    <a:pt x="2995" y="1627"/>
                  </a:cubicBezTo>
                  <a:cubicBezTo>
                    <a:pt x="3013" y="1641"/>
                    <a:pt x="3033" y="1648"/>
                    <a:pt x="3053" y="1648"/>
                  </a:cubicBezTo>
                  <a:cubicBezTo>
                    <a:pt x="3079" y="1648"/>
                    <a:pt x="3106" y="1637"/>
                    <a:pt x="3122" y="1616"/>
                  </a:cubicBezTo>
                  <a:cubicBezTo>
                    <a:pt x="3154" y="1577"/>
                    <a:pt x="3149" y="1520"/>
                    <a:pt x="3111" y="1487"/>
                  </a:cubicBezTo>
                  <a:cubicBezTo>
                    <a:pt x="2943" y="1345"/>
                    <a:pt x="2780" y="1245"/>
                    <a:pt x="2612" y="1183"/>
                  </a:cubicBezTo>
                  <a:cubicBezTo>
                    <a:pt x="2602" y="1179"/>
                    <a:pt x="2591" y="1177"/>
                    <a:pt x="2581" y="1177"/>
                  </a:cubicBezTo>
                  <a:close/>
                  <a:moveTo>
                    <a:pt x="9361" y="1084"/>
                  </a:moveTo>
                  <a:cubicBezTo>
                    <a:pt x="9356" y="1084"/>
                    <a:pt x="9351" y="1085"/>
                    <a:pt x="9345" y="1086"/>
                  </a:cubicBezTo>
                  <a:cubicBezTo>
                    <a:pt x="9295" y="1094"/>
                    <a:pt x="9264" y="1142"/>
                    <a:pt x="9272" y="1192"/>
                  </a:cubicBezTo>
                  <a:cubicBezTo>
                    <a:pt x="9306" y="1376"/>
                    <a:pt x="9331" y="1560"/>
                    <a:pt x="9351" y="1737"/>
                  </a:cubicBezTo>
                  <a:cubicBezTo>
                    <a:pt x="9354" y="1784"/>
                    <a:pt x="9394" y="1817"/>
                    <a:pt x="9441" y="1817"/>
                  </a:cubicBezTo>
                  <a:lnTo>
                    <a:pt x="9451" y="1817"/>
                  </a:lnTo>
                  <a:cubicBezTo>
                    <a:pt x="9501" y="1813"/>
                    <a:pt x="9537" y="1767"/>
                    <a:pt x="9531" y="1717"/>
                  </a:cubicBezTo>
                  <a:cubicBezTo>
                    <a:pt x="9513" y="1537"/>
                    <a:pt x="9485" y="1348"/>
                    <a:pt x="9451" y="1159"/>
                  </a:cubicBezTo>
                  <a:cubicBezTo>
                    <a:pt x="9443" y="1114"/>
                    <a:pt x="9404" y="1084"/>
                    <a:pt x="9361" y="1084"/>
                  </a:cubicBezTo>
                  <a:close/>
                  <a:moveTo>
                    <a:pt x="1059" y="1632"/>
                  </a:moveTo>
                  <a:cubicBezTo>
                    <a:pt x="1039" y="1632"/>
                    <a:pt x="1018" y="1639"/>
                    <a:pt x="1002" y="1653"/>
                  </a:cubicBezTo>
                  <a:cubicBezTo>
                    <a:pt x="853" y="1779"/>
                    <a:pt x="718" y="1918"/>
                    <a:pt x="602" y="2068"/>
                  </a:cubicBezTo>
                  <a:cubicBezTo>
                    <a:pt x="572" y="2108"/>
                    <a:pt x="579" y="2165"/>
                    <a:pt x="618" y="2195"/>
                  </a:cubicBezTo>
                  <a:cubicBezTo>
                    <a:pt x="635" y="2210"/>
                    <a:pt x="654" y="2215"/>
                    <a:pt x="674" y="2215"/>
                  </a:cubicBezTo>
                  <a:cubicBezTo>
                    <a:pt x="701" y="2215"/>
                    <a:pt x="727" y="2203"/>
                    <a:pt x="747" y="2181"/>
                  </a:cubicBezTo>
                  <a:cubicBezTo>
                    <a:pt x="854" y="2041"/>
                    <a:pt x="980" y="1910"/>
                    <a:pt x="1119" y="1793"/>
                  </a:cubicBezTo>
                  <a:cubicBezTo>
                    <a:pt x="1159" y="1759"/>
                    <a:pt x="1162" y="1701"/>
                    <a:pt x="1130" y="1664"/>
                  </a:cubicBezTo>
                  <a:cubicBezTo>
                    <a:pt x="1111" y="1643"/>
                    <a:pt x="1085" y="1632"/>
                    <a:pt x="1059" y="1632"/>
                  </a:cubicBezTo>
                  <a:close/>
                  <a:moveTo>
                    <a:pt x="3443" y="1863"/>
                  </a:moveTo>
                  <a:cubicBezTo>
                    <a:pt x="3422" y="1863"/>
                    <a:pt x="3401" y="1870"/>
                    <a:pt x="3384" y="1885"/>
                  </a:cubicBezTo>
                  <a:cubicBezTo>
                    <a:pt x="3346" y="1916"/>
                    <a:pt x="3340" y="1973"/>
                    <a:pt x="3373" y="2014"/>
                  </a:cubicBezTo>
                  <a:cubicBezTo>
                    <a:pt x="3480" y="2140"/>
                    <a:pt x="3588" y="2286"/>
                    <a:pt x="3704" y="2453"/>
                  </a:cubicBezTo>
                  <a:cubicBezTo>
                    <a:pt x="3722" y="2479"/>
                    <a:pt x="3751" y="2493"/>
                    <a:pt x="3779" y="2493"/>
                  </a:cubicBezTo>
                  <a:cubicBezTo>
                    <a:pt x="3797" y="2493"/>
                    <a:pt x="3815" y="2489"/>
                    <a:pt x="3830" y="2475"/>
                  </a:cubicBezTo>
                  <a:cubicBezTo>
                    <a:pt x="3871" y="2446"/>
                    <a:pt x="3881" y="2389"/>
                    <a:pt x="3852" y="2347"/>
                  </a:cubicBezTo>
                  <a:cubicBezTo>
                    <a:pt x="3734" y="2175"/>
                    <a:pt x="3623" y="2028"/>
                    <a:pt x="3513" y="1895"/>
                  </a:cubicBezTo>
                  <a:cubicBezTo>
                    <a:pt x="3495" y="1874"/>
                    <a:pt x="3469" y="1863"/>
                    <a:pt x="3443" y="1863"/>
                  </a:cubicBezTo>
                  <a:close/>
                  <a:moveTo>
                    <a:pt x="9478" y="2192"/>
                  </a:moveTo>
                  <a:cubicBezTo>
                    <a:pt x="9477" y="2192"/>
                    <a:pt x="9475" y="2192"/>
                    <a:pt x="9474" y="2193"/>
                  </a:cubicBezTo>
                  <a:cubicBezTo>
                    <a:pt x="9424" y="2194"/>
                    <a:pt x="9382" y="2236"/>
                    <a:pt x="9385" y="2286"/>
                  </a:cubicBezTo>
                  <a:cubicBezTo>
                    <a:pt x="9387" y="2329"/>
                    <a:pt x="9387" y="2373"/>
                    <a:pt x="9387" y="2416"/>
                  </a:cubicBezTo>
                  <a:cubicBezTo>
                    <a:pt x="9387" y="2559"/>
                    <a:pt x="9381" y="2698"/>
                    <a:pt x="9371" y="2834"/>
                  </a:cubicBezTo>
                  <a:cubicBezTo>
                    <a:pt x="9367" y="2884"/>
                    <a:pt x="9405" y="2930"/>
                    <a:pt x="9455" y="2933"/>
                  </a:cubicBezTo>
                  <a:lnTo>
                    <a:pt x="9461" y="2933"/>
                  </a:lnTo>
                  <a:cubicBezTo>
                    <a:pt x="9510" y="2933"/>
                    <a:pt x="9550" y="2897"/>
                    <a:pt x="9553" y="2848"/>
                  </a:cubicBezTo>
                  <a:cubicBezTo>
                    <a:pt x="9564" y="2708"/>
                    <a:pt x="9569" y="2562"/>
                    <a:pt x="9569" y="2416"/>
                  </a:cubicBezTo>
                  <a:cubicBezTo>
                    <a:pt x="9569" y="2372"/>
                    <a:pt x="9567" y="2326"/>
                    <a:pt x="9567" y="2281"/>
                  </a:cubicBezTo>
                  <a:cubicBezTo>
                    <a:pt x="9566" y="2233"/>
                    <a:pt x="9521" y="2192"/>
                    <a:pt x="9478" y="2192"/>
                  </a:cubicBezTo>
                  <a:close/>
                  <a:moveTo>
                    <a:pt x="383" y="2506"/>
                  </a:moveTo>
                  <a:cubicBezTo>
                    <a:pt x="349" y="2506"/>
                    <a:pt x="317" y="2525"/>
                    <a:pt x="301" y="2558"/>
                  </a:cubicBezTo>
                  <a:cubicBezTo>
                    <a:pt x="221" y="2727"/>
                    <a:pt x="157" y="2910"/>
                    <a:pt x="108" y="3099"/>
                  </a:cubicBezTo>
                  <a:cubicBezTo>
                    <a:pt x="95" y="3149"/>
                    <a:pt x="127" y="3198"/>
                    <a:pt x="174" y="3211"/>
                  </a:cubicBezTo>
                  <a:cubicBezTo>
                    <a:pt x="181" y="3213"/>
                    <a:pt x="188" y="3213"/>
                    <a:pt x="195" y="3213"/>
                  </a:cubicBezTo>
                  <a:cubicBezTo>
                    <a:pt x="237" y="3213"/>
                    <a:pt x="273" y="3188"/>
                    <a:pt x="286" y="3145"/>
                  </a:cubicBezTo>
                  <a:cubicBezTo>
                    <a:pt x="330" y="2966"/>
                    <a:pt x="392" y="2794"/>
                    <a:pt x="466" y="2636"/>
                  </a:cubicBezTo>
                  <a:cubicBezTo>
                    <a:pt x="488" y="2589"/>
                    <a:pt x="467" y="2536"/>
                    <a:pt x="423" y="2515"/>
                  </a:cubicBezTo>
                  <a:cubicBezTo>
                    <a:pt x="410" y="2509"/>
                    <a:pt x="397" y="2506"/>
                    <a:pt x="383" y="2506"/>
                  </a:cubicBezTo>
                  <a:close/>
                  <a:moveTo>
                    <a:pt x="4081" y="2780"/>
                  </a:moveTo>
                  <a:cubicBezTo>
                    <a:pt x="4064" y="2780"/>
                    <a:pt x="4048" y="2784"/>
                    <a:pt x="4033" y="2794"/>
                  </a:cubicBezTo>
                  <a:cubicBezTo>
                    <a:pt x="3993" y="2820"/>
                    <a:pt x="3978" y="2876"/>
                    <a:pt x="4004" y="2919"/>
                  </a:cubicBezTo>
                  <a:cubicBezTo>
                    <a:pt x="4102" y="3075"/>
                    <a:pt x="4198" y="3235"/>
                    <a:pt x="4293" y="3397"/>
                  </a:cubicBezTo>
                  <a:cubicBezTo>
                    <a:pt x="4311" y="3425"/>
                    <a:pt x="4341" y="3441"/>
                    <a:pt x="4372" y="3441"/>
                  </a:cubicBezTo>
                  <a:cubicBezTo>
                    <a:pt x="4388" y="3441"/>
                    <a:pt x="4404" y="3438"/>
                    <a:pt x="4417" y="3428"/>
                  </a:cubicBezTo>
                  <a:cubicBezTo>
                    <a:pt x="4460" y="3402"/>
                    <a:pt x="4474" y="3347"/>
                    <a:pt x="4448" y="3304"/>
                  </a:cubicBezTo>
                  <a:cubicBezTo>
                    <a:pt x="4352" y="3140"/>
                    <a:pt x="4255" y="2977"/>
                    <a:pt x="4159" y="2823"/>
                  </a:cubicBezTo>
                  <a:cubicBezTo>
                    <a:pt x="4141" y="2796"/>
                    <a:pt x="4111" y="2780"/>
                    <a:pt x="4081" y="2780"/>
                  </a:cubicBezTo>
                  <a:close/>
                  <a:moveTo>
                    <a:pt x="9389" y="3305"/>
                  </a:moveTo>
                  <a:cubicBezTo>
                    <a:pt x="9346" y="3305"/>
                    <a:pt x="9308" y="3334"/>
                    <a:pt x="9301" y="3378"/>
                  </a:cubicBezTo>
                  <a:cubicBezTo>
                    <a:pt x="9265" y="3560"/>
                    <a:pt x="9219" y="3739"/>
                    <a:pt x="9163" y="3907"/>
                  </a:cubicBezTo>
                  <a:cubicBezTo>
                    <a:pt x="9146" y="3954"/>
                    <a:pt x="9172" y="4005"/>
                    <a:pt x="9221" y="4021"/>
                  </a:cubicBezTo>
                  <a:cubicBezTo>
                    <a:pt x="9229" y="4025"/>
                    <a:pt x="9241" y="4027"/>
                    <a:pt x="9249" y="4027"/>
                  </a:cubicBezTo>
                  <a:cubicBezTo>
                    <a:pt x="9286" y="4027"/>
                    <a:pt x="9322" y="4004"/>
                    <a:pt x="9335" y="3964"/>
                  </a:cubicBezTo>
                  <a:cubicBezTo>
                    <a:pt x="9394" y="3789"/>
                    <a:pt x="9443" y="3603"/>
                    <a:pt x="9478" y="3413"/>
                  </a:cubicBezTo>
                  <a:cubicBezTo>
                    <a:pt x="9488" y="3364"/>
                    <a:pt x="9457" y="3317"/>
                    <a:pt x="9407" y="3307"/>
                  </a:cubicBezTo>
                  <a:cubicBezTo>
                    <a:pt x="9401" y="3305"/>
                    <a:pt x="9395" y="3305"/>
                    <a:pt x="9389" y="3305"/>
                  </a:cubicBezTo>
                  <a:close/>
                  <a:moveTo>
                    <a:pt x="106" y="3585"/>
                  </a:moveTo>
                  <a:cubicBezTo>
                    <a:pt x="59" y="3585"/>
                    <a:pt x="18" y="3621"/>
                    <a:pt x="15" y="3669"/>
                  </a:cubicBezTo>
                  <a:cubicBezTo>
                    <a:pt x="6" y="3778"/>
                    <a:pt x="1" y="3892"/>
                    <a:pt x="1" y="4007"/>
                  </a:cubicBezTo>
                  <a:cubicBezTo>
                    <a:pt x="1" y="4084"/>
                    <a:pt x="2" y="4161"/>
                    <a:pt x="6" y="4237"/>
                  </a:cubicBezTo>
                  <a:cubicBezTo>
                    <a:pt x="9" y="4286"/>
                    <a:pt x="49" y="4323"/>
                    <a:pt x="98" y="4323"/>
                  </a:cubicBezTo>
                  <a:cubicBezTo>
                    <a:pt x="100" y="4323"/>
                    <a:pt x="101" y="4323"/>
                    <a:pt x="102" y="4326"/>
                  </a:cubicBezTo>
                  <a:cubicBezTo>
                    <a:pt x="152" y="4323"/>
                    <a:pt x="191" y="4280"/>
                    <a:pt x="188" y="4230"/>
                  </a:cubicBezTo>
                  <a:cubicBezTo>
                    <a:pt x="185" y="4157"/>
                    <a:pt x="184" y="4084"/>
                    <a:pt x="184" y="4008"/>
                  </a:cubicBezTo>
                  <a:cubicBezTo>
                    <a:pt x="184" y="3898"/>
                    <a:pt x="187" y="3789"/>
                    <a:pt x="195" y="3685"/>
                  </a:cubicBezTo>
                  <a:cubicBezTo>
                    <a:pt x="201" y="3634"/>
                    <a:pt x="164" y="3590"/>
                    <a:pt x="114" y="3586"/>
                  </a:cubicBezTo>
                  <a:cubicBezTo>
                    <a:pt x="111" y="3586"/>
                    <a:pt x="109" y="3585"/>
                    <a:pt x="106" y="3585"/>
                  </a:cubicBezTo>
                  <a:close/>
                  <a:moveTo>
                    <a:pt x="4656" y="3740"/>
                  </a:moveTo>
                  <a:cubicBezTo>
                    <a:pt x="4640" y="3740"/>
                    <a:pt x="4624" y="3745"/>
                    <a:pt x="4610" y="3753"/>
                  </a:cubicBezTo>
                  <a:cubicBezTo>
                    <a:pt x="4567" y="3779"/>
                    <a:pt x="4553" y="3835"/>
                    <a:pt x="4577" y="3878"/>
                  </a:cubicBezTo>
                  <a:cubicBezTo>
                    <a:pt x="4671" y="4041"/>
                    <a:pt x="4769" y="4201"/>
                    <a:pt x="4865" y="4359"/>
                  </a:cubicBezTo>
                  <a:cubicBezTo>
                    <a:pt x="4882" y="4386"/>
                    <a:pt x="4912" y="4402"/>
                    <a:pt x="4942" y="4402"/>
                  </a:cubicBezTo>
                  <a:cubicBezTo>
                    <a:pt x="4959" y="4402"/>
                    <a:pt x="4976" y="4399"/>
                    <a:pt x="4991" y="4388"/>
                  </a:cubicBezTo>
                  <a:cubicBezTo>
                    <a:pt x="5034" y="4362"/>
                    <a:pt x="5048" y="4306"/>
                    <a:pt x="5021" y="4263"/>
                  </a:cubicBezTo>
                  <a:cubicBezTo>
                    <a:pt x="4925" y="4107"/>
                    <a:pt x="4829" y="3947"/>
                    <a:pt x="4734" y="3785"/>
                  </a:cubicBezTo>
                  <a:cubicBezTo>
                    <a:pt x="4716" y="3756"/>
                    <a:pt x="4687" y="3740"/>
                    <a:pt x="4656" y="3740"/>
                  </a:cubicBezTo>
                  <a:close/>
                  <a:moveTo>
                    <a:pt x="9034" y="4360"/>
                  </a:moveTo>
                  <a:cubicBezTo>
                    <a:pt x="9001" y="4360"/>
                    <a:pt x="8970" y="4378"/>
                    <a:pt x="8954" y="4409"/>
                  </a:cubicBezTo>
                  <a:cubicBezTo>
                    <a:pt x="8871" y="4572"/>
                    <a:pt x="8777" y="4730"/>
                    <a:pt x="8671" y="4874"/>
                  </a:cubicBezTo>
                  <a:cubicBezTo>
                    <a:pt x="8642" y="4916"/>
                    <a:pt x="8651" y="4973"/>
                    <a:pt x="8692" y="5002"/>
                  </a:cubicBezTo>
                  <a:cubicBezTo>
                    <a:pt x="8708" y="5015"/>
                    <a:pt x="8728" y="5021"/>
                    <a:pt x="8745" y="5021"/>
                  </a:cubicBezTo>
                  <a:cubicBezTo>
                    <a:pt x="8775" y="5021"/>
                    <a:pt x="8801" y="5006"/>
                    <a:pt x="8817" y="4980"/>
                  </a:cubicBezTo>
                  <a:cubicBezTo>
                    <a:pt x="8928" y="4827"/>
                    <a:pt x="9029" y="4664"/>
                    <a:pt x="9115" y="4492"/>
                  </a:cubicBezTo>
                  <a:cubicBezTo>
                    <a:pt x="9138" y="4448"/>
                    <a:pt x="9120" y="4393"/>
                    <a:pt x="9076" y="4370"/>
                  </a:cubicBezTo>
                  <a:cubicBezTo>
                    <a:pt x="9062" y="4364"/>
                    <a:pt x="9048" y="4360"/>
                    <a:pt x="9034" y="4360"/>
                  </a:cubicBezTo>
                  <a:close/>
                  <a:moveTo>
                    <a:pt x="5247" y="4689"/>
                  </a:moveTo>
                  <a:cubicBezTo>
                    <a:pt x="5229" y="4689"/>
                    <a:pt x="5211" y="4694"/>
                    <a:pt x="5196" y="4705"/>
                  </a:cubicBezTo>
                  <a:cubicBezTo>
                    <a:pt x="5154" y="4734"/>
                    <a:pt x="5143" y="4791"/>
                    <a:pt x="5171" y="4831"/>
                  </a:cubicBezTo>
                  <a:cubicBezTo>
                    <a:pt x="5290" y="5006"/>
                    <a:pt x="5399" y="5154"/>
                    <a:pt x="5508" y="5288"/>
                  </a:cubicBezTo>
                  <a:cubicBezTo>
                    <a:pt x="5526" y="5311"/>
                    <a:pt x="5551" y="5323"/>
                    <a:pt x="5578" y="5323"/>
                  </a:cubicBezTo>
                  <a:cubicBezTo>
                    <a:pt x="5598" y="5323"/>
                    <a:pt x="5618" y="5317"/>
                    <a:pt x="5635" y="5300"/>
                  </a:cubicBezTo>
                  <a:cubicBezTo>
                    <a:pt x="5675" y="5268"/>
                    <a:pt x="5682" y="5211"/>
                    <a:pt x="5649" y="5172"/>
                  </a:cubicBezTo>
                  <a:cubicBezTo>
                    <a:pt x="5544" y="5042"/>
                    <a:pt x="5436" y="4896"/>
                    <a:pt x="5322" y="4728"/>
                  </a:cubicBezTo>
                  <a:cubicBezTo>
                    <a:pt x="5304" y="4703"/>
                    <a:pt x="5275" y="4689"/>
                    <a:pt x="5247" y="4689"/>
                  </a:cubicBezTo>
                  <a:close/>
                  <a:moveTo>
                    <a:pt x="161" y="4697"/>
                  </a:moveTo>
                  <a:cubicBezTo>
                    <a:pt x="156" y="4697"/>
                    <a:pt x="150" y="4697"/>
                    <a:pt x="144" y="4698"/>
                  </a:cubicBezTo>
                  <a:cubicBezTo>
                    <a:pt x="94" y="4705"/>
                    <a:pt x="59" y="4751"/>
                    <a:pt x="69" y="4801"/>
                  </a:cubicBezTo>
                  <a:cubicBezTo>
                    <a:pt x="100" y="4985"/>
                    <a:pt x="138" y="5171"/>
                    <a:pt x="187" y="5357"/>
                  </a:cubicBezTo>
                  <a:cubicBezTo>
                    <a:pt x="198" y="5397"/>
                    <a:pt x="234" y="5424"/>
                    <a:pt x="274" y="5424"/>
                  </a:cubicBezTo>
                  <a:cubicBezTo>
                    <a:pt x="281" y="5424"/>
                    <a:pt x="289" y="5423"/>
                    <a:pt x="297" y="5420"/>
                  </a:cubicBezTo>
                  <a:cubicBezTo>
                    <a:pt x="346" y="5409"/>
                    <a:pt x="374" y="5358"/>
                    <a:pt x="363" y="5310"/>
                  </a:cubicBezTo>
                  <a:cubicBezTo>
                    <a:pt x="316" y="5131"/>
                    <a:pt x="277" y="4950"/>
                    <a:pt x="248" y="4773"/>
                  </a:cubicBezTo>
                  <a:cubicBezTo>
                    <a:pt x="242" y="4729"/>
                    <a:pt x="205" y="4697"/>
                    <a:pt x="161" y="4697"/>
                  </a:cubicBezTo>
                  <a:close/>
                  <a:moveTo>
                    <a:pt x="8384" y="5263"/>
                  </a:moveTo>
                  <a:cubicBezTo>
                    <a:pt x="8361" y="5263"/>
                    <a:pt x="8338" y="5272"/>
                    <a:pt x="8320" y="5290"/>
                  </a:cubicBezTo>
                  <a:cubicBezTo>
                    <a:pt x="8194" y="5417"/>
                    <a:pt x="8056" y="5537"/>
                    <a:pt x="7910" y="5648"/>
                  </a:cubicBezTo>
                  <a:cubicBezTo>
                    <a:pt x="7870" y="5679"/>
                    <a:pt x="7862" y="5736"/>
                    <a:pt x="7892" y="5775"/>
                  </a:cubicBezTo>
                  <a:cubicBezTo>
                    <a:pt x="7910" y="5798"/>
                    <a:pt x="7939" y="5811"/>
                    <a:pt x="7966" y="5811"/>
                  </a:cubicBezTo>
                  <a:cubicBezTo>
                    <a:pt x="7985" y="5811"/>
                    <a:pt x="8003" y="5805"/>
                    <a:pt x="8019" y="5792"/>
                  </a:cubicBezTo>
                  <a:cubicBezTo>
                    <a:pt x="8172" y="5679"/>
                    <a:pt x="8318" y="5552"/>
                    <a:pt x="8449" y="5419"/>
                  </a:cubicBezTo>
                  <a:cubicBezTo>
                    <a:pt x="8485" y="5383"/>
                    <a:pt x="8485" y="5325"/>
                    <a:pt x="8449" y="5290"/>
                  </a:cubicBezTo>
                  <a:cubicBezTo>
                    <a:pt x="8431" y="5272"/>
                    <a:pt x="8408" y="5263"/>
                    <a:pt x="8384" y="5263"/>
                  </a:cubicBezTo>
                  <a:close/>
                  <a:moveTo>
                    <a:pt x="5955" y="5548"/>
                  </a:moveTo>
                  <a:cubicBezTo>
                    <a:pt x="5931" y="5548"/>
                    <a:pt x="5907" y="5558"/>
                    <a:pt x="5890" y="5577"/>
                  </a:cubicBezTo>
                  <a:cubicBezTo>
                    <a:pt x="5856" y="5616"/>
                    <a:pt x="5857" y="5673"/>
                    <a:pt x="5894" y="5706"/>
                  </a:cubicBezTo>
                  <a:cubicBezTo>
                    <a:pt x="6052" y="5850"/>
                    <a:pt x="6209" y="5966"/>
                    <a:pt x="6367" y="6043"/>
                  </a:cubicBezTo>
                  <a:cubicBezTo>
                    <a:pt x="6380" y="6051"/>
                    <a:pt x="6394" y="6054"/>
                    <a:pt x="6408" y="6054"/>
                  </a:cubicBezTo>
                  <a:cubicBezTo>
                    <a:pt x="6443" y="6054"/>
                    <a:pt x="6474" y="6037"/>
                    <a:pt x="6489" y="6003"/>
                  </a:cubicBezTo>
                  <a:cubicBezTo>
                    <a:pt x="6513" y="5957"/>
                    <a:pt x="6494" y="5904"/>
                    <a:pt x="6450" y="5881"/>
                  </a:cubicBezTo>
                  <a:cubicBezTo>
                    <a:pt x="6308" y="5809"/>
                    <a:pt x="6164" y="5705"/>
                    <a:pt x="6019" y="5573"/>
                  </a:cubicBezTo>
                  <a:cubicBezTo>
                    <a:pt x="6000" y="5557"/>
                    <a:pt x="5977" y="5548"/>
                    <a:pt x="5955" y="5548"/>
                  </a:cubicBezTo>
                  <a:close/>
                  <a:moveTo>
                    <a:pt x="7484" y="5913"/>
                  </a:moveTo>
                  <a:cubicBezTo>
                    <a:pt x="7473" y="5913"/>
                    <a:pt x="7462" y="5915"/>
                    <a:pt x="7451" y="5920"/>
                  </a:cubicBezTo>
                  <a:cubicBezTo>
                    <a:pt x="7290" y="5984"/>
                    <a:pt x="7133" y="6019"/>
                    <a:pt x="6980" y="6019"/>
                  </a:cubicBezTo>
                  <a:lnTo>
                    <a:pt x="6944" y="6019"/>
                  </a:lnTo>
                  <a:cubicBezTo>
                    <a:pt x="6942" y="6018"/>
                    <a:pt x="6941" y="6018"/>
                    <a:pt x="6939" y="6018"/>
                  </a:cubicBezTo>
                  <a:cubicBezTo>
                    <a:pt x="6892" y="6018"/>
                    <a:pt x="6852" y="6057"/>
                    <a:pt x="6851" y="6106"/>
                  </a:cubicBezTo>
                  <a:cubicBezTo>
                    <a:pt x="6849" y="6156"/>
                    <a:pt x="6888" y="6197"/>
                    <a:pt x="6938" y="6199"/>
                  </a:cubicBezTo>
                  <a:lnTo>
                    <a:pt x="6981" y="6199"/>
                  </a:lnTo>
                  <a:cubicBezTo>
                    <a:pt x="7157" y="6199"/>
                    <a:pt x="7339" y="6162"/>
                    <a:pt x="7518" y="6089"/>
                  </a:cubicBezTo>
                  <a:cubicBezTo>
                    <a:pt x="7565" y="6070"/>
                    <a:pt x="7588" y="6017"/>
                    <a:pt x="7568" y="5970"/>
                  </a:cubicBezTo>
                  <a:cubicBezTo>
                    <a:pt x="7555" y="5935"/>
                    <a:pt x="7520" y="5913"/>
                    <a:pt x="7484" y="5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99"/>
            <p:cNvSpPr/>
            <p:nvPr/>
          </p:nvSpPr>
          <p:spPr>
            <a:xfrm>
              <a:off x="3114180" y="4290079"/>
              <a:ext cx="9901" cy="13665"/>
            </a:xfrm>
            <a:custGeom>
              <a:rect b="b" l="l" r="r" t="t"/>
              <a:pathLst>
                <a:path extrusionOk="0" h="432" w="313">
                  <a:moveTo>
                    <a:pt x="106" y="1"/>
                  </a:moveTo>
                  <a:cubicBezTo>
                    <a:pt x="93" y="1"/>
                    <a:pt x="80" y="4"/>
                    <a:pt x="68" y="10"/>
                  </a:cubicBezTo>
                  <a:cubicBezTo>
                    <a:pt x="21" y="30"/>
                    <a:pt x="1" y="85"/>
                    <a:pt x="22" y="130"/>
                  </a:cubicBezTo>
                  <a:cubicBezTo>
                    <a:pt x="22" y="130"/>
                    <a:pt x="64" y="220"/>
                    <a:pt x="125" y="375"/>
                  </a:cubicBezTo>
                  <a:cubicBezTo>
                    <a:pt x="140" y="410"/>
                    <a:pt x="172" y="432"/>
                    <a:pt x="208" y="432"/>
                  </a:cubicBezTo>
                  <a:cubicBezTo>
                    <a:pt x="220" y="432"/>
                    <a:pt x="231" y="431"/>
                    <a:pt x="243" y="429"/>
                  </a:cubicBezTo>
                  <a:cubicBezTo>
                    <a:pt x="290" y="410"/>
                    <a:pt x="313" y="357"/>
                    <a:pt x="294" y="310"/>
                  </a:cubicBezTo>
                  <a:cubicBezTo>
                    <a:pt x="230" y="146"/>
                    <a:pt x="187" y="55"/>
                    <a:pt x="187" y="55"/>
                  </a:cubicBezTo>
                  <a:cubicBezTo>
                    <a:pt x="173" y="21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99"/>
            <p:cNvSpPr/>
            <p:nvPr/>
          </p:nvSpPr>
          <p:spPr>
            <a:xfrm>
              <a:off x="2699477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2040" y="1"/>
                  </a:moveTo>
                  <a:cubicBezTo>
                    <a:pt x="1391" y="1"/>
                    <a:pt x="328" y="239"/>
                    <a:pt x="194" y="512"/>
                  </a:cubicBezTo>
                  <a:cubicBezTo>
                    <a:pt x="0" y="906"/>
                    <a:pt x="851" y="11825"/>
                    <a:pt x="968" y="12096"/>
                  </a:cubicBezTo>
                  <a:cubicBezTo>
                    <a:pt x="1018" y="12207"/>
                    <a:pt x="1247" y="12246"/>
                    <a:pt x="1552" y="12246"/>
                  </a:cubicBezTo>
                  <a:cubicBezTo>
                    <a:pt x="1992" y="12246"/>
                    <a:pt x="2590" y="12164"/>
                    <a:pt x="3037" y="12096"/>
                  </a:cubicBezTo>
                  <a:cubicBezTo>
                    <a:pt x="3796" y="11979"/>
                    <a:pt x="2542" y="156"/>
                    <a:pt x="2542" y="156"/>
                  </a:cubicBezTo>
                  <a:cubicBezTo>
                    <a:pt x="2531" y="47"/>
                    <a:pt x="2325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99"/>
            <p:cNvSpPr/>
            <p:nvPr/>
          </p:nvSpPr>
          <p:spPr>
            <a:xfrm>
              <a:off x="3159604" y="4217925"/>
              <a:ext cx="120109" cy="387403"/>
            </a:xfrm>
            <a:custGeom>
              <a:rect b="b" l="l" r="r" t="t"/>
              <a:pathLst>
                <a:path extrusionOk="0" h="12247" w="3797">
                  <a:moveTo>
                    <a:pt x="1756" y="1"/>
                  </a:moveTo>
                  <a:cubicBezTo>
                    <a:pt x="1471" y="1"/>
                    <a:pt x="1266" y="47"/>
                    <a:pt x="1255" y="156"/>
                  </a:cubicBezTo>
                  <a:cubicBezTo>
                    <a:pt x="1255" y="156"/>
                    <a:pt x="1" y="11979"/>
                    <a:pt x="760" y="12096"/>
                  </a:cubicBezTo>
                  <a:cubicBezTo>
                    <a:pt x="1207" y="12164"/>
                    <a:pt x="1805" y="12246"/>
                    <a:pt x="2245" y="12246"/>
                  </a:cubicBezTo>
                  <a:cubicBezTo>
                    <a:pt x="2550" y="12246"/>
                    <a:pt x="2779" y="12207"/>
                    <a:pt x="2829" y="12096"/>
                  </a:cubicBezTo>
                  <a:cubicBezTo>
                    <a:pt x="2946" y="11825"/>
                    <a:pt x="3797" y="906"/>
                    <a:pt x="3603" y="512"/>
                  </a:cubicBezTo>
                  <a:cubicBezTo>
                    <a:pt x="3469" y="239"/>
                    <a:pt x="2405" y="1"/>
                    <a:pt x="1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48" name="Google Shape;16748;p99"/>
          <p:cNvGrpSpPr/>
          <p:nvPr/>
        </p:nvGrpSpPr>
        <p:grpSpPr>
          <a:xfrm>
            <a:off x="293444" y="4173360"/>
            <a:ext cx="265681" cy="257583"/>
            <a:chOff x="1987619" y="2413322"/>
            <a:chExt cx="265681" cy="257583"/>
          </a:xfrm>
        </p:grpSpPr>
        <p:sp>
          <p:nvSpPr>
            <p:cNvPr id="16749" name="Google Shape;16749;p99"/>
            <p:cNvSpPr/>
            <p:nvPr/>
          </p:nvSpPr>
          <p:spPr>
            <a:xfrm>
              <a:off x="1987619" y="2413322"/>
              <a:ext cx="265681" cy="257583"/>
            </a:xfrm>
            <a:custGeom>
              <a:rect b="b" l="l" r="r" t="t"/>
              <a:pathLst>
                <a:path extrusionOk="0" h="8143" w="8399">
                  <a:moveTo>
                    <a:pt x="5865" y="1"/>
                  </a:moveTo>
                  <a:cubicBezTo>
                    <a:pt x="5855" y="1"/>
                    <a:pt x="5845" y="3"/>
                    <a:pt x="5834" y="8"/>
                  </a:cubicBezTo>
                  <a:cubicBezTo>
                    <a:pt x="5190" y="315"/>
                    <a:pt x="3677" y="2320"/>
                    <a:pt x="3677" y="2320"/>
                  </a:cubicBezTo>
                  <a:cubicBezTo>
                    <a:pt x="3677" y="2320"/>
                    <a:pt x="1208" y="1606"/>
                    <a:pt x="497" y="1606"/>
                  </a:cubicBezTo>
                  <a:cubicBezTo>
                    <a:pt x="423" y="1606"/>
                    <a:pt x="369" y="1614"/>
                    <a:pt x="337" y="1631"/>
                  </a:cubicBezTo>
                  <a:cubicBezTo>
                    <a:pt x="1" y="1805"/>
                    <a:pt x="2133" y="4187"/>
                    <a:pt x="2133" y="4187"/>
                  </a:cubicBezTo>
                  <a:cubicBezTo>
                    <a:pt x="2133" y="4187"/>
                    <a:pt x="81" y="6469"/>
                    <a:pt x="363" y="6544"/>
                  </a:cubicBezTo>
                  <a:cubicBezTo>
                    <a:pt x="376" y="6547"/>
                    <a:pt x="393" y="6548"/>
                    <a:pt x="415" y="6548"/>
                  </a:cubicBezTo>
                  <a:cubicBezTo>
                    <a:pt x="906" y="6548"/>
                    <a:pt x="3710" y="5825"/>
                    <a:pt x="3710" y="5825"/>
                  </a:cubicBezTo>
                  <a:cubicBezTo>
                    <a:pt x="3710" y="5825"/>
                    <a:pt x="5086" y="8142"/>
                    <a:pt x="5418" y="8142"/>
                  </a:cubicBezTo>
                  <a:cubicBezTo>
                    <a:pt x="5427" y="8142"/>
                    <a:pt x="5435" y="8140"/>
                    <a:pt x="5442" y="8137"/>
                  </a:cubicBezTo>
                  <a:cubicBezTo>
                    <a:pt x="5724" y="8011"/>
                    <a:pt x="5816" y="5458"/>
                    <a:pt x="5816" y="5458"/>
                  </a:cubicBezTo>
                  <a:cubicBezTo>
                    <a:pt x="5816" y="5458"/>
                    <a:pt x="8173" y="4951"/>
                    <a:pt x="8286" y="4715"/>
                  </a:cubicBezTo>
                  <a:cubicBezTo>
                    <a:pt x="8399" y="4479"/>
                    <a:pt x="5830" y="3246"/>
                    <a:pt x="5830" y="3246"/>
                  </a:cubicBezTo>
                  <a:cubicBezTo>
                    <a:pt x="5830" y="3246"/>
                    <a:pt x="6210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99"/>
            <p:cNvSpPr/>
            <p:nvPr/>
          </p:nvSpPr>
          <p:spPr>
            <a:xfrm>
              <a:off x="2152298" y="2442867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0"/>
                  </a:moveTo>
                  <a:cubicBezTo>
                    <a:pt x="223" y="0"/>
                    <a:pt x="0" y="588"/>
                    <a:pt x="101" y="588"/>
                  </a:cubicBezTo>
                  <a:cubicBezTo>
                    <a:pt x="106" y="588"/>
                    <a:pt x="113" y="586"/>
                    <a:pt x="120" y="582"/>
                  </a:cubicBezTo>
                  <a:cubicBezTo>
                    <a:pt x="239" y="525"/>
                    <a:pt x="395" y="62"/>
                    <a:pt x="395" y="62"/>
                  </a:cubicBezTo>
                  <a:cubicBezTo>
                    <a:pt x="383" y="19"/>
                    <a:pt x="365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99"/>
            <p:cNvSpPr/>
            <p:nvPr/>
          </p:nvSpPr>
          <p:spPr>
            <a:xfrm>
              <a:off x="2147205" y="2471273"/>
              <a:ext cx="12590" cy="18600"/>
            </a:xfrm>
            <a:custGeom>
              <a:rect b="b" l="l" r="r" t="t"/>
              <a:pathLst>
                <a:path extrusionOk="0" h="588" w="398">
                  <a:moveTo>
                    <a:pt x="345" y="1"/>
                  </a:moveTo>
                  <a:cubicBezTo>
                    <a:pt x="225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41" y="525"/>
                    <a:pt x="397" y="64"/>
                    <a:pt x="397" y="64"/>
                  </a:cubicBezTo>
                  <a:cubicBezTo>
                    <a:pt x="385" y="19"/>
                    <a:pt x="366" y="1"/>
                    <a:pt x="34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99"/>
            <p:cNvSpPr/>
            <p:nvPr/>
          </p:nvSpPr>
          <p:spPr>
            <a:xfrm>
              <a:off x="2153216" y="2491708"/>
              <a:ext cx="12495" cy="18600"/>
            </a:xfrm>
            <a:custGeom>
              <a:rect b="b" l="l" r="r" t="t"/>
              <a:pathLst>
                <a:path extrusionOk="0" h="588" w="395">
                  <a:moveTo>
                    <a:pt x="343" y="1"/>
                  </a:moveTo>
                  <a:cubicBezTo>
                    <a:pt x="223" y="1"/>
                    <a:pt x="0" y="587"/>
                    <a:pt x="100" y="587"/>
                  </a:cubicBezTo>
                  <a:cubicBezTo>
                    <a:pt x="106" y="587"/>
                    <a:pt x="112" y="586"/>
                    <a:pt x="120" y="582"/>
                  </a:cubicBezTo>
                  <a:cubicBezTo>
                    <a:pt x="239" y="525"/>
                    <a:pt x="395" y="63"/>
                    <a:pt x="395" y="63"/>
                  </a:cubicBezTo>
                  <a:cubicBezTo>
                    <a:pt x="382" y="19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99"/>
            <p:cNvSpPr/>
            <p:nvPr/>
          </p:nvSpPr>
          <p:spPr>
            <a:xfrm>
              <a:off x="2128953" y="2527484"/>
              <a:ext cx="20656" cy="13096"/>
            </a:xfrm>
            <a:custGeom>
              <a:rect b="b" l="l" r="r" t="t"/>
              <a:pathLst>
                <a:path extrusionOk="0" h="414" w="653">
                  <a:moveTo>
                    <a:pt x="599" y="0"/>
                  </a:moveTo>
                  <a:cubicBezTo>
                    <a:pt x="452" y="0"/>
                    <a:pt x="0" y="406"/>
                    <a:pt x="151" y="413"/>
                  </a:cubicBezTo>
                  <a:cubicBezTo>
                    <a:pt x="152" y="413"/>
                    <a:pt x="152" y="413"/>
                    <a:pt x="153" y="413"/>
                  </a:cubicBezTo>
                  <a:cubicBezTo>
                    <a:pt x="287" y="413"/>
                    <a:pt x="639" y="85"/>
                    <a:pt x="639" y="85"/>
                  </a:cubicBezTo>
                  <a:cubicBezTo>
                    <a:pt x="653" y="25"/>
                    <a:pt x="635" y="0"/>
                    <a:pt x="59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99"/>
            <p:cNvSpPr/>
            <p:nvPr/>
          </p:nvSpPr>
          <p:spPr>
            <a:xfrm>
              <a:off x="2146415" y="2545546"/>
              <a:ext cx="25148" cy="5662"/>
            </a:xfrm>
            <a:custGeom>
              <a:rect b="b" l="l" r="r" t="t"/>
              <a:pathLst>
                <a:path extrusionOk="0" h="179" w="795">
                  <a:moveTo>
                    <a:pt x="230" y="1"/>
                  </a:moveTo>
                  <a:cubicBezTo>
                    <a:pt x="99" y="1"/>
                    <a:pt x="1" y="23"/>
                    <a:pt x="48" y="73"/>
                  </a:cubicBezTo>
                  <a:cubicBezTo>
                    <a:pt x="139" y="168"/>
                    <a:pt x="625" y="179"/>
                    <a:pt x="625" y="179"/>
                  </a:cubicBezTo>
                  <a:cubicBezTo>
                    <a:pt x="794" y="69"/>
                    <a:pt x="461" y="1"/>
                    <a:pt x="23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99"/>
            <p:cNvSpPr/>
            <p:nvPr/>
          </p:nvSpPr>
          <p:spPr>
            <a:xfrm>
              <a:off x="2168336" y="2534032"/>
              <a:ext cx="24389" cy="5251"/>
            </a:xfrm>
            <a:custGeom>
              <a:rect b="b" l="l" r="r" t="t"/>
              <a:pathLst>
                <a:path extrusionOk="0" h="166" w="771">
                  <a:moveTo>
                    <a:pt x="519" y="0"/>
                  </a:moveTo>
                  <a:cubicBezTo>
                    <a:pt x="304" y="0"/>
                    <a:pt x="0" y="71"/>
                    <a:pt x="93" y="134"/>
                  </a:cubicBezTo>
                  <a:cubicBezTo>
                    <a:pt x="125" y="157"/>
                    <a:pt x="192" y="165"/>
                    <a:pt x="269" y="165"/>
                  </a:cubicBezTo>
                  <a:cubicBezTo>
                    <a:pt x="447" y="165"/>
                    <a:pt x="680" y="123"/>
                    <a:pt x="680" y="123"/>
                  </a:cubicBezTo>
                  <a:cubicBezTo>
                    <a:pt x="770" y="33"/>
                    <a:pt x="665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99"/>
            <p:cNvSpPr/>
            <p:nvPr/>
          </p:nvSpPr>
          <p:spPr>
            <a:xfrm>
              <a:off x="2171214" y="2565032"/>
              <a:ext cx="24832" cy="4935"/>
            </a:xfrm>
            <a:custGeom>
              <a:rect b="b" l="l" r="r" t="t"/>
              <a:pathLst>
                <a:path extrusionOk="0" h="156" w="785">
                  <a:moveTo>
                    <a:pt x="354" y="1"/>
                  </a:moveTo>
                  <a:cubicBezTo>
                    <a:pt x="173" y="1"/>
                    <a:pt x="1" y="34"/>
                    <a:pt x="66" y="92"/>
                  </a:cubicBezTo>
                  <a:cubicBezTo>
                    <a:pt x="124" y="145"/>
                    <a:pt x="321" y="156"/>
                    <a:pt x="470" y="156"/>
                  </a:cubicBezTo>
                  <a:cubicBezTo>
                    <a:pt x="571" y="156"/>
                    <a:pt x="650" y="151"/>
                    <a:pt x="650" y="151"/>
                  </a:cubicBezTo>
                  <a:cubicBezTo>
                    <a:pt x="785" y="46"/>
                    <a:pt x="564" y="1"/>
                    <a:pt x="35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99"/>
            <p:cNvSpPr/>
            <p:nvPr/>
          </p:nvSpPr>
          <p:spPr>
            <a:xfrm>
              <a:off x="2192155" y="2550955"/>
              <a:ext cx="25274" cy="6232"/>
            </a:xfrm>
            <a:custGeom>
              <a:rect b="b" l="l" r="r" t="t"/>
              <a:pathLst>
                <a:path extrusionOk="0" h="197" w="799">
                  <a:moveTo>
                    <a:pt x="185" y="1"/>
                  </a:moveTo>
                  <a:cubicBezTo>
                    <a:pt x="75" y="1"/>
                    <a:pt x="1" y="20"/>
                    <a:pt x="41" y="66"/>
                  </a:cubicBezTo>
                  <a:cubicBezTo>
                    <a:pt x="127" y="166"/>
                    <a:pt x="614" y="197"/>
                    <a:pt x="614" y="197"/>
                  </a:cubicBezTo>
                  <a:cubicBezTo>
                    <a:pt x="798" y="86"/>
                    <a:pt x="414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99"/>
            <p:cNvSpPr/>
            <p:nvPr/>
          </p:nvSpPr>
          <p:spPr>
            <a:xfrm>
              <a:off x="2142967" y="2559211"/>
              <a:ext cx="23851" cy="12020"/>
            </a:xfrm>
            <a:custGeom>
              <a:rect b="b" l="l" r="r" t="t"/>
              <a:pathLst>
                <a:path extrusionOk="0" h="380" w="754">
                  <a:moveTo>
                    <a:pt x="42" y="1"/>
                  </a:moveTo>
                  <a:cubicBezTo>
                    <a:pt x="14" y="1"/>
                    <a:pt x="0" y="13"/>
                    <a:pt x="10" y="41"/>
                  </a:cubicBezTo>
                  <a:cubicBezTo>
                    <a:pt x="53" y="166"/>
                    <a:pt x="491" y="379"/>
                    <a:pt x="491" y="379"/>
                  </a:cubicBezTo>
                  <a:cubicBezTo>
                    <a:pt x="754" y="340"/>
                    <a:pt x="191" y="1"/>
                    <a:pt x="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99"/>
            <p:cNvSpPr/>
            <p:nvPr/>
          </p:nvSpPr>
          <p:spPr>
            <a:xfrm>
              <a:off x="2129365" y="2567467"/>
              <a:ext cx="11388" cy="19739"/>
            </a:xfrm>
            <a:custGeom>
              <a:rect b="b" l="l" r="r" t="t"/>
              <a:pathLst>
                <a:path extrusionOk="0" h="624" w="360">
                  <a:moveTo>
                    <a:pt x="82" y="0"/>
                  </a:moveTo>
                  <a:cubicBezTo>
                    <a:pt x="72" y="0"/>
                    <a:pt x="64" y="7"/>
                    <a:pt x="58" y="21"/>
                  </a:cubicBezTo>
                  <a:cubicBezTo>
                    <a:pt x="0" y="141"/>
                    <a:pt x="166" y="600"/>
                    <a:pt x="166" y="600"/>
                  </a:cubicBezTo>
                  <a:cubicBezTo>
                    <a:pt x="190" y="616"/>
                    <a:pt x="209" y="624"/>
                    <a:pt x="224" y="624"/>
                  </a:cubicBezTo>
                  <a:cubicBezTo>
                    <a:pt x="360" y="624"/>
                    <a:pt x="172" y="0"/>
                    <a:pt x="8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99"/>
            <p:cNvSpPr/>
            <p:nvPr/>
          </p:nvSpPr>
          <p:spPr>
            <a:xfrm>
              <a:off x="2154418" y="2588535"/>
              <a:ext cx="14614" cy="18473"/>
            </a:xfrm>
            <a:custGeom>
              <a:rect b="b" l="l" r="r" t="t"/>
              <a:pathLst>
                <a:path extrusionOk="0" h="584" w="462">
                  <a:moveTo>
                    <a:pt x="57" y="1"/>
                  </a:moveTo>
                  <a:cubicBezTo>
                    <a:pt x="46" y="1"/>
                    <a:pt x="37" y="9"/>
                    <a:pt x="33" y="27"/>
                  </a:cubicBezTo>
                  <a:cubicBezTo>
                    <a:pt x="0" y="155"/>
                    <a:pt x="255" y="571"/>
                    <a:pt x="255" y="571"/>
                  </a:cubicBezTo>
                  <a:cubicBezTo>
                    <a:pt x="275" y="580"/>
                    <a:pt x="292" y="584"/>
                    <a:pt x="305" y="584"/>
                  </a:cubicBezTo>
                  <a:cubicBezTo>
                    <a:pt x="461" y="584"/>
                    <a:pt x="15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99"/>
            <p:cNvSpPr/>
            <p:nvPr/>
          </p:nvSpPr>
          <p:spPr>
            <a:xfrm>
              <a:off x="2123323" y="2591730"/>
              <a:ext cx="12716" cy="19296"/>
            </a:xfrm>
            <a:custGeom>
              <a:rect b="b" l="l" r="r" t="t"/>
              <a:pathLst>
                <a:path extrusionOk="0" h="610" w="402">
                  <a:moveTo>
                    <a:pt x="72" y="0"/>
                  </a:moveTo>
                  <a:cubicBezTo>
                    <a:pt x="62" y="0"/>
                    <a:pt x="54" y="7"/>
                    <a:pt x="48" y="23"/>
                  </a:cubicBezTo>
                  <a:cubicBezTo>
                    <a:pt x="1" y="148"/>
                    <a:pt x="203" y="590"/>
                    <a:pt x="203" y="590"/>
                  </a:cubicBezTo>
                  <a:cubicBezTo>
                    <a:pt x="225" y="604"/>
                    <a:pt x="244" y="610"/>
                    <a:pt x="258" y="610"/>
                  </a:cubicBezTo>
                  <a:cubicBezTo>
                    <a:pt x="402" y="610"/>
                    <a:pt x="165" y="0"/>
                    <a:pt x="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99"/>
            <p:cNvSpPr/>
            <p:nvPr/>
          </p:nvSpPr>
          <p:spPr>
            <a:xfrm>
              <a:off x="2146889" y="2612828"/>
              <a:ext cx="10692" cy="19897"/>
            </a:xfrm>
            <a:custGeom>
              <a:rect b="b" l="l" r="r" t="t"/>
              <a:pathLst>
                <a:path extrusionOk="0" h="629" w="338">
                  <a:moveTo>
                    <a:pt x="88" y="0"/>
                  </a:moveTo>
                  <a:cubicBezTo>
                    <a:pt x="79" y="0"/>
                    <a:pt x="71" y="7"/>
                    <a:pt x="63" y="20"/>
                  </a:cubicBezTo>
                  <a:cubicBezTo>
                    <a:pt x="0" y="136"/>
                    <a:pt x="148" y="602"/>
                    <a:pt x="148" y="602"/>
                  </a:cubicBezTo>
                  <a:cubicBezTo>
                    <a:pt x="171" y="620"/>
                    <a:pt x="190" y="628"/>
                    <a:pt x="205" y="628"/>
                  </a:cubicBezTo>
                  <a:cubicBezTo>
                    <a:pt x="338" y="628"/>
                    <a:pt x="177" y="0"/>
                    <a:pt x="8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99"/>
            <p:cNvSpPr/>
            <p:nvPr/>
          </p:nvSpPr>
          <p:spPr>
            <a:xfrm>
              <a:off x="2102635" y="2562754"/>
              <a:ext cx="15721" cy="16923"/>
            </a:xfrm>
            <a:custGeom>
              <a:rect b="b" l="l" r="r" t="t"/>
              <a:pathLst>
                <a:path extrusionOk="0" h="535" w="497">
                  <a:moveTo>
                    <a:pt x="381" y="0"/>
                  </a:moveTo>
                  <a:cubicBezTo>
                    <a:pt x="377" y="0"/>
                    <a:pt x="372" y="1"/>
                    <a:pt x="367" y="3"/>
                  </a:cubicBezTo>
                  <a:cubicBezTo>
                    <a:pt x="238" y="38"/>
                    <a:pt x="0" y="462"/>
                    <a:pt x="0" y="462"/>
                  </a:cubicBezTo>
                  <a:cubicBezTo>
                    <a:pt x="5" y="513"/>
                    <a:pt x="22" y="534"/>
                    <a:pt x="47" y="534"/>
                  </a:cubicBezTo>
                  <a:cubicBezTo>
                    <a:pt x="172" y="534"/>
                    <a:pt x="496" y="0"/>
                    <a:pt x="3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99"/>
            <p:cNvSpPr/>
            <p:nvPr/>
          </p:nvSpPr>
          <p:spPr>
            <a:xfrm>
              <a:off x="2076443" y="2559939"/>
              <a:ext cx="22522" cy="10281"/>
            </a:xfrm>
            <a:custGeom>
              <a:rect b="b" l="l" r="r" t="t"/>
              <a:pathLst>
                <a:path extrusionOk="0" h="325" w="712">
                  <a:moveTo>
                    <a:pt x="548" y="0"/>
                  </a:moveTo>
                  <a:cubicBezTo>
                    <a:pt x="397" y="0"/>
                    <a:pt x="30" y="232"/>
                    <a:pt x="30" y="232"/>
                  </a:cubicBezTo>
                  <a:cubicBezTo>
                    <a:pt x="0" y="299"/>
                    <a:pt x="23" y="325"/>
                    <a:pt x="73" y="325"/>
                  </a:cubicBezTo>
                  <a:cubicBezTo>
                    <a:pt x="241" y="325"/>
                    <a:pt x="712" y="37"/>
                    <a:pt x="572" y="3"/>
                  </a:cubicBezTo>
                  <a:cubicBezTo>
                    <a:pt x="565" y="1"/>
                    <a:pt x="557" y="0"/>
                    <a:pt x="54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99"/>
            <p:cNvSpPr/>
            <p:nvPr/>
          </p:nvSpPr>
          <p:spPr>
            <a:xfrm>
              <a:off x="2063474" y="2581196"/>
              <a:ext cx="17872" cy="15500"/>
            </a:xfrm>
            <a:custGeom>
              <a:rect b="b" l="l" r="r" t="t"/>
              <a:pathLst>
                <a:path extrusionOk="0" h="490" w="565">
                  <a:moveTo>
                    <a:pt x="434" y="0"/>
                  </a:moveTo>
                  <a:cubicBezTo>
                    <a:pt x="431" y="0"/>
                    <a:pt x="428" y="0"/>
                    <a:pt x="425" y="1"/>
                  </a:cubicBezTo>
                  <a:cubicBezTo>
                    <a:pt x="295" y="21"/>
                    <a:pt x="3" y="412"/>
                    <a:pt x="3" y="412"/>
                  </a:cubicBezTo>
                  <a:cubicBezTo>
                    <a:pt x="1" y="467"/>
                    <a:pt x="18" y="489"/>
                    <a:pt x="46" y="489"/>
                  </a:cubicBezTo>
                  <a:cubicBezTo>
                    <a:pt x="179" y="489"/>
                    <a:pt x="565" y="0"/>
                    <a:pt x="4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99"/>
            <p:cNvSpPr/>
            <p:nvPr/>
          </p:nvSpPr>
          <p:spPr>
            <a:xfrm>
              <a:off x="2047531" y="2553992"/>
              <a:ext cx="19834" cy="13887"/>
            </a:xfrm>
            <a:custGeom>
              <a:rect b="b" l="l" r="r" t="t"/>
              <a:pathLst>
                <a:path extrusionOk="0" h="439" w="627">
                  <a:moveTo>
                    <a:pt x="478" y="0"/>
                  </a:moveTo>
                  <a:cubicBezTo>
                    <a:pt x="478" y="0"/>
                    <a:pt x="477" y="0"/>
                    <a:pt x="477" y="0"/>
                  </a:cubicBezTo>
                  <a:cubicBezTo>
                    <a:pt x="344" y="2"/>
                    <a:pt x="10" y="357"/>
                    <a:pt x="10" y="357"/>
                  </a:cubicBezTo>
                  <a:cubicBezTo>
                    <a:pt x="1" y="415"/>
                    <a:pt x="18" y="439"/>
                    <a:pt x="51" y="439"/>
                  </a:cubicBezTo>
                  <a:cubicBezTo>
                    <a:pt x="193" y="439"/>
                    <a:pt x="627" y="0"/>
                    <a:pt x="47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99"/>
            <p:cNvSpPr/>
            <p:nvPr/>
          </p:nvSpPr>
          <p:spPr>
            <a:xfrm>
              <a:off x="2035479" y="2584106"/>
              <a:ext cx="21384" cy="12147"/>
            </a:xfrm>
            <a:custGeom>
              <a:rect b="b" l="l" r="r" t="t"/>
              <a:pathLst>
                <a:path extrusionOk="0" h="384" w="676">
                  <a:moveTo>
                    <a:pt x="518" y="0"/>
                  </a:moveTo>
                  <a:cubicBezTo>
                    <a:pt x="377" y="0"/>
                    <a:pt x="19" y="295"/>
                    <a:pt x="19" y="295"/>
                  </a:cubicBezTo>
                  <a:cubicBezTo>
                    <a:pt x="0" y="359"/>
                    <a:pt x="19" y="384"/>
                    <a:pt x="60" y="384"/>
                  </a:cubicBezTo>
                  <a:cubicBezTo>
                    <a:pt x="214" y="384"/>
                    <a:pt x="676" y="16"/>
                    <a:pt x="527" y="0"/>
                  </a:cubicBezTo>
                  <a:cubicBezTo>
                    <a:pt x="524" y="0"/>
                    <a:pt x="521" y="0"/>
                    <a:pt x="5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99"/>
            <p:cNvSpPr/>
            <p:nvPr/>
          </p:nvSpPr>
          <p:spPr>
            <a:xfrm>
              <a:off x="2074356" y="2539378"/>
              <a:ext cx="24357" cy="5504"/>
            </a:xfrm>
            <a:custGeom>
              <a:rect b="b" l="l" r="r" t="t"/>
              <a:pathLst>
                <a:path extrusionOk="0" h="174" w="770">
                  <a:moveTo>
                    <a:pt x="520" y="0"/>
                  </a:moveTo>
                  <a:cubicBezTo>
                    <a:pt x="340" y="0"/>
                    <a:pt x="85" y="53"/>
                    <a:pt x="85" y="53"/>
                  </a:cubicBezTo>
                  <a:cubicBezTo>
                    <a:pt x="1" y="141"/>
                    <a:pt x="93" y="173"/>
                    <a:pt x="228" y="173"/>
                  </a:cubicBezTo>
                  <a:cubicBezTo>
                    <a:pt x="443" y="173"/>
                    <a:pt x="769" y="92"/>
                    <a:pt x="673" y="27"/>
                  </a:cubicBezTo>
                  <a:cubicBezTo>
                    <a:pt x="643" y="7"/>
                    <a:pt x="586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99"/>
            <p:cNvSpPr/>
            <p:nvPr/>
          </p:nvSpPr>
          <p:spPr>
            <a:xfrm>
              <a:off x="2065530" y="2509200"/>
              <a:ext cx="22681" cy="13602"/>
            </a:xfrm>
            <a:custGeom>
              <a:rect b="b" l="l" r="r" t="t"/>
              <a:pathLst>
                <a:path extrusionOk="0" h="430" w="717">
                  <a:moveTo>
                    <a:pt x="273" y="0"/>
                  </a:moveTo>
                  <a:lnTo>
                    <a:pt x="273" y="0"/>
                  </a:lnTo>
                  <a:cubicBezTo>
                    <a:pt x="1" y="10"/>
                    <a:pt x="550" y="430"/>
                    <a:pt x="684" y="430"/>
                  </a:cubicBezTo>
                  <a:cubicBezTo>
                    <a:pt x="706" y="430"/>
                    <a:pt x="717" y="418"/>
                    <a:pt x="711" y="393"/>
                  </a:cubicBezTo>
                  <a:cubicBezTo>
                    <a:pt x="684" y="262"/>
                    <a:pt x="273" y="0"/>
                    <a:pt x="27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99"/>
            <p:cNvSpPr/>
            <p:nvPr/>
          </p:nvSpPr>
          <p:spPr>
            <a:xfrm>
              <a:off x="2037978" y="2510624"/>
              <a:ext cx="24484" cy="10755"/>
            </a:xfrm>
            <a:custGeom>
              <a:rect b="b" l="l" r="r" t="t"/>
              <a:pathLst>
                <a:path extrusionOk="0" h="340" w="774">
                  <a:moveTo>
                    <a:pt x="252" y="1"/>
                  </a:moveTo>
                  <a:lnTo>
                    <a:pt x="252" y="1"/>
                  </a:lnTo>
                  <a:cubicBezTo>
                    <a:pt x="1" y="61"/>
                    <a:pt x="559" y="339"/>
                    <a:pt x="722" y="339"/>
                  </a:cubicBezTo>
                  <a:cubicBezTo>
                    <a:pt x="757" y="339"/>
                    <a:pt x="774" y="327"/>
                    <a:pt x="760" y="296"/>
                  </a:cubicBezTo>
                  <a:cubicBezTo>
                    <a:pt x="707" y="174"/>
                    <a:pt x="252" y="1"/>
                    <a:pt x="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99"/>
            <p:cNvSpPr/>
            <p:nvPr/>
          </p:nvSpPr>
          <p:spPr>
            <a:xfrm>
              <a:off x="2065119" y="2486014"/>
              <a:ext cx="23598" cy="12432"/>
            </a:xfrm>
            <a:custGeom>
              <a:rect b="b" l="l" r="r" t="t"/>
              <a:pathLst>
                <a:path extrusionOk="0" h="393" w="746">
                  <a:moveTo>
                    <a:pt x="267" y="0"/>
                  </a:moveTo>
                  <a:lnTo>
                    <a:pt x="267" y="0"/>
                  </a:lnTo>
                  <a:cubicBezTo>
                    <a:pt x="0" y="30"/>
                    <a:pt x="563" y="393"/>
                    <a:pt x="707" y="393"/>
                  </a:cubicBezTo>
                  <a:cubicBezTo>
                    <a:pt x="733" y="393"/>
                    <a:pt x="745" y="381"/>
                    <a:pt x="737" y="354"/>
                  </a:cubicBezTo>
                  <a:cubicBezTo>
                    <a:pt x="700" y="228"/>
                    <a:pt x="267" y="0"/>
                    <a:pt x="2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99"/>
            <p:cNvSpPr/>
            <p:nvPr/>
          </p:nvSpPr>
          <p:spPr>
            <a:xfrm>
              <a:off x="2034594" y="2482249"/>
              <a:ext cx="22143" cy="14140"/>
            </a:xfrm>
            <a:custGeom>
              <a:rect b="b" l="l" r="r" t="t"/>
              <a:pathLst>
                <a:path extrusionOk="0" h="447" w="700">
                  <a:moveTo>
                    <a:pt x="272" y="0"/>
                  </a:moveTo>
                  <a:cubicBezTo>
                    <a:pt x="1" y="0"/>
                    <a:pt x="538" y="446"/>
                    <a:pt x="669" y="446"/>
                  </a:cubicBezTo>
                  <a:cubicBezTo>
                    <a:pt x="689" y="446"/>
                    <a:pt x="700" y="435"/>
                    <a:pt x="695" y="410"/>
                  </a:cubicBezTo>
                  <a:cubicBezTo>
                    <a:pt x="672" y="279"/>
                    <a:pt x="273" y="0"/>
                    <a:pt x="273" y="0"/>
                  </a:cubicBezTo>
                  <a:cubicBezTo>
                    <a:pt x="272" y="0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99"/>
            <p:cNvSpPr/>
            <p:nvPr/>
          </p:nvSpPr>
          <p:spPr>
            <a:xfrm>
              <a:off x="2128732" y="2471273"/>
              <a:ext cx="12526" cy="18600"/>
            </a:xfrm>
            <a:custGeom>
              <a:rect b="b" l="l" r="r" t="t"/>
              <a:pathLst>
                <a:path extrusionOk="0" h="588" w="396">
                  <a:moveTo>
                    <a:pt x="343" y="1"/>
                  </a:moveTo>
                  <a:cubicBezTo>
                    <a:pt x="223" y="1"/>
                    <a:pt x="1" y="587"/>
                    <a:pt x="101" y="587"/>
                  </a:cubicBezTo>
                  <a:cubicBezTo>
                    <a:pt x="107" y="587"/>
                    <a:pt x="113" y="586"/>
                    <a:pt x="121" y="582"/>
                  </a:cubicBezTo>
                  <a:cubicBezTo>
                    <a:pt x="239" y="525"/>
                    <a:pt x="395" y="64"/>
                    <a:pt x="395" y="64"/>
                  </a:cubicBezTo>
                  <a:cubicBezTo>
                    <a:pt x="383" y="19"/>
                    <a:pt x="365" y="1"/>
                    <a:pt x="3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99"/>
            <p:cNvSpPr/>
            <p:nvPr/>
          </p:nvSpPr>
          <p:spPr>
            <a:xfrm>
              <a:off x="2131010" y="2501008"/>
              <a:ext cx="12526" cy="18568"/>
            </a:xfrm>
            <a:custGeom>
              <a:rect b="b" l="l" r="r" t="t"/>
              <a:pathLst>
                <a:path extrusionOk="0" h="587" w="396">
                  <a:moveTo>
                    <a:pt x="343" y="0"/>
                  </a:moveTo>
                  <a:cubicBezTo>
                    <a:pt x="223" y="0"/>
                    <a:pt x="1" y="587"/>
                    <a:pt x="101" y="587"/>
                  </a:cubicBezTo>
                  <a:cubicBezTo>
                    <a:pt x="106" y="587"/>
                    <a:pt x="113" y="585"/>
                    <a:pt x="120" y="581"/>
                  </a:cubicBezTo>
                  <a:cubicBezTo>
                    <a:pt x="239" y="524"/>
                    <a:pt x="395" y="63"/>
                    <a:pt x="395" y="63"/>
                  </a:cubicBezTo>
                  <a:cubicBezTo>
                    <a:pt x="383" y="19"/>
                    <a:pt x="364" y="0"/>
                    <a:pt x="3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99"/>
            <p:cNvSpPr/>
            <p:nvPr/>
          </p:nvSpPr>
          <p:spPr>
            <a:xfrm>
              <a:off x="2109911" y="2492150"/>
              <a:ext cx="9648" cy="20087"/>
            </a:xfrm>
            <a:custGeom>
              <a:rect b="b" l="l" r="r" t="t"/>
              <a:pathLst>
                <a:path extrusionOk="0" h="635" w="305">
                  <a:moveTo>
                    <a:pt x="130" y="0"/>
                  </a:moveTo>
                  <a:cubicBezTo>
                    <a:pt x="0" y="0"/>
                    <a:pt x="120" y="635"/>
                    <a:pt x="211" y="635"/>
                  </a:cubicBezTo>
                  <a:cubicBezTo>
                    <a:pt x="220" y="635"/>
                    <a:pt x="228" y="629"/>
                    <a:pt x="236" y="616"/>
                  </a:cubicBezTo>
                  <a:cubicBezTo>
                    <a:pt x="305" y="503"/>
                    <a:pt x="189" y="31"/>
                    <a:pt x="189" y="31"/>
                  </a:cubicBezTo>
                  <a:cubicBezTo>
                    <a:pt x="165" y="10"/>
                    <a:pt x="146" y="0"/>
                    <a:pt x="13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99"/>
            <p:cNvSpPr/>
            <p:nvPr/>
          </p:nvSpPr>
          <p:spPr>
            <a:xfrm>
              <a:off x="2096372" y="2522866"/>
              <a:ext cx="22649" cy="13570"/>
            </a:xfrm>
            <a:custGeom>
              <a:rect b="b" l="l" r="r" t="t"/>
              <a:pathLst>
                <a:path extrusionOk="0" h="429" w="716">
                  <a:moveTo>
                    <a:pt x="272" y="1"/>
                  </a:moveTo>
                  <a:cubicBezTo>
                    <a:pt x="0" y="8"/>
                    <a:pt x="551" y="428"/>
                    <a:pt x="684" y="428"/>
                  </a:cubicBezTo>
                  <a:cubicBezTo>
                    <a:pt x="705" y="428"/>
                    <a:pt x="715" y="417"/>
                    <a:pt x="710" y="392"/>
                  </a:cubicBezTo>
                  <a:cubicBezTo>
                    <a:pt x="682" y="261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77" name="Google Shape;16777;p99"/>
          <p:cNvGrpSpPr/>
          <p:nvPr/>
        </p:nvGrpSpPr>
        <p:grpSpPr>
          <a:xfrm>
            <a:off x="8587685" y="979972"/>
            <a:ext cx="235599" cy="224844"/>
            <a:chOff x="1690685" y="2722372"/>
            <a:chExt cx="235599" cy="224844"/>
          </a:xfrm>
        </p:grpSpPr>
        <p:sp>
          <p:nvSpPr>
            <p:cNvPr id="16778" name="Google Shape;16778;p99"/>
            <p:cNvSpPr/>
            <p:nvPr/>
          </p:nvSpPr>
          <p:spPr>
            <a:xfrm>
              <a:off x="1690685" y="2722372"/>
              <a:ext cx="235599" cy="224844"/>
            </a:xfrm>
            <a:custGeom>
              <a:rect b="b" l="l" r="r" t="t"/>
              <a:pathLst>
                <a:path extrusionOk="0" h="7108" w="7448">
                  <a:moveTo>
                    <a:pt x="2139" y="1"/>
                  </a:moveTo>
                  <a:cubicBezTo>
                    <a:pt x="2139" y="1"/>
                    <a:pt x="2139" y="1"/>
                    <a:pt x="2138" y="1"/>
                  </a:cubicBezTo>
                  <a:cubicBezTo>
                    <a:pt x="1806" y="4"/>
                    <a:pt x="2511" y="2709"/>
                    <a:pt x="2511" y="2709"/>
                  </a:cubicBezTo>
                  <a:cubicBezTo>
                    <a:pt x="2511" y="2709"/>
                    <a:pt x="1" y="3664"/>
                    <a:pt x="191" y="3834"/>
                  </a:cubicBezTo>
                  <a:cubicBezTo>
                    <a:pt x="383" y="4005"/>
                    <a:pt x="2833" y="4607"/>
                    <a:pt x="2833" y="4607"/>
                  </a:cubicBezTo>
                  <a:cubicBezTo>
                    <a:pt x="2833" y="4607"/>
                    <a:pt x="3232" y="7093"/>
                    <a:pt x="3503" y="7107"/>
                  </a:cubicBezTo>
                  <a:cubicBezTo>
                    <a:pt x="3504" y="7107"/>
                    <a:pt x="3505" y="7107"/>
                    <a:pt x="3506" y="7107"/>
                  </a:cubicBezTo>
                  <a:cubicBezTo>
                    <a:pt x="3782" y="7107"/>
                    <a:pt x="4866" y="5173"/>
                    <a:pt x="4866" y="5173"/>
                  </a:cubicBezTo>
                  <a:cubicBezTo>
                    <a:pt x="4866" y="5173"/>
                    <a:pt x="6473" y="5608"/>
                    <a:pt x="6960" y="5608"/>
                  </a:cubicBezTo>
                  <a:cubicBezTo>
                    <a:pt x="7022" y="5608"/>
                    <a:pt x="7065" y="5601"/>
                    <a:pt x="7085" y="5585"/>
                  </a:cubicBezTo>
                  <a:cubicBezTo>
                    <a:pt x="7269" y="5445"/>
                    <a:pt x="5764" y="3459"/>
                    <a:pt x="5764" y="3459"/>
                  </a:cubicBezTo>
                  <a:cubicBezTo>
                    <a:pt x="5764" y="3459"/>
                    <a:pt x="7448" y="953"/>
                    <a:pt x="7063" y="940"/>
                  </a:cubicBezTo>
                  <a:cubicBezTo>
                    <a:pt x="7056" y="940"/>
                    <a:pt x="7049" y="940"/>
                    <a:pt x="7043" y="940"/>
                  </a:cubicBezTo>
                  <a:cubicBezTo>
                    <a:pt x="6399" y="940"/>
                    <a:pt x="4461" y="1874"/>
                    <a:pt x="4461" y="1874"/>
                  </a:cubicBezTo>
                  <a:cubicBezTo>
                    <a:pt x="4461" y="1874"/>
                    <a:pt x="2475" y="1"/>
                    <a:pt x="2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99"/>
            <p:cNvSpPr/>
            <p:nvPr/>
          </p:nvSpPr>
          <p:spPr>
            <a:xfrm>
              <a:off x="1878361" y="2771181"/>
              <a:ext cx="17872" cy="11672"/>
            </a:xfrm>
            <a:custGeom>
              <a:rect b="b" l="l" r="r" t="t"/>
              <a:pathLst>
                <a:path extrusionOk="0" h="369" w="565">
                  <a:moveTo>
                    <a:pt x="518" y="1"/>
                  </a:moveTo>
                  <a:cubicBezTo>
                    <a:pt x="390" y="1"/>
                    <a:pt x="0" y="366"/>
                    <a:pt x="132" y="368"/>
                  </a:cubicBezTo>
                  <a:cubicBezTo>
                    <a:pt x="132" y="368"/>
                    <a:pt x="133" y="368"/>
                    <a:pt x="134" y="368"/>
                  </a:cubicBezTo>
                  <a:cubicBezTo>
                    <a:pt x="252" y="368"/>
                    <a:pt x="554" y="75"/>
                    <a:pt x="554" y="75"/>
                  </a:cubicBezTo>
                  <a:cubicBezTo>
                    <a:pt x="565" y="22"/>
                    <a:pt x="549" y="1"/>
                    <a:pt x="51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99"/>
            <p:cNvSpPr/>
            <p:nvPr/>
          </p:nvSpPr>
          <p:spPr>
            <a:xfrm>
              <a:off x="1862987" y="2791267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1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4" y="367"/>
                    <a:pt x="135" y="367"/>
                    <a:pt x="136" y="367"/>
                  </a:cubicBezTo>
                  <a:cubicBezTo>
                    <a:pt x="254" y="367"/>
                    <a:pt x="556" y="74"/>
                    <a:pt x="556" y="74"/>
                  </a:cubicBezTo>
                  <a:cubicBezTo>
                    <a:pt x="567" y="21"/>
                    <a:pt x="551" y="0"/>
                    <a:pt x="52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99"/>
            <p:cNvSpPr/>
            <p:nvPr/>
          </p:nvSpPr>
          <p:spPr>
            <a:xfrm>
              <a:off x="1859508" y="2809551"/>
              <a:ext cx="17936" cy="11641"/>
            </a:xfrm>
            <a:custGeom>
              <a:rect b="b" l="l" r="r" t="t"/>
              <a:pathLst>
                <a:path extrusionOk="0" h="368" w="567">
                  <a:moveTo>
                    <a:pt x="520" y="1"/>
                  </a:moveTo>
                  <a:cubicBezTo>
                    <a:pt x="391" y="1"/>
                    <a:pt x="1" y="366"/>
                    <a:pt x="133" y="368"/>
                  </a:cubicBezTo>
                  <a:cubicBezTo>
                    <a:pt x="134" y="368"/>
                    <a:pt x="134" y="368"/>
                    <a:pt x="135" y="368"/>
                  </a:cubicBezTo>
                  <a:cubicBezTo>
                    <a:pt x="252" y="368"/>
                    <a:pt x="556" y="74"/>
                    <a:pt x="556" y="74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99"/>
            <p:cNvSpPr/>
            <p:nvPr/>
          </p:nvSpPr>
          <p:spPr>
            <a:xfrm>
              <a:off x="1830406" y="2830587"/>
              <a:ext cx="21067" cy="5472"/>
            </a:xfrm>
            <a:custGeom>
              <a:rect b="b" l="l" r="r" t="t"/>
              <a:pathLst>
                <a:path extrusionOk="0" h="173" w="666">
                  <a:moveTo>
                    <a:pt x="519" y="0"/>
                  </a:moveTo>
                  <a:cubicBezTo>
                    <a:pt x="335" y="0"/>
                    <a:pt x="1" y="103"/>
                    <a:pt x="97" y="157"/>
                  </a:cubicBezTo>
                  <a:cubicBezTo>
                    <a:pt x="117" y="168"/>
                    <a:pt x="149" y="173"/>
                    <a:pt x="187" y="173"/>
                  </a:cubicBezTo>
                  <a:cubicBezTo>
                    <a:pt x="343" y="173"/>
                    <a:pt x="607" y="98"/>
                    <a:pt x="607" y="98"/>
                  </a:cubicBezTo>
                  <a:cubicBezTo>
                    <a:pt x="666" y="26"/>
                    <a:pt x="611" y="0"/>
                    <a:pt x="51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99"/>
            <p:cNvSpPr/>
            <p:nvPr/>
          </p:nvSpPr>
          <p:spPr>
            <a:xfrm>
              <a:off x="1841287" y="2845833"/>
              <a:ext cx="20529" cy="11008"/>
            </a:xfrm>
            <a:custGeom>
              <a:rect b="b" l="l" r="r" t="t"/>
              <a:pathLst>
                <a:path extrusionOk="0" h="348" w="649">
                  <a:moveTo>
                    <a:pt x="35" y="1"/>
                  </a:moveTo>
                  <a:cubicBezTo>
                    <a:pt x="12" y="1"/>
                    <a:pt x="1" y="11"/>
                    <a:pt x="8" y="36"/>
                  </a:cubicBezTo>
                  <a:cubicBezTo>
                    <a:pt x="39" y="146"/>
                    <a:pt x="416" y="348"/>
                    <a:pt x="416" y="348"/>
                  </a:cubicBezTo>
                  <a:cubicBezTo>
                    <a:pt x="649" y="322"/>
                    <a:pt x="161" y="1"/>
                    <a:pt x="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99"/>
            <p:cNvSpPr/>
            <p:nvPr/>
          </p:nvSpPr>
          <p:spPr>
            <a:xfrm>
              <a:off x="1862956" y="2847478"/>
              <a:ext cx="21858" cy="8478"/>
            </a:xfrm>
            <a:custGeom>
              <a:rect b="b" l="l" r="r" t="t"/>
              <a:pathLst>
                <a:path extrusionOk="0" h="268" w="691">
                  <a:moveTo>
                    <a:pt x="57" y="1"/>
                  </a:moveTo>
                  <a:cubicBezTo>
                    <a:pt x="20" y="1"/>
                    <a:pt x="1" y="12"/>
                    <a:pt x="16" y="41"/>
                  </a:cubicBezTo>
                  <a:cubicBezTo>
                    <a:pt x="70" y="144"/>
                    <a:pt x="478" y="267"/>
                    <a:pt x="478" y="267"/>
                  </a:cubicBezTo>
                  <a:cubicBezTo>
                    <a:pt x="690" y="201"/>
                    <a:pt x="213" y="1"/>
                    <a:pt x="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99"/>
            <p:cNvSpPr/>
            <p:nvPr/>
          </p:nvSpPr>
          <p:spPr>
            <a:xfrm>
              <a:off x="1852897" y="2871519"/>
              <a:ext cx="21194" cy="10028"/>
            </a:xfrm>
            <a:custGeom>
              <a:rect b="b" l="l" r="r" t="t"/>
              <a:pathLst>
                <a:path extrusionOk="0" h="317" w="670">
                  <a:moveTo>
                    <a:pt x="40" y="1"/>
                  </a:moveTo>
                  <a:cubicBezTo>
                    <a:pt x="13" y="1"/>
                    <a:pt x="0" y="12"/>
                    <a:pt x="10" y="37"/>
                  </a:cubicBezTo>
                  <a:cubicBezTo>
                    <a:pt x="52" y="144"/>
                    <a:pt x="443" y="316"/>
                    <a:pt x="443" y="316"/>
                  </a:cubicBezTo>
                  <a:cubicBezTo>
                    <a:pt x="670" y="273"/>
                    <a:pt x="176" y="1"/>
                    <a:pt x="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99"/>
            <p:cNvSpPr/>
            <p:nvPr/>
          </p:nvSpPr>
          <p:spPr>
            <a:xfrm>
              <a:off x="1874660" y="2868134"/>
              <a:ext cx="20118" cy="11546"/>
            </a:xfrm>
            <a:custGeom>
              <a:rect b="b" l="l" r="r" t="t"/>
              <a:pathLst>
                <a:path extrusionOk="0" h="365" w="636">
                  <a:moveTo>
                    <a:pt x="31" y="0"/>
                  </a:moveTo>
                  <a:cubicBezTo>
                    <a:pt x="11" y="0"/>
                    <a:pt x="1" y="10"/>
                    <a:pt x="7" y="34"/>
                  </a:cubicBezTo>
                  <a:cubicBezTo>
                    <a:pt x="34" y="147"/>
                    <a:pt x="400" y="364"/>
                    <a:pt x="400" y="364"/>
                  </a:cubicBezTo>
                  <a:cubicBezTo>
                    <a:pt x="635" y="350"/>
                    <a:pt x="151" y="0"/>
                    <a:pt x="3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99"/>
            <p:cNvSpPr/>
            <p:nvPr/>
          </p:nvSpPr>
          <p:spPr>
            <a:xfrm>
              <a:off x="1832272" y="2854090"/>
              <a:ext cx="14076" cy="15468"/>
            </a:xfrm>
            <a:custGeom>
              <a:rect b="b" l="l" r="r" t="t"/>
              <a:pathLst>
                <a:path extrusionOk="0" h="489" w="445">
                  <a:moveTo>
                    <a:pt x="38" y="1"/>
                  </a:moveTo>
                  <a:cubicBezTo>
                    <a:pt x="27" y="1"/>
                    <a:pt x="19" y="8"/>
                    <a:pt x="16" y="25"/>
                  </a:cubicBezTo>
                  <a:cubicBezTo>
                    <a:pt x="1" y="141"/>
                    <a:pt x="257" y="481"/>
                    <a:pt x="257" y="481"/>
                  </a:cubicBezTo>
                  <a:cubicBezTo>
                    <a:pt x="273" y="486"/>
                    <a:pt x="286" y="489"/>
                    <a:pt x="296" y="489"/>
                  </a:cubicBezTo>
                  <a:cubicBezTo>
                    <a:pt x="445" y="489"/>
                    <a:pt x="127" y="1"/>
                    <a:pt x="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99"/>
            <p:cNvSpPr/>
            <p:nvPr/>
          </p:nvSpPr>
          <p:spPr>
            <a:xfrm>
              <a:off x="1815728" y="2855734"/>
              <a:ext cx="7876" cy="17335"/>
            </a:xfrm>
            <a:custGeom>
              <a:rect b="b" l="l" r="r" t="t"/>
              <a:pathLst>
                <a:path extrusionOk="0" h="548" w="249">
                  <a:moveTo>
                    <a:pt x="167" y="0"/>
                  </a:moveTo>
                  <a:cubicBezTo>
                    <a:pt x="161" y="0"/>
                    <a:pt x="155" y="3"/>
                    <a:pt x="147" y="9"/>
                  </a:cubicBezTo>
                  <a:cubicBezTo>
                    <a:pt x="54" y="81"/>
                    <a:pt x="1" y="503"/>
                    <a:pt x="1" y="503"/>
                  </a:cubicBezTo>
                  <a:cubicBezTo>
                    <a:pt x="17" y="534"/>
                    <a:pt x="33" y="548"/>
                    <a:pt x="50" y="548"/>
                  </a:cubicBezTo>
                  <a:cubicBezTo>
                    <a:pt x="153" y="548"/>
                    <a:pt x="248" y="0"/>
                    <a:pt x="16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99"/>
            <p:cNvSpPr/>
            <p:nvPr/>
          </p:nvSpPr>
          <p:spPr>
            <a:xfrm>
              <a:off x="1828381" y="2881800"/>
              <a:ext cx="5979" cy="17746"/>
            </a:xfrm>
            <a:custGeom>
              <a:rect b="b" l="l" r="r" t="t"/>
              <a:pathLst>
                <a:path extrusionOk="0" h="561" w="189">
                  <a:moveTo>
                    <a:pt x="96" y="0"/>
                  </a:moveTo>
                  <a:cubicBezTo>
                    <a:pt x="89" y="0"/>
                    <a:pt x="82" y="4"/>
                    <a:pt x="75" y="13"/>
                  </a:cubicBezTo>
                  <a:cubicBezTo>
                    <a:pt x="0" y="99"/>
                    <a:pt x="31" y="525"/>
                    <a:pt x="31" y="525"/>
                  </a:cubicBezTo>
                  <a:cubicBezTo>
                    <a:pt x="50" y="550"/>
                    <a:pt x="67" y="561"/>
                    <a:pt x="82" y="561"/>
                  </a:cubicBezTo>
                  <a:cubicBezTo>
                    <a:pt x="188" y="561"/>
                    <a:pt x="174" y="0"/>
                    <a:pt x="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99"/>
            <p:cNvSpPr/>
            <p:nvPr/>
          </p:nvSpPr>
          <p:spPr>
            <a:xfrm>
              <a:off x="1802348" y="2872088"/>
              <a:ext cx="6548" cy="17556"/>
            </a:xfrm>
            <a:custGeom>
              <a:rect b="b" l="l" r="r" t="t"/>
              <a:pathLst>
                <a:path extrusionOk="0" h="555" w="207">
                  <a:moveTo>
                    <a:pt x="125" y="0"/>
                  </a:moveTo>
                  <a:cubicBezTo>
                    <a:pt x="119" y="0"/>
                    <a:pt x="112" y="4"/>
                    <a:pt x="105" y="10"/>
                  </a:cubicBezTo>
                  <a:cubicBezTo>
                    <a:pt x="19" y="88"/>
                    <a:pt x="0" y="513"/>
                    <a:pt x="0" y="513"/>
                  </a:cubicBezTo>
                  <a:cubicBezTo>
                    <a:pt x="18" y="542"/>
                    <a:pt x="35" y="554"/>
                    <a:pt x="51" y="554"/>
                  </a:cubicBezTo>
                  <a:cubicBezTo>
                    <a:pt x="156" y="554"/>
                    <a:pt x="207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99"/>
            <p:cNvSpPr/>
            <p:nvPr/>
          </p:nvSpPr>
          <p:spPr>
            <a:xfrm>
              <a:off x="1810730" y="2898027"/>
              <a:ext cx="8509" cy="17176"/>
            </a:xfrm>
            <a:custGeom>
              <a:rect b="b" l="l" r="r" t="t"/>
              <a:pathLst>
                <a:path extrusionOk="0" h="543" w="269">
                  <a:moveTo>
                    <a:pt x="185" y="1"/>
                  </a:moveTo>
                  <a:cubicBezTo>
                    <a:pt x="180" y="1"/>
                    <a:pt x="173" y="3"/>
                    <a:pt x="166" y="8"/>
                  </a:cubicBezTo>
                  <a:cubicBezTo>
                    <a:pt x="72" y="74"/>
                    <a:pt x="0" y="495"/>
                    <a:pt x="0" y="495"/>
                  </a:cubicBezTo>
                  <a:cubicBezTo>
                    <a:pt x="15" y="528"/>
                    <a:pt x="32" y="543"/>
                    <a:pt x="49" y="543"/>
                  </a:cubicBezTo>
                  <a:cubicBezTo>
                    <a:pt x="153" y="543"/>
                    <a:pt x="269" y="1"/>
                    <a:pt x="18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99"/>
            <p:cNvSpPr/>
            <p:nvPr/>
          </p:nvSpPr>
          <p:spPr>
            <a:xfrm>
              <a:off x="1793712" y="2844979"/>
              <a:ext cx="19581" cy="9363"/>
            </a:xfrm>
            <a:custGeom>
              <a:rect b="b" l="l" r="r" t="t"/>
              <a:pathLst>
                <a:path extrusionOk="0" h="296" w="619">
                  <a:moveTo>
                    <a:pt x="475" y="1"/>
                  </a:moveTo>
                  <a:cubicBezTo>
                    <a:pt x="348" y="1"/>
                    <a:pt x="24" y="214"/>
                    <a:pt x="24" y="214"/>
                  </a:cubicBezTo>
                  <a:cubicBezTo>
                    <a:pt x="0" y="272"/>
                    <a:pt x="20" y="295"/>
                    <a:pt x="62" y="295"/>
                  </a:cubicBezTo>
                  <a:cubicBezTo>
                    <a:pt x="206" y="295"/>
                    <a:pt x="619" y="29"/>
                    <a:pt x="492" y="3"/>
                  </a:cubicBezTo>
                  <a:cubicBezTo>
                    <a:pt x="487" y="1"/>
                    <a:pt x="481" y="1"/>
                    <a:pt x="47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99"/>
            <p:cNvSpPr/>
            <p:nvPr/>
          </p:nvSpPr>
          <p:spPr>
            <a:xfrm>
              <a:off x="1775397" y="2833465"/>
              <a:ext cx="21668" cy="4270"/>
            </a:xfrm>
            <a:custGeom>
              <a:rect b="b" l="l" r="r" t="t"/>
              <a:pathLst>
                <a:path extrusionOk="0" h="135" w="685">
                  <a:moveTo>
                    <a:pt x="323" y="0"/>
                  </a:moveTo>
                  <a:cubicBezTo>
                    <a:pt x="210" y="0"/>
                    <a:pt x="110" y="9"/>
                    <a:pt x="110" y="9"/>
                  </a:cubicBezTo>
                  <a:cubicBezTo>
                    <a:pt x="1" y="98"/>
                    <a:pt x="169" y="135"/>
                    <a:pt x="343" y="135"/>
                  </a:cubicBezTo>
                  <a:cubicBezTo>
                    <a:pt x="511" y="135"/>
                    <a:pt x="685" y="101"/>
                    <a:pt x="624" y="49"/>
                  </a:cubicBezTo>
                  <a:cubicBezTo>
                    <a:pt x="578" y="10"/>
                    <a:pt x="443" y="0"/>
                    <a:pt x="32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99"/>
            <p:cNvSpPr/>
            <p:nvPr/>
          </p:nvSpPr>
          <p:spPr>
            <a:xfrm>
              <a:off x="1756228" y="2844252"/>
              <a:ext cx="20403" cy="7655"/>
            </a:xfrm>
            <a:custGeom>
              <a:rect b="b" l="l" r="r" t="t"/>
              <a:pathLst>
                <a:path extrusionOk="0" h="242" w="645">
                  <a:moveTo>
                    <a:pt x="492" y="0"/>
                  </a:moveTo>
                  <a:cubicBezTo>
                    <a:pt x="352" y="0"/>
                    <a:pt x="36" y="154"/>
                    <a:pt x="36" y="154"/>
                  </a:cubicBezTo>
                  <a:cubicBezTo>
                    <a:pt x="1" y="217"/>
                    <a:pt x="28" y="241"/>
                    <a:pt x="84" y="241"/>
                  </a:cubicBezTo>
                  <a:cubicBezTo>
                    <a:pt x="244" y="241"/>
                    <a:pt x="644" y="47"/>
                    <a:pt x="529" y="5"/>
                  </a:cubicBezTo>
                  <a:cubicBezTo>
                    <a:pt x="519" y="2"/>
                    <a:pt x="506" y="0"/>
                    <a:pt x="49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99"/>
            <p:cNvSpPr/>
            <p:nvPr/>
          </p:nvSpPr>
          <p:spPr>
            <a:xfrm>
              <a:off x="1755089" y="2817174"/>
              <a:ext cx="20941" cy="6137"/>
            </a:xfrm>
            <a:custGeom>
              <a:rect b="b" l="l" r="r" t="t"/>
              <a:pathLst>
                <a:path extrusionOk="0" h="194" w="662">
                  <a:moveTo>
                    <a:pt x="490" y="1"/>
                  </a:moveTo>
                  <a:cubicBezTo>
                    <a:pt x="338" y="1"/>
                    <a:pt x="51" y="101"/>
                    <a:pt x="51" y="101"/>
                  </a:cubicBezTo>
                  <a:cubicBezTo>
                    <a:pt x="1" y="168"/>
                    <a:pt x="42" y="193"/>
                    <a:pt x="118" y="193"/>
                  </a:cubicBezTo>
                  <a:cubicBezTo>
                    <a:pt x="295" y="193"/>
                    <a:pt x="661" y="62"/>
                    <a:pt x="558" y="12"/>
                  </a:cubicBezTo>
                  <a:cubicBezTo>
                    <a:pt x="541" y="4"/>
                    <a:pt x="518" y="1"/>
                    <a:pt x="49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6" name="Google Shape;16796;p99"/>
            <p:cNvSpPr/>
            <p:nvPr/>
          </p:nvSpPr>
          <p:spPr>
            <a:xfrm>
              <a:off x="1733958" y="2836027"/>
              <a:ext cx="21257" cy="4903"/>
            </a:xfrm>
            <a:custGeom>
              <a:rect b="b" l="l" r="r" t="t"/>
              <a:pathLst>
                <a:path extrusionOk="0" h="155" w="672">
                  <a:moveTo>
                    <a:pt x="458" y="1"/>
                  </a:moveTo>
                  <a:cubicBezTo>
                    <a:pt x="300" y="1"/>
                    <a:pt x="73" y="49"/>
                    <a:pt x="73" y="49"/>
                  </a:cubicBezTo>
                  <a:cubicBezTo>
                    <a:pt x="0" y="126"/>
                    <a:pt x="76" y="154"/>
                    <a:pt x="191" y="154"/>
                  </a:cubicBezTo>
                  <a:cubicBezTo>
                    <a:pt x="380" y="154"/>
                    <a:pt x="672" y="79"/>
                    <a:pt x="586" y="23"/>
                  </a:cubicBezTo>
                  <a:cubicBezTo>
                    <a:pt x="561" y="7"/>
                    <a:pt x="513" y="1"/>
                    <a:pt x="4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7" name="Google Shape;16797;p99"/>
            <p:cNvSpPr/>
            <p:nvPr/>
          </p:nvSpPr>
          <p:spPr>
            <a:xfrm>
              <a:off x="1782514" y="2813252"/>
              <a:ext cx="21953" cy="8130"/>
            </a:xfrm>
            <a:custGeom>
              <a:rect b="b" l="l" r="r" t="t"/>
              <a:pathLst>
                <a:path extrusionOk="0" h="257" w="694">
                  <a:moveTo>
                    <a:pt x="209" y="0"/>
                  </a:moveTo>
                  <a:lnTo>
                    <a:pt x="209" y="0"/>
                  </a:lnTo>
                  <a:cubicBezTo>
                    <a:pt x="0" y="71"/>
                    <a:pt x="470" y="257"/>
                    <a:pt x="631" y="257"/>
                  </a:cubicBezTo>
                  <a:cubicBezTo>
                    <a:pt x="672" y="257"/>
                    <a:pt x="693" y="245"/>
                    <a:pt x="677" y="215"/>
                  </a:cubicBezTo>
                  <a:cubicBezTo>
                    <a:pt x="621" y="115"/>
                    <a:pt x="209" y="0"/>
                    <a:pt x="20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8" name="Google Shape;16798;p99"/>
            <p:cNvSpPr/>
            <p:nvPr/>
          </p:nvSpPr>
          <p:spPr>
            <a:xfrm>
              <a:off x="1793934" y="2786902"/>
              <a:ext cx="12526" cy="16291"/>
            </a:xfrm>
            <a:custGeom>
              <a:rect b="b" l="l" r="r" t="t"/>
              <a:pathLst>
                <a:path extrusionOk="0" h="515" w="396">
                  <a:moveTo>
                    <a:pt x="135" y="0"/>
                  </a:moveTo>
                  <a:cubicBezTo>
                    <a:pt x="0" y="0"/>
                    <a:pt x="259" y="515"/>
                    <a:pt x="342" y="515"/>
                  </a:cubicBezTo>
                  <a:cubicBezTo>
                    <a:pt x="352" y="515"/>
                    <a:pt x="359" y="508"/>
                    <a:pt x="364" y="493"/>
                  </a:cubicBezTo>
                  <a:cubicBezTo>
                    <a:pt x="395" y="382"/>
                    <a:pt x="180" y="13"/>
                    <a:pt x="180" y="13"/>
                  </a:cubicBezTo>
                  <a:cubicBezTo>
                    <a:pt x="162" y="4"/>
                    <a:pt x="147" y="0"/>
                    <a:pt x="13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9" name="Google Shape;16799;p99"/>
            <p:cNvSpPr/>
            <p:nvPr/>
          </p:nvSpPr>
          <p:spPr>
            <a:xfrm>
              <a:off x="1770905" y="2776970"/>
              <a:ext cx="15247" cy="14709"/>
            </a:xfrm>
            <a:custGeom>
              <a:rect b="b" l="l" r="r" t="t"/>
              <a:pathLst>
                <a:path extrusionOk="0" h="465" w="482">
                  <a:moveTo>
                    <a:pt x="164" y="0"/>
                  </a:moveTo>
                  <a:cubicBezTo>
                    <a:pt x="0" y="0"/>
                    <a:pt x="361" y="465"/>
                    <a:pt x="453" y="465"/>
                  </a:cubicBezTo>
                  <a:cubicBezTo>
                    <a:pt x="466" y="465"/>
                    <a:pt x="473" y="457"/>
                    <a:pt x="474" y="439"/>
                  </a:cubicBezTo>
                  <a:cubicBezTo>
                    <a:pt x="482" y="324"/>
                    <a:pt x="197" y="5"/>
                    <a:pt x="197" y="5"/>
                  </a:cubicBezTo>
                  <a:cubicBezTo>
                    <a:pt x="184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99"/>
            <p:cNvSpPr/>
            <p:nvPr/>
          </p:nvSpPr>
          <p:spPr>
            <a:xfrm>
              <a:off x="1802601" y="2768713"/>
              <a:ext cx="13634" cy="15753"/>
            </a:xfrm>
            <a:custGeom>
              <a:rect b="b" l="l" r="r" t="t"/>
              <a:pathLst>
                <a:path extrusionOk="0" h="498" w="431">
                  <a:moveTo>
                    <a:pt x="145" y="0"/>
                  </a:moveTo>
                  <a:cubicBezTo>
                    <a:pt x="1" y="0"/>
                    <a:pt x="301" y="497"/>
                    <a:pt x="388" y="497"/>
                  </a:cubicBezTo>
                  <a:cubicBezTo>
                    <a:pt x="398" y="497"/>
                    <a:pt x="406" y="490"/>
                    <a:pt x="409" y="473"/>
                  </a:cubicBezTo>
                  <a:cubicBezTo>
                    <a:pt x="430" y="359"/>
                    <a:pt x="185" y="9"/>
                    <a:pt x="185" y="9"/>
                  </a:cubicBezTo>
                  <a:cubicBezTo>
                    <a:pt x="169" y="3"/>
                    <a:pt x="156" y="0"/>
                    <a:pt x="1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99"/>
            <p:cNvSpPr/>
            <p:nvPr/>
          </p:nvSpPr>
          <p:spPr>
            <a:xfrm>
              <a:off x="1780774" y="2753498"/>
              <a:ext cx="11862" cy="16575"/>
            </a:xfrm>
            <a:custGeom>
              <a:rect b="b" l="l" r="r" t="t"/>
              <a:pathLst>
                <a:path extrusionOk="0" h="524" w="375">
                  <a:moveTo>
                    <a:pt x="129" y="0"/>
                  </a:moveTo>
                  <a:cubicBezTo>
                    <a:pt x="0" y="0"/>
                    <a:pt x="237" y="523"/>
                    <a:pt x="319" y="523"/>
                  </a:cubicBezTo>
                  <a:cubicBezTo>
                    <a:pt x="328" y="523"/>
                    <a:pt x="335" y="517"/>
                    <a:pt x="340" y="502"/>
                  </a:cubicBezTo>
                  <a:cubicBezTo>
                    <a:pt x="374" y="393"/>
                    <a:pt x="175" y="15"/>
                    <a:pt x="175" y="15"/>
                  </a:cubicBezTo>
                  <a:cubicBezTo>
                    <a:pt x="156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99"/>
            <p:cNvSpPr/>
            <p:nvPr/>
          </p:nvSpPr>
          <p:spPr>
            <a:xfrm>
              <a:off x="1848626" y="2783865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0"/>
                  </a:moveTo>
                  <a:cubicBezTo>
                    <a:pt x="393" y="0"/>
                    <a:pt x="1" y="365"/>
                    <a:pt x="134" y="367"/>
                  </a:cubicBezTo>
                  <a:cubicBezTo>
                    <a:pt x="135" y="367"/>
                    <a:pt x="135" y="367"/>
                    <a:pt x="136" y="367"/>
                  </a:cubicBezTo>
                  <a:cubicBezTo>
                    <a:pt x="254" y="367"/>
                    <a:pt x="556" y="73"/>
                    <a:pt x="556" y="73"/>
                  </a:cubicBezTo>
                  <a:cubicBezTo>
                    <a:pt x="567" y="21"/>
                    <a:pt x="551" y="0"/>
                    <a:pt x="52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99"/>
            <p:cNvSpPr/>
            <p:nvPr/>
          </p:nvSpPr>
          <p:spPr>
            <a:xfrm>
              <a:off x="1838504" y="2807906"/>
              <a:ext cx="17936" cy="11609"/>
            </a:xfrm>
            <a:custGeom>
              <a:rect b="b" l="l" r="r" t="t"/>
              <a:pathLst>
                <a:path extrusionOk="0" h="367" w="567">
                  <a:moveTo>
                    <a:pt x="520" y="1"/>
                  </a:moveTo>
                  <a:cubicBezTo>
                    <a:pt x="392" y="1"/>
                    <a:pt x="0" y="365"/>
                    <a:pt x="133" y="367"/>
                  </a:cubicBezTo>
                  <a:cubicBezTo>
                    <a:pt x="134" y="367"/>
                    <a:pt x="135" y="367"/>
                    <a:pt x="135" y="367"/>
                  </a:cubicBezTo>
                  <a:cubicBezTo>
                    <a:pt x="253" y="367"/>
                    <a:pt x="555" y="75"/>
                    <a:pt x="555" y="75"/>
                  </a:cubicBezTo>
                  <a:cubicBezTo>
                    <a:pt x="566" y="22"/>
                    <a:pt x="551" y="1"/>
                    <a:pt x="52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99"/>
            <p:cNvSpPr/>
            <p:nvPr/>
          </p:nvSpPr>
          <p:spPr>
            <a:xfrm>
              <a:off x="1828951" y="2789907"/>
              <a:ext cx="9553" cy="16828"/>
            </a:xfrm>
            <a:custGeom>
              <a:rect b="b" l="l" r="r" t="t"/>
              <a:pathLst>
                <a:path extrusionOk="0" h="532" w="302">
                  <a:moveTo>
                    <a:pt x="255" y="0"/>
                  </a:moveTo>
                  <a:cubicBezTo>
                    <a:pt x="151" y="0"/>
                    <a:pt x="1" y="531"/>
                    <a:pt x="86" y="531"/>
                  </a:cubicBezTo>
                  <a:cubicBezTo>
                    <a:pt x="91" y="531"/>
                    <a:pt x="97" y="529"/>
                    <a:pt x="104" y="525"/>
                  </a:cubicBezTo>
                  <a:cubicBezTo>
                    <a:pt x="204" y="466"/>
                    <a:pt x="302" y="51"/>
                    <a:pt x="302" y="51"/>
                  </a:cubicBezTo>
                  <a:cubicBezTo>
                    <a:pt x="288" y="15"/>
                    <a:pt x="272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99"/>
            <p:cNvSpPr/>
            <p:nvPr/>
          </p:nvSpPr>
          <p:spPr>
            <a:xfrm>
              <a:off x="1812502" y="2809867"/>
              <a:ext cx="12432" cy="16291"/>
            </a:xfrm>
            <a:custGeom>
              <a:rect b="b" l="l" r="r" t="t"/>
              <a:pathLst>
                <a:path extrusionOk="0" h="515" w="393">
                  <a:moveTo>
                    <a:pt x="133" y="0"/>
                  </a:moveTo>
                  <a:cubicBezTo>
                    <a:pt x="0" y="0"/>
                    <a:pt x="258" y="515"/>
                    <a:pt x="341" y="515"/>
                  </a:cubicBezTo>
                  <a:cubicBezTo>
                    <a:pt x="351" y="515"/>
                    <a:pt x="358" y="508"/>
                    <a:pt x="362" y="493"/>
                  </a:cubicBezTo>
                  <a:cubicBezTo>
                    <a:pt x="392" y="381"/>
                    <a:pt x="177" y="13"/>
                    <a:pt x="177" y="13"/>
                  </a:cubicBezTo>
                  <a:cubicBezTo>
                    <a:pt x="159" y="4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806" name="Google Shape;16806;p99"/>
          <p:cNvSpPr/>
          <p:nvPr/>
        </p:nvSpPr>
        <p:spPr>
          <a:xfrm>
            <a:off x="-405625" y="-38750"/>
            <a:ext cx="1125625" cy="2761125"/>
          </a:xfrm>
          <a:custGeom>
            <a:rect b="b" l="l" r="r" t="t"/>
            <a:pathLst>
              <a:path extrusionOk="0" h="110445" w="45025">
                <a:moveTo>
                  <a:pt x="37208" y="0"/>
                </a:moveTo>
                <a:cubicBezTo>
                  <a:pt x="41412" y="2102"/>
                  <a:pt x="46234" y="7458"/>
                  <a:pt x="44747" y="11917"/>
                </a:cubicBezTo>
                <a:cubicBezTo>
                  <a:pt x="42619" y="18298"/>
                  <a:pt x="31672" y="15126"/>
                  <a:pt x="25048" y="16294"/>
                </a:cubicBezTo>
                <a:cubicBezTo>
                  <a:pt x="18105" y="17518"/>
                  <a:pt x="10410" y="24092"/>
                  <a:pt x="9971" y="31129"/>
                </a:cubicBezTo>
                <a:cubicBezTo>
                  <a:pt x="9143" y="44391"/>
                  <a:pt x="25558" y="52747"/>
                  <a:pt x="31858" y="64446"/>
                </a:cubicBezTo>
                <a:cubicBezTo>
                  <a:pt x="36389" y="72860"/>
                  <a:pt x="38188" y="83178"/>
                  <a:pt x="36965" y="92656"/>
                </a:cubicBezTo>
                <a:cubicBezTo>
                  <a:pt x="35237" y="106043"/>
                  <a:pt x="12806" y="113462"/>
                  <a:pt x="0" y="109193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6807" name="Google Shape;16807;p99"/>
          <p:cNvSpPr/>
          <p:nvPr/>
        </p:nvSpPr>
        <p:spPr>
          <a:xfrm>
            <a:off x="5587325" y="-43375"/>
            <a:ext cx="1410500" cy="514975"/>
          </a:xfrm>
          <a:custGeom>
            <a:rect b="b" l="l" r="r" t="t"/>
            <a:pathLst>
              <a:path extrusionOk="0" h="20599" w="56420">
                <a:moveTo>
                  <a:pt x="0" y="0"/>
                </a:moveTo>
                <a:cubicBezTo>
                  <a:pt x="0" y="14973"/>
                  <a:pt x="25844" y="23331"/>
                  <a:pt x="40370" y="19699"/>
                </a:cubicBezTo>
                <a:cubicBezTo>
                  <a:pt x="48405" y="17690"/>
                  <a:pt x="53346" y="8421"/>
                  <a:pt x="56420" y="730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sp>
        <p:nvSpPr>
          <p:cNvPr id="16808" name="Google Shape;16808;p99"/>
          <p:cNvSpPr/>
          <p:nvPr/>
        </p:nvSpPr>
        <p:spPr>
          <a:xfrm>
            <a:off x="8448426" y="1460910"/>
            <a:ext cx="768525" cy="2568250"/>
          </a:xfrm>
          <a:custGeom>
            <a:rect b="b" l="l" r="r" t="t"/>
            <a:pathLst>
              <a:path extrusionOk="0" h="102730" w="30741">
                <a:moveTo>
                  <a:pt x="29769" y="384"/>
                </a:moveTo>
                <a:cubicBezTo>
                  <a:pt x="27259" y="245"/>
                  <a:pt x="24479" y="-497"/>
                  <a:pt x="22230" y="627"/>
                </a:cubicBezTo>
                <a:cubicBezTo>
                  <a:pt x="15161" y="4162"/>
                  <a:pt x="12262" y="14989"/>
                  <a:pt x="13718" y="22758"/>
                </a:cubicBezTo>
                <a:cubicBezTo>
                  <a:pt x="15428" y="31884"/>
                  <a:pt x="21995" y="41037"/>
                  <a:pt x="19554" y="49995"/>
                </a:cubicBezTo>
                <a:cubicBezTo>
                  <a:pt x="17725" y="56705"/>
                  <a:pt x="8982" y="59035"/>
                  <a:pt x="3747" y="63614"/>
                </a:cubicBezTo>
                <a:cubicBezTo>
                  <a:pt x="327" y="66605"/>
                  <a:pt x="-203" y="72213"/>
                  <a:pt x="99" y="76746"/>
                </a:cubicBezTo>
                <a:cubicBezTo>
                  <a:pt x="979" y="89961"/>
                  <a:pt x="18177" y="106226"/>
                  <a:pt x="30741" y="102038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6809" name="Google Shape;16809;p99"/>
          <p:cNvGrpSpPr/>
          <p:nvPr/>
        </p:nvGrpSpPr>
        <p:grpSpPr>
          <a:xfrm>
            <a:off x="268553" y="4601006"/>
            <a:ext cx="83763" cy="83541"/>
            <a:chOff x="3317703" y="1099656"/>
            <a:chExt cx="83763" cy="83541"/>
          </a:xfrm>
        </p:grpSpPr>
        <p:sp>
          <p:nvSpPr>
            <p:cNvPr id="16810" name="Google Shape;16810;p99"/>
            <p:cNvSpPr/>
            <p:nvPr/>
          </p:nvSpPr>
          <p:spPr>
            <a:xfrm>
              <a:off x="3317703" y="1099656"/>
              <a:ext cx="83763" cy="83541"/>
            </a:xfrm>
            <a:custGeom>
              <a:rect b="b" l="l" r="r" t="t"/>
              <a:pathLst>
                <a:path extrusionOk="0" h="2641" w="2648">
                  <a:moveTo>
                    <a:pt x="1325" y="0"/>
                  </a:moveTo>
                  <a:cubicBezTo>
                    <a:pt x="599" y="0"/>
                    <a:pt x="7" y="588"/>
                    <a:pt x="3" y="1315"/>
                  </a:cubicBezTo>
                  <a:cubicBezTo>
                    <a:pt x="0" y="2044"/>
                    <a:pt x="589" y="2638"/>
                    <a:pt x="1317" y="2641"/>
                  </a:cubicBezTo>
                  <a:cubicBezTo>
                    <a:pt x="1320" y="2641"/>
                    <a:pt x="1323" y="2641"/>
                    <a:pt x="1325" y="2641"/>
                  </a:cubicBezTo>
                  <a:cubicBezTo>
                    <a:pt x="2051" y="2641"/>
                    <a:pt x="2640" y="2052"/>
                    <a:pt x="2643" y="1328"/>
                  </a:cubicBezTo>
                  <a:cubicBezTo>
                    <a:pt x="2648" y="599"/>
                    <a:pt x="2058" y="6"/>
                    <a:pt x="1330" y="0"/>
                  </a:cubicBezTo>
                  <a:cubicBezTo>
                    <a:pt x="1329" y="0"/>
                    <a:pt x="1327" y="0"/>
                    <a:pt x="1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99"/>
            <p:cNvSpPr/>
            <p:nvPr/>
          </p:nvSpPr>
          <p:spPr>
            <a:xfrm>
              <a:off x="3325042" y="1108829"/>
              <a:ext cx="46753" cy="36219"/>
            </a:xfrm>
            <a:custGeom>
              <a:rect b="b" l="l" r="r" t="t"/>
              <a:pathLst>
                <a:path extrusionOk="0" h="1145" w="1478">
                  <a:moveTo>
                    <a:pt x="1058" y="1"/>
                  </a:moveTo>
                  <a:cubicBezTo>
                    <a:pt x="883" y="1"/>
                    <a:pt x="665" y="84"/>
                    <a:pt x="470" y="240"/>
                  </a:cubicBezTo>
                  <a:cubicBezTo>
                    <a:pt x="143" y="501"/>
                    <a:pt x="0" y="862"/>
                    <a:pt x="149" y="1049"/>
                  </a:cubicBezTo>
                  <a:cubicBezTo>
                    <a:pt x="199" y="1112"/>
                    <a:pt x="281" y="1145"/>
                    <a:pt x="375" y="1145"/>
                  </a:cubicBezTo>
                  <a:cubicBezTo>
                    <a:pt x="559" y="1145"/>
                    <a:pt x="785" y="1018"/>
                    <a:pt x="879" y="758"/>
                  </a:cubicBezTo>
                  <a:cubicBezTo>
                    <a:pt x="1020" y="366"/>
                    <a:pt x="1478" y="300"/>
                    <a:pt x="1329" y="111"/>
                  </a:cubicBezTo>
                  <a:cubicBezTo>
                    <a:pt x="1270" y="37"/>
                    <a:pt x="1173" y="1"/>
                    <a:pt x="105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812" name="Google Shape;16812;p99"/>
          <p:cNvGrpSpPr/>
          <p:nvPr/>
        </p:nvGrpSpPr>
        <p:grpSpPr>
          <a:xfrm>
            <a:off x="352315" y="2967931"/>
            <a:ext cx="147945" cy="134470"/>
            <a:chOff x="3477352" y="993181"/>
            <a:chExt cx="147945" cy="134470"/>
          </a:xfrm>
        </p:grpSpPr>
        <p:sp>
          <p:nvSpPr>
            <p:cNvPr id="16813" name="Google Shape;16813;p99"/>
            <p:cNvSpPr/>
            <p:nvPr/>
          </p:nvSpPr>
          <p:spPr>
            <a:xfrm>
              <a:off x="3477352" y="993181"/>
              <a:ext cx="147945" cy="134470"/>
            </a:xfrm>
            <a:custGeom>
              <a:rect b="b" l="l" r="r" t="t"/>
              <a:pathLst>
                <a:path extrusionOk="0" h="4251" w="4677">
                  <a:moveTo>
                    <a:pt x="2336" y="0"/>
                  </a:moveTo>
                  <a:cubicBezTo>
                    <a:pt x="1375" y="0"/>
                    <a:pt x="504" y="658"/>
                    <a:pt x="273" y="1634"/>
                  </a:cubicBezTo>
                  <a:cubicBezTo>
                    <a:pt x="0" y="2776"/>
                    <a:pt x="705" y="3922"/>
                    <a:pt x="1848" y="4192"/>
                  </a:cubicBezTo>
                  <a:cubicBezTo>
                    <a:pt x="2013" y="4232"/>
                    <a:pt x="2178" y="4250"/>
                    <a:pt x="2340" y="4250"/>
                  </a:cubicBezTo>
                  <a:cubicBezTo>
                    <a:pt x="3302" y="4250"/>
                    <a:pt x="4173" y="3594"/>
                    <a:pt x="4405" y="2617"/>
                  </a:cubicBezTo>
                  <a:cubicBezTo>
                    <a:pt x="4677" y="1475"/>
                    <a:pt x="3970" y="329"/>
                    <a:pt x="2830" y="59"/>
                  </a:cubicBezTo>
                  <a:cubicBezTo>
                    <a:pt x="2664" y="19"/>
                    <a:pt x="2499" y="0"/>
                    <a:pt x="2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99"/>
            <p:cNvSpPr/>
            <p:nvPr/>
          </p:nvSpPr>
          <p:spPr>
            <a:xfrm>
              <a:off x="3499147" y="1008080"/>
              <a:ext cx="79746" cy="50232"/>
            </a:xfrm>
            <a:custGeom>
              <a:rect b="b" l="l" r="r" t="t"/>
              <a:pathLst>
                <a:path extrusionOk="0" h="1588" w="2521">
                  <a:moveTo>
                    <a:pt x="1725" y="1"/>
                  </a:moveTo>
                  <a:cubicBezTo>
                    <a:pt x="1494" y="1"/>
                    <a:pt x="1226" y="62"/>
                    <a:pt x="961" y="188"/>
                  </a:cubicBezTo>
                  <a:cubicBezTo>
                    <a:pt x="357" y="474"/>
                    <a:pt x="0" y="989"/>
                    <a:pt x="165" y="1339"/>
                  </a:cubicBezTo>
                  <a:cubicBezTo>
                    <a:pt x="239" y="1497"/>
                    <a:pt x="428" y="1588"/>
                    <a:pt x="647" y="1588"/>
                  </a:cubicBezTo>
                  <a:cubicBezTo>
                    <a:pt x="911" y="1588"/>
                    <a:pt x="1217" y="1455"/>
                    <a:pt x="1416" y="1147"/>
                  </a:cubicBezTo>
                  <a:cubicBezTo>
                    <a:pt x="1780" y="586"/>
                    <a:pt x="2520" y="647"/>
                    <a:pt x="2356" y="299"/>
                  </a:cubicBezTo>
                  <a:cubicBezTo>
                    <a:pt x="2263" y="103"/>
                    <a:pt x="2024" y="1"/>
                    <a:pt x="17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815" name="Google Shape;16815;p99"/>
          <p:cNvSpPr/>
          <p:nvPr/>
        </p:nvSpPr>
        <p:spPr>
          <a:xfrm>
            <a:off x="1211625" y="4711053"/>
            <a:ext cx="2568000" cy="516300"/>
          </a:xfrm>
          <a:custGeom>
            <a:rect b="b" l="l" r="r" t="t"/>
            <a:pathLst>
              <a:path extrusionOk="0" h="20652" w="102720">
                <a:moveTo>
                  <a:pt x="0" y="19679"/>
                </a:moveTo>
                <a:cubicBezTo>
                  <a:pt x="4167" y="13996"/>
                  <a:pt x="12471" y="10480"/>
                  <a:pt x="19456" y="11411"/>
                </a:cubicBezTo>
                <a:cubicBezTo>
                  <a:pt x="26775" y="12386"/>
                  <a:pt x="34286" y="16987"/>
                  <a:pt x="41343" y="14816"/>
                </a:cubicBezTo>
                <a:cubicBezTo>
                  <a:pt x="55824" y="10361"/>
                  <a:pt x="70193" y="-3639"/>
                  <a:pt x="84631" y="954"/>
                </a:cubicBezTo>
                <a:cubicBezTo>
                  <a:pt x="92901" y="3585"/>
                  <a:pt x="106475" y="13436"/>
                  <a:pt x="101654" y="20652"/>
                </a:cubicBezTo>
              </a:path>
            </a:pathLst>
          </a:custGeom>
          <a:noFill/>
          <a:ln cap="rnd" cmpd="sng" w="9525">
            <a:solidFill>
              <a:schemeClr val="accent6"/>
            </a:solidFill>
            <a:prstDash val="lgDash"/>
            <a:round/>
            <a:headEnd len="med" w="med" type="none"/>
            <a:tailEnd len="med" w="med" type="none"/>
          </a:ln>
        </p:spPr>
      </p:sp>
      <p:grpSp>
        <p:nvGrpSpPr>
          <p:cNvPr id="16816" name="Google Shape;16816;p99"/>
          <p:cNvGrpSpPr/>
          <p:nvPr/>
        </p:nvGrpSpPr>
        <p:grpSpPr>
          <a:xfrm>
            <a:off x="5934904" y="4770352"/>
            <a:ext cx="569195" cy="282478"/>
            <a:chOff x="4404691" y="4089402"/>
            <a:chExt cx="569195" cy="282478"/>
          </a:xfrm>
        </p:grpSpPr>
        <p:sp>
          <p:nvSpPr>
            <p:cNvPr id="16817" name="Google Shape;16817;p99"/>
            <p:cNvSpPr/>
            <p:nvPr/>
          </p:nvSpPr>
          <p:spPr>
            <a:xfrm>
              <a:off x="4689447" y="4089402"/>
              <a:ext cx="108025" cy="67251"/>
            </a:xfrm>
            <a:custGeom>
              <a:rect b="b" l="l" r="r" t="t"/>
              <a:pathLst>
                <a:path extrusionOk="0" h="2126" w="3415">
                  <a:moveTo>
                    <a:pt x="1" y="0"/>
                  </a:moveTo>
                  <a:cubicBezTo>
                    <a:pt x="1" y="0"/>
                    <a:pt x="44" y="817"/>
                    <a:pt x="1323" y="1670"/>
                  </a:cubicBezTo>
                  <a:cubicBezTo>
                    <a:pt x="1848" y="2022"/>
                    <a:pt x="2294" y="2125"/>
                    <a:pt x="2638" y="2125"/>
                  </a:cubicBezTo>
                  <a:cubicBezTo>
                    <a:pt x="3132" y="2125"/>
                    <a:pt x="3415" y="1912"/>
                    <a:pt x="3415" y="1912"/>
                  </a:cubicBezTo>
                  <a:cubicBezTo>
                    <a:pt x="3415" y="1912"/>
                    <a:pt x="1247" y="28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99"/>
            <p:cNvSpPr/>
            <p:nvPr/>
          </p:nvSpPr>
          <p:spPr>
            <a:xfrm>
              <a:off x="4687549" y="4303175"/>
              <a:ext cx="106855" cy="68706"/>
            </a:xfrm>
            <a:custGeom>
              <a:rect b="b" l="l" r="r" t="t"/>
              <a:pathLst>
                <a:path extrusionOk="0" h="2172" w="3378">
                  <a:moveTo>
                    <a:pt x="2627" y="0"/>
                  </a:moveTo>
                  <a:cubicBezTo>
                    <a:pt x="2279" y="0"/>
                    <a:pt x="1824" y="107"/>
                    <a:pt x="1291" y="478"/>
                  </a:cubicBezTo>
                  <a:cubicBezTo>
                    <a:pt x="29" y="1355"/>
                    <a:pt x="1" y="2171"/>
                    <a:pt x="1" y="2171"/>
                  </a:cubicBezTo>
                  <a:cubicBezTo>
                    <a:pt x="1239" y="1871"/>
                    <a:pt x="3377" y="200"/>
                    <a:pt x="3377" y="200"/>
                  </a:cubicBezTo>
                  <a:cubicBezTo>
                    <a:pt x="3377" y="200"/>
                    <a:pt x="3102" y="0"/>
                    <a:pt x="2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99"/>
            <p:cNvSpPr/>
            <p:nvPr/>
          </p:nvSpPr>
          <p:spPr>
            <a:xfrm>
              <a:off x="4511894" y="4144759"/>
              <a:ext cx="461993" cy="165723"/>
            </a:xfrm>
            <a:custGeom>
              <a:rect b="b" l="l" r="r" t="t"/>
              <a:pathLst>
                <a:path extrusionOk="0" h="5239" w="14605">
                  <a:moveTo>
                    <a:pt x="7909" y="1"/>
                  </a:moveTo>
                  <a:cubicBezTo>
                    <a:pt x="4018" y="1"/>
                    <a:pt x="1" y="1966"/>
                    <a:pt x="1" y="1966"/>
                  </a:cubicBezTo>
                  <a:cubicBezTo>
                    <a:pt x="1" y="1966"/>
                    <a:pt x="3597" y="5238"/>
                    <a:pt x="8070" y="5238"/>
                  </a:cubicBezTo>
                  <a:cubicBezTo>
                    <a:pt x="8420" y="5238"/>
                    <a:pt x="8775" y="5218"/>
                    <a:pt x="9135" y="5175"/>
                  </a:cubicBezTo>
                  <a:cubicBezTo>
                    <a:pt x="12788" y="4735"/>
                    <a:pt x="14605" y="2566"/>
                    <a:pt x="14605" y="2566"/>
                  </a:cubicBezTo>
                  <a:cubicBezTo>
                    <a:pt x="14605" y="2566"/>
                    <a:pt x="12749" y="590"/>
                    <a:pt x="9343" y="99"/>
                  </a:cubicBezTo>
                  <a:cubicBezTo>
                    <a:pt x="8872" y="31"/>
                    <a:pt x="8391" y="1"/>
                    <a:pt x="79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99"/>
            <p:cNvSpPr/>
            <p:nvPr/>
          </p:nvSpPr>
          <p:spPr>
            <a:xfrm>
              <a:off x="4404691" y="4144696"/>
              <a:ext cx="402713" cy="167684"/>
            </a:xfrm>
            <a:custGeom>
              <a:rect b="b" l="l" r="r" t="t"/>
              <a:pathLst>
                <a:path extrusionOk="0" h="5301" w="12731">
                  <a:moveTo>
                    <a:pt x="741" y="1"/>
                  </a:moveTo>
                  <a:lnTo>
                    <a:pt x="741" y="1"/>
                  </a:lnTo>
                  <a:cubicBezTo>
                    <a:pt x="1171" y="1520"/>
                    <a:pt x="2958" y="2088"/>
                    <a:pt x="2958" y="2088"/>
                  </a:cubicBezTo>
                  <a:cubicBezTo>
                    <a:pt x="920" y="2160"/>
                    <a:pt x="1" y="3622"/>
                    <a:pt x="1" y="3622"/>
                  </a:cubicBezTo>
                  <a:cubicBezTo>
                    <a:pt x="170" y="3632"/>
                    <a:pt x="333" y="3637"/>
                    <a:pt x="489" y="3637"/>
                  </a:cubicBezTo>
                  <a:cubicBezTo>
                    <a:pt x="2740" y="3637"/>
                    <a:pt x="3563" y="2650"/>
                    <a:pt x="3563" y="2650"/>
                  </a:cubicBezTo>
                  <a:cubicBezTo>
                    <a:pt x="3563" y="2650"/>
                    <a:pt x="4283" y="3672"/>
                    <a:pt x="6847" y="4674"/>
                  </a:cubicBezTo>
                  <a:cubicBezTo>
                    <a:pt x="8128" y="5175"/>
                    <a:pt x="9547" y="5301"/>
                    <a:pt x="10646" y="5301"/>
                  </a:cubicBezTo>
                  <a:cubicBezTo>
                    <a:pt x="11745" y="5301"/>
                    <a:pt x="12524" y="5175"/>
                    <a:pt x="12524" y="5175"/>
                  </a:cubicBezTo>
                  <a:lnTo>
                    <a:pt x="12730" y="99"/>
                  </a:lnTo>
                  <a:cubicBezTo>
                    <a:pt x="12181" y="38"/>
                    <a:pt x="11641" y="10"/>
                    <a:pt x="11113" y="10"/>
                  </a:cubicBezTo>
                  <a:cubicBezTo>
                    <a:pt x="7075" y="10"/>
                    <a:pt x="3820" y="1610"/>
                    <a:pt x="3820" y="1610"/>
                  </a:cubicBezTo>
                  <a:cubicBezTo>
                    <a:pt x="2582" y="165"/>
                    <a:pt x="741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99"/>
            <p:cNvSpPr/>
            <p:nvPr/>
          </p:nvSpPr>
          <p:spPr>
            <a:xfrm>
              <a:off x="4498766" y="4212991"/>
              <a:ext cx="308069" cy="10597"/>
            </a:xfrm>
            <a:custGeom>
              <a:rect b="b" l="l" r="r" t="t"/>
              <a:pathLst>
                <a:path extrusionOk="0" h="335" w="9739">
                  <a:moveTo>
                    <a:pt x="997" y="1"/>
                  </a:moveTo>
                  <a:cubicBezTo>
                    <a:pt x="1" y="200"/>
                    <a:pt x="3968" y="334"/>
                    <a:pt x="6801" y="334"/>
                  </a:cubicBezTo>
                  <a:cubicBezTo>
                    <a:pt x="8466" y="334"/>
                    <a:pt x="9739" y="288"/>
                    <a:pt x="9381" y="181"/>
                  </a:cubicBezTo>
                  <a:cubicBezTo>
                    <a:pt x="8893" y="34"/>
                    <a:pt x="998" y="1"/>
                    <a:pt x="9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99"/>
            <p:cNvSpPr/>
            <p:nvPr/>
          </p:nvSpPr>
          <p:spPr>
            <a:xfrm>
              <a:off x="4854727" y="4214730"/>
              <a:ext cx="17556" cy="17588"/>
            </a:xfrm>
            <a:custGeom>
              <a:rect b="b" l="l" r="r" t="t"/>
              <a:pathLst>
                <a:path extrusionOk="0" h="556" w="555">
                  <a:moveTo>
                    <a:pt x="279" y="0"/>
                  </a:moveTo>
                  <a:cubicBezTo>
                    <a:pt x="124" y="0"/>
                    <a:pt x="1" y="125"/>
                    <a:pt x="1" y="278"/>
                  </a:cubicBezTo>
                  <a:cubicBezTo>
                    <a:pt x="1" y="431"/>
                    <a:pt x="124" y="556"/>
                    <a:pt x="279" y="556"/>
                  </a:cubicBezTo>
                  <a:cubicBezTo>
                    <a:pt x="432" y="556"/>
                    <a:pt x="555" y="431"/>
                    <a:pt x="555" y="278"/>
                  </a:cubicBezTo>
                  <a:cubicBezTo>
                    <a:pt x="555" y="125"/>
                    <a:pt x="432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99"/>
            <p:cNvSpPr/>
            <p:nvPr/>
          </p:nvSpPr>
          <p:spPr>
            <a:xfrm>
              <a:off x="4711526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2" y="14"/>
                    <a:pt x="292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2"/>
                  </a:cubicBezTo>
                  <a:cubicBezTo>
                    <a:pt x="891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99"/>
            <p:cNvSpPr/>
            <p:nvPr/>
          </p:nvSpPr>
          <p:spPr>
            <a:xfrm>
              <a:off x="4725192" y="4180694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0" y="84"/>
                    <a:pt x="420" y="153"/>
                    <a:pt x="691" y="153"/>
                  </a:cubicBezTo>
                  <a:cubicBezTo>
                    <a:pt x="803" y="153"/>
                    <a:pt x="890" y="141"/>
                    <a:pt x="890" y="113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99"/>
            <p:cNvSpPr/>
            <p:nvPr/>
          </p:nvSpPr>
          <p:spPr>
            <a:xfrm>
              <a:off x="4695457" y="4168642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6" y="0"/>
                  </a:moveTo>
                  <a:cubicBezTo>
                    <a:pt x="413" y="0"/>
                    <a:pt x="292" y="14"/>
                    <a:pt x="292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4" y="152"/>
                    <a:pt x="891" y="140"/>
                    <a:pt x="891" y="111"/>
                  </a:cubicBezTo>
                  <a:cubicBezTo>
                    <a:pt x="891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99"/>
            <p:cNvSpPr/>
            <p:nvPr/>
          </p:nvSpPr>
          <p:spPr>
            <a:xfrm>
              <a:off x="4672334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2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99"/>
            <p:cNvSpPr/>
            <p:nvPr/>
          </p:nvSpPr>
          <p:spPr>
            <a:xfrm>
              <a:off x="4657466" y="4161398"/>
              <a:ext cx="28185" cy="4840"/>
            </a:xfrm>
            <a:custGeom>
              <a:rect b="b" l="l" r="r" t="t"/>
              <a:pathLst>
                <a:path extrusionOk="0" h="153" w="891">
                  <a:moveTo>
                    <a:pt x="547" y="0"/>
                  </a:moveTo>
                  <a:cubicBezTo>
                    <a:pt x="414" y="0"/>
                    <a:pt x="293" y="14"/>
                    <a:pt x="293" y="14"/>
                  </a:cubicBezTo>
                  <a:cubicBezTo>
                    <a:pt x="1" y="83"/>
                    <a:pt x="420" y="152"/>
                    <a:pt x="691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99"/>
            <p:cNvSpPr/>
            <p:nvPr/>
          </p:nvSpPr>
          <p:spPr>
            <a:xfrm>
              <a:off x="4635419" y="4173450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1" y="1"/>
                  </a:moveTo>
                  <a:cubicBezTo>
                    <a:pt x="410" y="1"/>
                    <a:pt x="291" y="14"/>
                    <a:pt x="291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0" y="141"/>
                    <a:pt x="890" y="113"/>
                  </a:cubicBezTo>
                  <a:cubicBezTo>
                    <a:pt x="890" y="21"/>
                    <a:pt x="705" y="1"/>
                    <a:pt x="5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99"/>
            <p:cNvSpPr/>
            <p:nvPr/>
          </p:nvSpPr>
          <p:spPr>
            <a:xfrm>
              <a:off x="4599927" y="4182275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3" y="1"/>
                  </a:moveTo>
                  <a:cubicBezTo>
                    <a:pt x="412" y="1"/>
                    <a:pt x="294" y="14"/>
                    <a:pt x="294" y="14"/>
                  </a:cubicBezTo>
                  <a:cubicBezTo>
                    <a:pt x="1" y="84"/>
                    <a:pt x="421" y="153"/>
                    <a:pt x="692" y="153"/>
                  </a:cubicBezTo>
                  <a:cubicBezTo>
                    <a:pt x="804" y="153"/>
                    <a:pt x="891" y="141"/>
                    <a:pt x="891" y="113"/>
                  </a:cubicBezTo>
                  <a:cubicBezTo>
                    <a:pt x="891" y="21"/>
                    <a:pt x="706" y="1"/>
                    <a:pt x="54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99"/>
            <p:cNvSpPr/>
            <p:nvPr/>
          </p:nvSpPr>
          <p:spPr>
            <a:xfrm>
              <a:off x="4747208" y="4168642"/>
              <a:ext cx="28153" cy="4840"/>
            </a:xfrm>
            <a:custGeom>
              <a:rect b="b" l="l" r="r" t="t"/>
              <a:pathLst>
                <a:path extrusionOk="0" h="153" w="890">
                  <a:moveTo>
                    <a:pt x="546" y="0"/>
                  </a:moveTo>
                  <a:cubicBezTo>
                    <a:pt x="413" y="0"/>
                    <a:pt x="293" y="14"/>
                    <a:pt x="293" y="14"/>
                  </a:cubicBezTo>
                  <a:cubicBezTo>
                    <a:pt x="0" y="83"/>
                    <a:pt x="419" y="152"/>
                    <a:pt x="690" y="152"/>
                  </a:cubicBezTo>
                  <a:cubicBezTo>
                    <a:pt x="803" y="152"/>
                    <a:pt x="890" y="140"/>
                    <a:pt x="890" y="111"/>
                  </a:cubicBezTo>
                  <a:cubicBezTo>
                    <a:pt x="890" y="21"/>
                    <a:pt x="709" y="0"/>
                    <a:pt x="54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99"/>
            <p:cNvSpPr/>
            <p:nvPr/>
          </p:nvSpPr>
          <p:spPr>
            <a:xfrm>
              <a:off x="4769287" y="4184711"/>
              <a:ext cx="28185" cy="4808"/>
            </a:xfrm>
            <a:custGeom>
              <a:rect b="b" l="l" r="r" t="t"/>
              <a:pathLst>
                <a:path extrusionOk="0" h="152" w="891">
                  <a:moveTo>
                    <a:pt x="546" y="1"/>
                  </a:moveTo>
                  <a:cubicBezTo>
                    <a:pt x="413" y="1"/>
                    <a:pt x="292" y="14"/>
                    <a:pt x="292" y="14"/>
                  </a:cubicBezTo>
                  <a:cubicBezTo>
                    <a:pt x="0" y="83"/>
                    <a:pt x="420" y="152"/>
                    <a:pt x="692" y="152"/>
                  </a:cubicBezTo>
                  <a:cubicBezTo>
                    <a:pt x="804" y="152"/>
                    <a:pt x="891" y="140"/>
                    <a:pt x="891" y="112"/>
                  </a:cubicBezTo>
                  <a:cubicBezTo>
                    <a:pt x="891" y="21"/>
                    <a:pt x="709" y="1"/>
                    <a:pt x="54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99"/>
            <p:cNvSpPr/>
            <p:nvPr/>
          </p:nvSpPr>
          <p:spPr>
            <a:xfrm>
              <a:off x="4759829" y="4156558"/>
              <a:ext cx="28185" cy="4871"/>
            </a:xfrm>
            <a:custGeom>
              <a:rect b="b" l="l" r="r" t="t"/>
              <a:pathLst>
                <a:path extrusionOk="0" h="154" w="891">
                  <a:moveTo>
                    <a:pt x="542" y="1"/>
                  </a:moveTo>
                  <a:cubicBezTo>
                    <a:pt x="411" y="1"/>
                    <a:pt x="293" y="14"/>
                    <a:pt x="293" y="14"/>
                  </a:cubicBezTo>
                  <a:cubicBezTo>
                    <a:pt x="1" y="84"/>
                    <a:pt x="420" y="153"/>
                    <a:pt x="691" y="153"/>
                  </a:cubicBezTo>
                  <a:cubicBezTo>
                    <a:pt x="804" y="153"/>
                    <a:pt x="890" y="141"/>
                    <a:pt x="890" y="112"/>
                  </a:cubicBezTo>
                  <a:cubicBezTo>
                    <a:pt x="890" y="21"/>
                    <a:pt x="706" y="1"/>
                    <a:pt x="54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99"/>
            <p:cNvSpPr/>
            <p:nvPr/>
          </p:nvSpPr>
          <p:spPr>
            <a:xfrm>
              <a:off x="4655442" y="4283721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99" y="1"/>
                  </a:moveTo>
                  <a:cubicBezTo>
                    <a:pt x="54" y="1"/>
                    <a:pt x="26" y="7"/>
                    <a:pt x="24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4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99"/>
            <p:cNvSpPr/>
            <p:nvPr/>
          </p:nvSpPr>
          <p:spPr>
            <a:xfrm>
              <a:off x="4645446" y="425790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5" y="174"/>
                    <a:pt x="323" y="0"/>
                    <a:pt x="9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99"/>
            <p:cNvSpPr/>
            <p:nvPr/>
          </p:nvSpPr>
          <p:spPr>
            <a:xfrm>
              <a:off x="4673124" y="4274105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99" y="0"/>
                  </a:moveTo>
                  <a:cubicBezTo>
                    <a:pt x="54" y="0"/>
                    <a:pt x="25" y="7"/>
                    <a:pt x="23" y="23"/>
                  </a:cubicBezTo>
                  <a:cubicBezTo>
                    <a:pt x="0" y="185"/>
                    <a:pt x="601" y="205"/>
                    <a:pt x="601" y="205"/>
                  </a:cubicBezTo>
                  <a:cubicBezTo>
                    <a:pt x="954" y="174"/>
                    <a:pt x="324" y="0"/>
                    <a:pt x="99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99"/>
            <p:cNvSpPr/>
            <p:nvPr/>
          </p:nvSpPr>
          <p:spPr>
            <a:xfrm>
              <a:off x="4697893" y="4263887"/>
              <a:ext cx="30177" cy="6548"/>
            </a:xfrm>
            <a:custGeom>
              <a:rect b="b" l="l" r="r" t="t"/>
              <a:pathLst>
                <a:path extrusionOk="0" h="207" w="954">
                  <a:moveTo>
                    <a:pt x="102" y="1"/>
                  </a:moveTo>
                  <a:cubicBezTo>
                    <a:pt x="57" y="1"/>
                    <a:pt x="27" y="8"/>
                    <a:pt x="25" y="24"/>
                  </a:cubicBezTo>
                  <a:cubicBezTo>
                    <a:pt x="0" y="186"/>
                    <a:pt x="602" y="206"/>
                    <a:pt x="602" y="206"/>
                  </a:cubicBezTo>
                  <a:cubicBezTo>
                    <a:pt x="953" y="174"/>
                    <a:pt x="329" y="1"/>
                    <a:pt x="10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99"/>
            <p:cNvSpPr/>
            <p:nvPr/>
          </p:nvSpPr>
          <p:spPr>
            <a:xfrm>
              <a:off x="4712064" y="4289952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1"/>
                  </a:moveTo>
                  <a:cubicBezTo>
                    <a:pt x="55" y="1"/>
                    <a:pt x="26" y="7"/>
                    <a:pt x="23" y="24"/>
                  </a:cubicBezTo>
                  <a:cubicBezTo>
                    <a:pt x="0" y="185"/>
                    <a:pt x="602" y="205"/>
                    <a:pt x="602" y="205"/>
                  </a:cubicBezTo>
                  <a:cubicBezTo>
                    <a:pt x="956" y="174"/>
                    <a:pt x="326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99"/>
            <p:cNvSpPr/>
            <p:nvPr/>
          </p:nvSpPr>
          <p:spPr>
            <a:xfrm>
              <a:off x="4754800" y="4291408"/>
              <a:ext cx="28880" cy="5124"/>
            </a:xfrm>
            <a:custGeom>
              <a:rect b="b" l="l" r="r" t="t"/>
              <a:pathLst>
                <a:path extrusionOk="0" h="162" w="913">
                  <a:moveTo>
                    <a:pt x="153" y="1"/>
                  </a:moveTo>
                  <a:cubicBezTo>
                    <a:pt x="67" y="1"/>
                    <a:pt x="5" y="11"/>
                    <a:pt x="4" y="35"/>
                  </a:cubicBezTo>
                  <a:cubicBezTo>
                    <a:pt x="0" y="143"/>
                    <a:pt x="258" y="162"/>
                    <a:pt x="435" y="162"/>
                  </a:cubicBezTo>
                  <a:cubicBezTo>
                    <a:pt x="528" y="162"/>
                    <a:pt x="598" y="157"/>
                    <a:pt x="598" y="157"/>
                  </a:cubicBezTo>
                  <a:cubicBezTo>
                    <a:pt x="913" y="95"/>
                    <a:pt x="417" y="1"/>
                    <a:pt x="15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99"/>
            <p:cNvSpPr/>
            <p:nvPr/>
          </p:nvSpPr>
          <p:spPr>
            <a:xfrm>
              <a:off x="4733226" y="4277869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8" y="1"/>
                  </a:moveTo>
                  <a:cubicBezTo>
                    <a:pt x="54" y="1"/>
                    <a:pt x="26" y="8"/>
                    <a:pt x="24" y="23"/>
                  </a:cubicBezTo>
                  <a:cubicBezTo>
                    <a:pt x="0" y="187"/>
                    <a:pt x="602" y="207"/>
                    <a:pt x="602" y="207"/>
                  </a:cubicBezTo>
                  <a:cubicBezTo>
                    <a:pt x="955" y="175"/>
                    <a:pt x="321" y="1"/>
                    <a:pt x="98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99"/>
            <p:cNvSpPr/>
            <p:nvPr/>
          </p:nvSpPr>
          <p:spPr>
            <a:xfrm>
              <a:off x="4769572" y="4274199"/>
              <a:ext cx="30241" cy="6548"/>
            </a:xfrm>
            <a:custGeom>
              <a:rect b="b" l="l" r="r" t="t"/>
              <a:pathLst>
                <a:path extrusionOk="0" h="207" w="956">
                  <a:moveTo>
                    <a:pt x="100" y="1"/>
                  </a:moveTo>
                  <a:cubicBezTo>
                    <a:pt x="55" y="1"/>
                    <a:pt x="26" y="7"/>
                    <a:pt x="24" y="23"/>
                  </a:cubicBezTo>
                  <a:cubicBezTo>
                    <a:pt x="1" y="187"/>
                    <a:pt x="602" y="207"/>
                    <a:pt x="602" y="207"/>
                  </a:cubicBezTo>
                  <a:cubicBezTo>
                    <a:pt x="955" y="173"/>
                    <a:pt x="325" y="1"/>
                    <a:pt x="100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99"/>
            <p:cNvSpPr/>
            <p:nvPr/>
          </p:nvSpPr>
          <p:spPr>
            <a:xfrm>
              <a:off x="4621880" y="4266734"/>
              <a:ext cx="30209" cy="6548"/>
            </a:xfrm>
            <a:custGeom>
              <a:rect b="b" l="l" r="r" t="t"/>
              <a:pathLst>
                <a:path extrusionOk="0" h="207" w="955">
                  <a:moveTo>
                    <a:pt x="99" y="1"/>
                  </a:moveTo>
                  <a:cubicBezTo>
                    <a:pt x="55" y="1"/>
                    <a:pt x="26" y="7"/>
                    <a:pt x="23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3"/>
                    <a:pt x="325" y="1"/>
                    <a:pt x="9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99"/>
            <p:cNvSpPr/>
            <p:nvPr/>
          </p:nvSpPr>
          <p:spPr>
            <a:xfrm>
              <a:off x="4602331" y="4247660"/>
              <a:ext cx="30177" cy="6516"/>
            </a:xfrm>
            <a:custGeom>
              <a:rect b="b" l="l" r="r" t="t"/>
              <a:pathLst>
                <a:path extrusionOk="0" h="206" w="954">
                  <a:moveTo>
                    <a:pt x="100" y="0"/>
                  </a:moveTo>
                  <a:cubicBezTo>
                    <a:pt x="56" y="0"/>
                    <a:pt x="27" y="7"/>
                    <a:pt x="24" y="23"/>
                  </a:cubicBezTo>
                  <a:cubicBezTo>
                    <a:pt x="0" y="186"/>
                    <a:pt x="601" y="205"/>
                    <a:pt x="601" y="205"/>
                  </a:cubicBezTo>
                  <a:cubicBezTo>
                    <a:pt x="954" y="174"/>
                    <a:pt x="326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99"/>
            <p:cNvSpPr/>
            <p:nvPr/>
          </p:nvSpPr>
          <p:spPr>
            <a:xfrm>
              <a:off x="4586009" y="4260629"/>
              <a:ext cx="30241" cy="6516"/>
            </a:xfrm>
            <a:custGeom>
              <a:rect b="b" l="l" r="r" t="t"/>
              <a:pathLst>
                <a:path extrusionOk="0" h="206" w="956">
                  <a:moveTo>
                    <a:pt x="100" y="0"/>
                  </a:moveTo>
                  <a:cubicBezTo>
                    <a:pt x="56" y="0"/>
                    <a:pt x="27" y="7"/>
                    <a:pt x="25" y="23"/>
                  </a:cubicBezTo>
                  <a:cubicBezTo>
                    <a:pt x="1" y="186"/>
                    <a:pt x="602" y="206"/>
                    <a:pt x="602" y="206"/>
                  </a:cubicBezTo>
                  <a:cubicBezTo>
                    <a:pt x="955" y="174"/>
                    <a:pt x="325" y="0"/>
                    <a:pt x="100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99"/>
            <p:cNvSpPr/>
            <p:nvPr/>
          </p:nvSpPr>
          <p:spPr>
            <a:xfrm>
              <a:off x="4447268" y="4153838"/>
              <a:ext cx="70256" cy="47733"/>
            </a:xfrm>
            <a:custGeom>
              <a:rect b="b" l="l" r="r" t="t"/>
              <a:pathLst>
                <a:path extrusionOk="0" h="1509" w="2221">
                  <a:moveTo>
                    <a:pt x="40" y="0"/>
                  </a:moveTo>
                  <a:cubicBezTo>
                    <a:pt x="1" y="0"/>
                    <a:pt x="16" y="28"/>
                    <a:pt x="104" y="88"/>
                  </a:cubicBezTo>
                  <a:cubicBezTo>
                    <a:pt x="616" y="435"/>
                    <a:pt x="2220" y="1509"/>
                    <a:pt x="2220" y="1509"/>
                  </a:cubicBezTo>
                  <a:cubicBezTo>
                    <a:pt x="1665" y="648"/>
                    <a:pt x="228" y="0"/>
                    <a:pt x="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99"/>
            <p:cNvSpPr/>
            <p:nvPr/>
          </p:nvSpPr>
          <p:spPr>
            <a:xfrm>
              <a:off x="4441511" y="4160164"/>
              <a:ext cx="72660" cy="46120"/>
            </a:xfrm>
            <a:custGeom>
              <a:rect b="b" l="l" r="r" t="t"/>
              <a:pathLst>
                <a:path extrusionOk="0" h="1458" w="2297">
                  <a:moveTo>
                    <a:pt x="17" y="0"/>
                  </a:moveTo>
                  <a:cubicBezTo>
                    <a:pt x="0" y="0"/>
                    <a:pt x="2" y="14"/>
                    <a:pt x="28" y="46"/>
                  </a:cubicBezTo>
                  <a:cubicBezTo>
                    <a:pt x="721" y="891"/>
                    <a:pt x="2296" y="1458"/>
                    <a:pt x="2296" y="1458"/>
                  </a:cubicBezTo>
                  <a:cubicBezTo>
                    <a:pt x="1917" y="1173"/>
                    <a:pt x="172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99"/>
            <p:cNvSpPr/>
            <p:nvPr/>
          </p:nvSpPr>
          <p:spPr>
            <a:xfrm>
              <a:off x="4424430" y="4218431"/>
              <a:ext cx="86958" cy="23977"/>
            </a:xfrm>
            <a:custGeom>
              <a:rect b="b" l="l" r="r" t="t"/>
              <a:pathLst>
                <a:path extrusionOk="0" h="758" w="2749">
                  <a:moveTo>
                    <a:pt x="2495" y="0"/>
                  </a:moveTo>
                  <a:cubicBezTo>
                    <a:pt x="1389" y="0"/>
                    <a:pt x="0" y="757"/>
                    <a:pt x="209" y="757"/>
                  </a:cubicBezTo>
                  <a:cubicBezTo>
                    <a:pt x="228" y="757"/>
                    <a:pt x="259" y="751"/>
                    <a:pt x="305" y="738"/>
                  </a:cubicBezTo>
                  <a:cubicBezTo>
                    <a:pt x="897" y="563"/>
                    <a:pt x="2749" y="15"/>
                    <a:pt x="2749" y="15"/>
                  </a:cubicBezTo>
                  <a:cubicBezTo>
                    <a:pt x="2667" y="5"/>
                    <a:pt x="2582" y="0"/>
                    <a:pt x="2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99"/>
            <p:cNvSpPr/>
            <p:nvPr/>
          </p:nvSpPr>
          <p:spPr>
            <a:xfrm>
              <a:off x="4419875" y="4224473"/>
              <a:ext cx="93031" cy="26761"/>
            </a:xfrm>
            <a:custGeom>
              <a:rect b="b" l="l" r="r" t="t"/>
              <a:pathLst>
                <a:path extrusionOk="0" h="846" w="2941">
                  <a:moveTo>
                    <a:pt x="2940" y="0"/>
                  </a:moveTo>
                  <a:lnTo>
                    <a:pt x="2940" y="0"/>
                  </a:lnTo>
                  <a:cubicBezTo>
                    <a:pt x="2429" y="120"/>
                    <a:pt x="0" y="844"/>
                    <a:pt x="406" y="845"/>
                  </a:cubicBezTo>
                  <a:cubicBezTo>
                    <a:pt x="410" y="845"/>
                    <a:pt x="415" y="845"/>
                    <a:pt x="419" y="845"/>
                  </a:cubicBezTo>
                  <a:cubicBezTo>
                    <a:pt x="1512" y="845"/>
                    <a:pt x="2940" y="0"/>
                    <a:pt x="29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99"/>
            <p:cNvSpPr/>
            <p:nvPr/>
          </p:nvSpPr>
          <p:spPr>
            <a:xfrm>
              <a:off x="4880729" y="4231084"/>
              <a:ext cx="48366" cy="22522"/>
            </a:xfrm>
            <a:custGeom>
              <a:rect b="b" l="l" r="r" t="t"/>
              <a:pathLst>
                <a:path extrusionOk="0" h="712" w="1529">
                  <a:moveTo>
                    <a:pt x="127" y="1"/>
                  </a:moveTo>
                  <a:cubicBezTo>
                    <a:pt x="0" y="1"/>
                    <a:pt x="145" y="708"/>
                    <a:pt x="790" y="712"/>
                  </a:cubicBezTo>
                  <a:cubicBezTo>
                    <a:pt x="791" y="712"/>
                    <a:pt x="792" y="712"/>
                    <a:pt x="793" y="712"/>
                  </a:cubicBezTo>
                  <a:cubicBezTo>
                    <a:pt x="1258" y="712"/>
                    <a:pt x="1529" y="355"/>
                    <a:pt x="1511" y="156"/>
                  </a:cubicBezTo>
                  <a:lnTo>
                    <a:pt x="1511" y="156"/>
                  </a:lnTo>
                  <a:lnTo>
                    <a:pt x="1026" y="370"/>
                  </a:lnTo>
                  <a:cubicBezTo>
                    <a:pt x="925" y="409"/>
                    <a:pt x="835" y="426"/>
                    <a:pt x="753" y="426"/>
                  </a:cubicBezTo>
                  <a:cubicBezTo>
                    <a:pt x="355" y="426"/>
                    <a:pt x="181" y="32"/>
                    <a:pt x="181" y="32"/>
                  </a:cubicBezTo>
                  <a:cubicBezTo>
                    <a:pt x="160" y="10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BLANK_1_1_1_1_1_1">
    <p:spTree>
      <p:nvGrpSpPr>
        <p:cNvPr id="16849" name="Shape 16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50" name="Google Shape;16850;p100"/>
          <p:cNvGrpSpPr/>
          <p:nvPr/>
        </p:nvGrpSpPr>
        <p:grpSpPr>
          <a:xfrm>
            <a:off x="71813" y="-67850"/>
            <a:ext cx="9020124" cy="5260268"/>
            <a:chOff x="71813" y="-67850"/>
            <a:chExt cx="9020124" cy="5260268"/>
          </a:xfrm>
        </p:grpSpPr>
        <p:grpSp>
          <p:nvGrpSpPr>
            <p:cNvPr id="16851" name="Google Shape;16851;p100"/>
            <p:cNvGrpSpPr/>
            <p:nvPr/>
          </p:nvGrpSpPr>
          <p:grpSpPr>
            <a:xfrm>
              <a:off x="71813" y="1649850"/>
              <a:ext cx="606933" cy="684559"/>
              <a:chOff x="4761063" y="821638"/>
              <a:chExt cx="606933" cy="684559"/>
            </a:xfrm>
          </p:grpSpPr>
          <p:sp>
            <p:nvSpPr>
              <p:cNvPr id="16852" name="Google Shape;16852;p100"/>
              <p:cNvSpPr/>
              <p:nvPr/>
            </p:nvSpPr>
            <p:spPr>
              <a:xfrm>
                <a:off x="4761063" y="821638"/>
                <a:ext cx="590863" cy="469679"/>
              </a:xfrm>
              <a:custGeom>
                <a:rect b="b" l="l" r="r" t="t"/>
                <a:pathLst>
                  <a:path extrusionOk="0" h="14848" w="18679">
                    <a:moveTo>
                      <a:pt x="6863" y="1"/>
                    </a:moveTo>
                    <a:cubicBezTo>
                      <a:pt x="6859" y="1"/>
                      <a:pt x="7070" y="6"/>
                      <a:pt x="7307" y="13"/>
                    </a:cubicBezTo>
                    <a:lnTo>
                      <a:pt x="7307" y="13"/>
                    </a:lnTo>
                    <a:cubicBezTo>
                      <a:pt x="7334" y="13"/>
                      <a:pt x="7362" y="14"/>
                      <a:pt x="7390" y="14"/>
                    </a:cubicBezTo>
                    <a:lnTo>
                      <a:pt x="7390" y="14"/>
                    </a:lnTo>
                    <a:cubicBezTo>
                      <a:pt x="7009" y="5"/>
                      <a:pt x="6867" y="1"/>
                      <a:pt x="6863" y="1"/>
                    </a:cubicBezTo>
                    <a:close/>
                    <a:moveTo>
                      <a:pt x="7390" y="14"/>
                    </a:moveTo>
                    <a:cubicBezTo>
                      <a:pt x="7396" y="14"/>
                      <a:pt x="7403" y="15"/>
                      <a:pt x="7409" y="15"/>
                    </a:cubicBezTo>
                    <a:cubicBezTo>
                      <a:pt x="7403" y="15"/>
                      <a:pt x="7396" y="14"/>
                      <a:pt x="7390" y="14"/>
                    </a:cubicBezTo>
                    <a:close/>
                    <a:moveTo>
                      <a:pt x="7175" y="12"/>
                    </a:moveTo>
                    <a:cubicBezTo>
                      <a:pt x="4490" y="12"/>
                      <a:pt x="1952" y="1228"/>
                      <a:pt x="1889" y="1702"/>
                    </a:cubicBezTo>
                    <a:cubicBezTo>
                      <a:pt x="1471" y="4807"/>
                      <a:pt x="347" y="7873"/>
                      <a:pt x="12" y="10969"/>
                    </a:cubicBezTo>
                    <a:cubicBezTo>
                      <a:pt x="1" y="11070"/>
                      <a:pt x="84" y="11159"/>
                      <a:pt x="168" y="11186"/>
                    </a:cubicBezTo>
                    <a:cubicBezTo>
                      <a:pt x="188" y="11192"/>
                      <a:pt x="209" y="11195"/>
                      <a:pt x="230" y="11195"/>
                    </a:cubicBezTo>
                    <a:cubicBezTo>
                      <a:pt x="270" y="11195"/>
                      <a:pt x="310" y="11185"/>
                      <a:pt x="344" y="11165"/>
                    </a:cubicBezTo>
                    <a:cubicBezTo>
                      <a:pt x="954" y="11030"/>
                      <a:pt x="1533" y="10970"/>
                      <a:pt x="2085" y="10970"/>
                    </a:cubicBezTo>
                    <a:cubicBezTo>
                      <a:pt x="5000" y="10970"/>
                      <a:pt x="7148" y="12631"/>
                      <a:pt x="8881" y="13582"/>
                    </a:cubicBezTo>
                    <a:cubicBezTo>
                      <a:pt x="9276" y="13798"/>
                      <a:pt x="9687" y="14000"/>
                      <a:pt x="10103" y="14180"/>
                    </a:cubicBezTo>
                    <a:cubicBezTo>
                      <a:pt x="10873" y="14514"/>
                      <a:pt x="11711" y="14727"/>
                      <a:pt x="12587" y="14815"/>
                    </a:cubicBezTo>
                    <a:cubicBezTo>
                      <a:pt x="12744" y="14830"/>
                      <a:pt x="12906" y="14839"/>
                      <a:pt x="13070" y="14845"/>
                    </a:cubicBezTo>
                    <a:cubicBezTo>
                      <a:pt x="13131" y="14847"/>
                      <a:pt x="13193" y="14847"/>
                      <a:pt x="13256" y="14847"/>
                    </a:cubicBezTo>
                    <a:cubicBezTo>
                      <a:pt x="13441" y="14847"/>
                      <a:pt x="13631" y="14840"/>
                      <a:pt x="13821" y="14825"/>
                    </a:cubicBezTo>
                    <a:cubicBezTo>
                      <a:pt x="15552" y="14693"/>
                      <a:pt x="15504" y="14279"/>
                      <a:pt x="15597" y="13864"/>
                    </a:cubicBezTo>
                    <a:cubicBezTo>
                      <a:pt x="15647" y="13640"/>
                      <a:pt x="15721" y="13347"/>
                      <a:pt x="15780" y="13125"/>
                    </a:cubicBezTo>
                    <a:cubicBezTo>
                      <a:pt x="17438" y="6915"/>
                      <a:pt x="18409" y="5235"/>
                      <a:pt x="18465" y="5048"/>
                    </a:cubicBezTo>
                    <a:cubicBezTo>
                      <a:pt x="18678" y="4343"/>
                      <a:pt x="17581" y="4621"/>
                      <a:pt x="15716" y="3802"/>
                    </a:cubicBezTo>
                    <a:cubicBezTo>
                      <a:pt x="13647" y="2840"/>
                      <a:pt x="13672" y="2084"/>
                      <a:pt x="11825" y="1119"/>
                    </a:cubicBezTo>
                    <a:cubicBezTo>
                      <a:pt x="10537" y="440"/>
                      <a:pt x="8989" y="72"/>
                      <a:pt x="7510" y="18"/>
                    </a:cubicBezTo>
                    <a:lnTo>
                      <a:pt x="7510" y="18"/>
                    </a:lnTo>
                    <a:cubicBezTo>
                      <a:pt x="7744" y="24"/>
                      <a:pt x="7951" y="29"/>
                      <a:pt x="7955" y="29"/>
                    </a:cubicBezTo>
                    <a:cubicBezTo>
                      <a:pt x="7959" y="29"/>
                      <a:pt x="7814" y="26"/>
                      <a:pt x="7409" y="15"/>
                    </a:cubicBezTo>
                    <a:lnTo>
                      <a:pt x="7409" y="15"/>
                    </a:lnTo>
                    <a:cubicBezTo>
                      <a:pt x="7443" y="16"/>
                      <a:pt x="7477" y="17"/>
                      <a:pt x="7510" y="18"/>
                    </a:cubicBezTo>
                    <a:lnTo>
                      <a:pt x="7510" y="18"/>
                    </a:lnTo>
                    <a:cubicBezTo>
                      <a:pt x="7443" y="16"/>
                      <a:pt x="7374" y="14"/>
                      <a:pt x="7307" y="13"/>
                    </a:cubicBezTo>
                    <a:lnTo>
                      <a:pt x="7307" y="13"/>
                    </a:lnTo>
                    <a:cubicBezTo>
                      <a:pt x="7263" y="12"/>
                      <a:pt x="7219" y="12"/>
                      <a:pt x="7175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3" name="Google Shape;16853;p100"/>
              <p:cNvSpPr/>
              <p:nvPr/>
            </p:nvSpPr>
            <p:spPr>
              <a:xfrm>
                <a:off x="5169249" y="917706"/>
                <a:ext cx="198747" cy="588491"/>
              </a:xfrm>
              <a:custGeom>
                <a:rect b="b" l="l" r="r" t="t"/>
                <a:pathLst>
                  <a:path extrusionOk="0" h="18604" w="6283">
                    <a:moveTo>
                      <a:pt x="6055" y="0"/>
                    </a:moveTo>
                    <a:cubicBezTo>
                      <a:pt x="5967" y="0"/>
                      <a:pt x="5894" y="59"/>
                      <a:pt x="5860" y="144"/>
                    </a:cubicBezTo>
                    <a:cubicBezTo>
                      <a:pt x="5860" y="144"/>
                      <a:pt x="5860" y="144"/>
                      <a:pt x="5860" y="144"/>
                    </a:cubicBezTo>
                    <a:lnTo>
                      <a:pt x="5860" y="144"/>
                    </a:lnTo>
                    <a:cubicBezTo>
                      <a:pt x="4881" y="2694"/>
                      <a:pt x="1" y="17787"/>
                      <a:pt x="352" y="18443"/>
                    </a:cubicBezTo>
                    <a:cubicBezTo>
                      <a:pt x="409" y="18549"/>
                      <a:pt x="515" y="18603"/>
                      <a:pt x="620" y="18603"/>
                    </a:cubicBezTo>
                    <a:cubicBezTo>
                      <a:pt x="743" y="18603"/>
                      <a:pt x="866" y="18531"/>
                      <a:pt x="919" y="18384"/>
                    </a:cubicBezTo>
                    <a:cubicBezTo>
                      <a:pt x="1133" y="17779"/>
                      <a:pt x="3891" y="6351"/>
                      <a:pt x="6240" y="257"/>
                    </a:cubicBezTo>
                    <a:cubicBezTo>
                      <a:pt x="6282" y="145"/>
                      <a:pt x="6189" y="3"/>
                      <a:pt x="60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4" name="Google Shape;16854;p100"/>
              <p:cNvSpPr/>
              <p:nvPr/>
            </p:nvSpPr>
            <p:spPr>
              <a:xfrm>
                <a:off x="4841346" y="880221"/>
                <a:ext cx="8667" cy="22649"/>
              </a:xfrm>
              <a:custGeom>
                <a:rect b="b" l="l" r="r" t="t"/>
                <a:pathLst>
                  <a:path extrusionOk="0" h="716" w="274">
                    <a:moveTo>
                      <a:pt x="150" y="0"/>
                    </a:moveTo>
                    <a:cubicBezTo>
                      <a:pt x="93" y="0"/>
                      <a:pt x="37" y="41"/>
                      <a:pt x="43" y="107"/>
                    </a:cubicBezTo>
                    <a:cubicBezTo>
                      <a:pt x="53" y="249"/>
                      <a:pt x="46" y="389"/>
                      <a:pt x="24" y="528"/>
                    </a:cubicBezTo>
                    <a:cubicBezTo>
                      <a:pt x="16" y="576"/>
                      <a:pt x="0" y="626"/>
                      <a:pt x="22" y="664"/>
                    </a:cubicBezTo>
                    <a:cubicBezTo>
                      <a:pt x="41" y="699"/>
                      <a:pt x="74" y="716"/>
                      <a:pt x="107" y="716"/>
                    </a:cubicBezTo>
                    <a:cubicBezTo>
                      <a:pt x="147" y="716"/>
                      <a:pt x="187" y="692"/>
                      <a:pt x="202" y="647"/>
                    </a:cubicBezTo>
                    <a:cubicBezTo>
                      <a:pt x="258" y="472"/>
                      <a:pt x="274" y="293"/>
                      <a:pt x="259" y="113"/>
                    </a:cubicBezTo>
                    <a:cubicBezTo>
                      <a:pt x="253" y="34"/>
                      <a:pt x="201" y="0"/>
                      <a:pt x="15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5" name="Google Shape;16855;p100"/>
              <p:cNvSpPr/>
              <p:nvPr/>
            </p:nvSpPr>
            <p:spPr>
              <a:xfrm>
                <a:off x="4836665" y="917706"/>
                <a:ext cx="7117" cy="17999"/>
              </a:xfrm>
              <a:custGeom>
                <a:rect b="b" l="l" r="r" t="t"/>
                <a:pathLst>
                  <a:path extrusionOk="0" h="569" w="225">
                    <a:moveTo>
                      <a:pt x="126" y="1"/>
                    </a:moveTo>
                    <a:cubicBezTo>
                      <a:pt x="82" y="1"/>
                      <a:pt x="38" y="29"/>
                      <a:pt x="33" y="92"/>
                    </a:cubicBezTo>
                    <a:cubicBezTo>
                      <a:pt x="22" y="222"/>
                      <a:pt x="12" y="351"/>
                      <a:pt x="2" y="480"/>
                    </a:cubicBezTo>
                    <a:cubicBezTo>
                      <a:pt x="1" y="517"/>
                      <a:pt x="28" y="552"/>
                      <a:pt x="62" y="565"/>
                    </a:cubicBezTo>
                    <a:cubicBezTo>
                      <a:pt x="70" y="567"/>
                      <a:pt x="78" y="568"/>
                      <a:pt x="85" y="568"/>
                    </a:cubicBezTo>
                    <a:cubicBezTo>
                      <a:pt x="207" y="568"/>
                      <a:pt x="209" y="242"/>
                      <a:pt x="220" y="96"/>
                    </a:cubicBezTo>
                    <a:cubicBezTo>
                      <a:pt x="224" y="35"/>
                      <a:pt x="175" y="1"/>
                      <a:pt x="12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6" name="Google Shape;16856;p100"/>
              <p:cNvSpPr/>
              <p:nvPr/>
            </p:nvSpPr>
            <p:spPr>
              <a:xfrm>
                <a:off x="4830085" y="953102"/>
                <a:ext cx="8825" cy="20213"/>
              </a:xfrm>
              <a:custGeom>
                <a:rect b="b" l="l" r="r" t="t"/>
                <a:pathLst>
                  <a:path extrusionOk="0" h="639" w="279">
                    <a:moveTo>
                      <a:pt x="175" y="1"/>
                    </a:moveTo>
                    <a:cubicBezTo>
                      <a:pt x="137" y="1"/>
                      <a:pt x="101" y="23"/>
                      <a:pt x="94" y="61"/>
                    </a:cubicBezTo>
                    <a:cubicBezTo>
                      <a:pt x="44" y="335"/>
                      <a:pt x="38" y="335"/>
                      <a:pt x="8" y="557"/>
                    </a:cubicBezTo>
                    <a:cubicBezTo>
                      <a:pt x="1" y="606"/>
                      <a:pt x="46" y="639"/>
                      <a:pt x="90" y="639"/>
                    </a:cubicBezTo>
                    <a:cubicBezTo>
                      <a:pt x="122" y="639"/>
                      <a:pt x="154" y="622"/>
                      <a:pt x="164" y="581"/>
                    </a:cubicBezTo>
                    <a:cubicBezTo>
                      <a:pt x="178" y="522"/>
                      <a:pt x="279" y="97"/>
                      <a:pt x="250" y="44"/>
                    </a:cubicBezTo>
                    <a:cubicBezTo>
                      <a:pt x="233" y="14"/>
                      <a:pt x="203" y="1"/>
                      <a:pt x="1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7" name="Google Shape;16857;p100"/>
              <p:cNvSpPr/>
              <p:nvPr/>
            </p:nvSpPr>
            <p:spPr>
              <a:xfrm>
                <a:off x="4819203" y="993212"/>
                <a:ext cx="10312" cy="24642"/>
              </a:xfrm>
              <a:custGeom>
                <a:rect b="b" l="l" r="r" t="t"/>
                <a:pathLst>
                  <a:path extrusionOk="0" h="779" w="326">
                    <a:moveTo>
                      <a:pt x="234" y="1"/>
                    </a:moveTo>
                    <a:cubicBezTo>
                      <a:pt x="203" y="1"/>
                      <a:pt x="172" y="18"/>
                      <a:pt x="163" y="56"/>
                    </a:cubicBezTo>
                    <a:cubicBezTo>
                      <a:pt x="113" y="268"/>
                      <a:pt x="60" y="479"/>
                      <a:pt x="14" y="691"/>
                    </a:cubicBezTo>
                    <a:cubicBezTo>
                      <a:pt x="1" y="746"/>
                      <a:pt x="39" y="779"/>
                      <a:pt x="79" y="779"/>
                    </a:cubicBezTo>
                    <a:cubicBezTo>
                      <a:pt x="105" y="779"/>
                      <a:pt x="132" y="764"/>
                      <a:pt x="143" y="731"/>
                    </a:cubicBezTo>
                    <a:cubicBezTo>
                      <a:pt x="216" y="499"/>
                      <a:pt x="256" y="337"/>
                      <a:pt x="309" y="101"/>
                    </a:cubicBezTo>
                    <a:cubicBezTo>
                      <a:pt x="325" y="37"/>
                      <a:pt x="279" y="1"/>
                      <a:pt x="23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8" name="Google Shape;16858;p100"/>
              <p:cNvSpPr/>
              <p:nvPr/>
            </p:nvSpPr>
            <p:spPr>
              <a:xfrm>
                <a:off x="4810663" y="1038036"/>
                <a:ext cx="7876" cy="19201"/>
              </a:xfrm>
              <a:custGeom>
                <a:rect b="b" l="l" r="r" t="t"/>
                <a:pathLst>
                  <a:path extrusionOk="0" h="607" w="249">
                    <a:moveTo>
                      <a:pt x="178" y="0"/>
                    </a:moveTo>
                    <a:cubicBezTo>
                      <a:pt x="150" y="0"/>
                      <a:pt x="122" y="21"/>
                      <a:pt x="118" y="47"/>
                    </a:cubicBezTo>
                    <a:cubicBezTo>
                      <a:pt x="111" y="90"/>
                      <a:pt x="1" y="535"/>
                      <a:pt x="19" y="569"/>
                    </a:cubicBezTo>
                    <a:cubicBezTo>
                      <a:pt x="33" y="595"/>
                      <a:pt x="56" y="606"/>
                      <a:pt x="81" y="606"/>
                    </a:cubicBezTo>
                    <a:cubicBezTo>
                      <a:pt x="111" y="606"/>
                      <a:pt x="141" y="588"/>
                      <a:pt x="151" y="555"/>
                    </a:cubicBezTo>
                    <a:cubicBezTo>
                      <a:pt x="197" y="393"/>
                      <a:pt x="201" y="330"/>
                      <a:pt x="227" y="176"/>
                    </a:cubicBezTo>
                    <a:lnTo>
                      <a:pt x="227" y="176"/>
                    </a:lnTo>
                    <a:cubicBezTo>
                      <a:pt x="225" y="187"/>
                      <a:pt x="224" y="192"/>
                      <a:pt x="224" y="192"/>
                    </a:cubicBezTo>
                    <a:cubicBezTo>
                      <a:pt x="224" y="192"/>
                      <a:pt x="234" y="128"/>
                      <a:pt x="241" y="84"/>
                    </a:cubicBezTo>
                    <a:cubicBezTo>
                      <a:pt x="248" y="40"/>
                      <a:pt x="230" y="12"/>
                      <a:pt x="198" y="4"/>
                    </a:cubicBezTo>
                    <a:cubicBezTo>
                      <a:pt x="192" y="1"/>
                      <a:pt x="185" y="0"/>
                      <a:pt x="1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9" name="Google Shape;16859;p100"/>
              <p:cNvSpPr/>
              <p:nvPr/>
            </p:nvSpPr>
            <p:spPr>
              <a:xfrm>
                <a:off x="4803102" y="1078241"/>
                <a:ext cx="6548" cy="21795"/>
              </a:xfrm>
              <a:custGeom>
                <a:rect b="b" l="l" r="r" t="t"/>
                <a:pathLst>
                  <a:path extrusionOk="0" h="689" w="207">
                    <a:moveTo>
                      <a:pt x="132" y="0"/>
                    </a:moveTo>
                    <a:cubicBezTo>
                      <a:pt x="116" y="0"/>
                      <a:pt x="99" y="6"/>
                      <a:pt x="85" y="20"/>
                    </a:cubicBezTo>
                    <a:cubicBezTo>
                      <a:pt x="51" y="53"/>
                      <a:pt x="6" y="576"/>
                      <a:pt x="2" y="621"/>
                    </a:cubicBezTo>
                    <a:cubicBezTo>
                      <a:pt x="0" y="666"/>
                      <a:pt x="36" y="689"/>
                      <a:pt x="70" y="689"/>
                    </a:cubicBezTo>
                    <a:cubicBezTo>
                      <a:pt x="98" y="689"/>
                      <a:pt x="124" y="674"/>
                      <a:pt x="131" y="644"/>
                    </a:cubicBezTo>
                    <a:cubicBezTo>
                      <a:pt x="167" y="455"/>
                      <a:pt x="185" y="265"/>
                      <a:pt x="202" y="73"/>
                    </a:cubicBezTo>
                    <a:cubicBezTo>
                      <a:pt x="206" y="33"/>
                      <a:pt x="170" y="0"/>
                      <a:pt x="13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0" name="Google Shape;16860;p100"/>
              <p:cNvSpPr/>
              <p:nvPr/>
            </p:nvSpPr>
            <p:spPr>
              <a:xfrm>
                <a:off x="4798579" y="1112245"/>
                <a:ext cx="6200" cy="17619"/>
              </a:xfrm>
              <a:custGeom>
                <a:rect b="b" l="l" r="r" t="t"/>
                <a:pathLst>
                  <a:path extrusionOk="0" h="557" w="196">
                    <a:moveTo>
                      <a:pt x="127" y="1"/>
                    </a:moveTo>
                    <a:cubicBezTo>
                      <a:pt x="100" y="1"/>
                      <a:pt x="74" y="17"/>
                      <a:pt x="68" y="45"/>
                    </a:cubicBezTo>
                    <a:cubicBezTo>
                      <a:pt x="42" y="194"/>
                      <a:pt x="15" y="341"/>
                      <a:pt x="3" y="493"/>
                    </a:cubicBezTo>
                    <a:cubicBezTo>
                      <a:pt x="1" y="532"/>
                      <a:pt x="33" y="556"/>
                      <a:pt x="65" y="556"/>
                    </a:cubicBezTo>
                    <a:cubicBezTo>
                      <a:pt x="93" y="556"/>
                      <a:pt x="121" y="538"/>
                      <a:pt x="128" y="496"/>
                    </a:cubicBezTo>
                    <a:cubicBezTo>
                      <a:pt x="132" y="466"/>
                      <a:pt x="195" y="61"/>
                      <a:pt x="182" y="33"/>
                    </a:cubicBezTo>
                    <a:cubicBezTo>
                      <a:pt x="169" y="11"/>
                      <a:pt x="148" y="1"/>
                      <a:pt x="12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1" name="Google Shape;16861;p100"/>
              <p:cNvSpPr/>
              <p:nvPr/>
            </p:nvSpPr>
            <p:spPr>
              <a:xfrm>
                <a:off x="4795384" y="1146598"/>
                <a:ext cx="4429" cy="9110"/>
              </a:xfrm>
              <a:custGeom>
                <a:rect b="b" l="l" r="r" t="t"/>
                <a:pathLst>
                  <a:path extrusionOk="0" h="288" w="140">
                    <a:moveTo>
                      <a:pt x="82" y="0"/>
                    </a:moveTo>
                    <a:cubicBezTo>
                      <a:pt x="63" y="0"/>
                      <a:pt x="44" y="11"/>
                      <a:pt x="38" y="33"/>
                    </a:cubicBezTo>
                    <a:cubicBezTo>
                      <a:pt x="23" y="101"/>
                      <a:pt x="11" y="169"/>
                      <a:pt x="4" y="239"/>
                    </a:cubicBezTo>
                    <a:cubicBezTo>
                      <a:pt x="0" y="269"/>
                      <a:pt x="25" y="288"/>
                      <a:pt x="51" y="288"/>
                    </a:cubicBezTo>
                    <a:cubicBezTo>
                      <a:pt x="74" y="288"/>
                      <a:pt x="97" y="273"/>
                      <a:pt x="100" y="240"/>
                    </a:cubicBezTo>
                    <a:cubicBezTo>
                      <a:pt x="103" y="212"/>
                      <a:pt x="104" y="183"/>
                      <a:pt x="110" y="154"/>
                    </a:cubicBezTo>
                    <a:lnTo>
                      <a:pt x="110" y="156"/>
                    </a:lnTo>
                    <a:cubicBezTo>
                      <a:pt x="116" y="124"/>
                      <a:pt x="123" y="91"/>
                      <a:pt x="130" y="61"/>
                    </a:cubicBezTo>
                    <a:cubicBezTo>
                      <a:pt x="139" y="22"/>
                      <a:pt x="110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2" name="Google Shape;16862;p100"/>
              <p:cNvSpPr/>
              <p:nvPr/>
            </p:nvSpPr>
            <p:spPr>
              <a:xfrm>
                <a:off x="4860168" y="868707"/>
                <a:ext cx="21953" cy="8572"/>
              </a:xfrm>
              <a:custGeom>
                <a:rect b="b" l="l" r="r" t="t"/>
                <a:pathLst>
                  <a:path extrusionOk="0" h="271" w="694">
                    <a:moveTo>
                      <a:pt x="571" y="1"/>
                    </a:moveTo>
                    <a:cubicBezTo>
                      <a:pt x="517" y="1"/>
                      <a:pt x="440" y="44"/>
                      <a:pt x="383" y="67"/>
                    </a:cubicBezTo>
                    <a:cubicBezTo>
                      <a:pt x="240" y="120"/>
                      <a:pt x="173" y="135"/>
                      <a:pt x="68" y="153"/>
                    </a:cubicBezTo>
                    <a:cubicBezTo>
                      <a:pt x="0" y="163"/>
                      <a:pt x="8" y="270"/>
                      <a:pt x="84" y="270"/>
                    </a:cubicBezTo>
                    <a:cubicBezTo>
                      <a:pt x="88" y="270"/>
                      <a:pt x="92" y="270"/>
                      <a:pt x="97" y="269"/>
                    </a:cubicBezTo>
                    <a:cubicBezTo>
                      <a:pt x="236" y="246"/>
                      <a:pt x="694" y="153"/>
                      <a:pt x="625" y="30"/>
                    </a:cubicBezTo>
                    <a:cubicBezTo>
                      <a:pt x="613" y="9"/>
                      <a:pt x="594" y="1"/>
                      <a:pt x="57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3" name="Google Shape;16863;p100"/>
              <p:cNvSpPr/>
              <p:nvPr/>
            </p:nvSpPr>
            <p:spPr>
              <a:xfrm>
                <a:off x="4900973" y="856307"/>
                <a:ext cx="20877" cy="8383"/>
              </a:xfrm>
              <a:custGeom>
                <a:rect b="b" l="l" r="r" t="t"/>
                <a:pathLst>
                  <a:path extrusionOk="0" h="265" w="660">
                    <a:moveTo>
                      <a:pt x="561" y="0"/>
                    </a:moveTo>
                    <a:cubicBezTo>
                      <a:pt x="554" y="0"/>
                      <a:pt x="547" y="1"/>
                      <a:pt x="539" y="4"/>
                    </a:cubicBezTo>
                    <a:cubicBezTo>
                      <a:pt x="387" y="54"/>
                      <a:pt x="231" y="93"/>
                      <a:pt x="72" y="110"/>
                    </a:cubicBezTo>
                    <a:cubicBezTo>
                      <a:pt x="37" y="114"/>
                      <a:pt x="1" y="160"/>
                      <a:pt x="14" y="207"/>
                    </a:cubicBezTo>
                    <a:cubicBezTo>
                      <a:pt x="23" y="249"/>
                      <a:pt x="66" y="264"/>
                      <a:pt x="126" y="264"/>
                    </a:cubicBezTo>
                    <a:cubicBezTo>
                      <a:pt x="267" y="264"/>
                      <a:pt x="499" y="178"/>
                      <a:pt x="592" y="139"/>
                    </a:cubicBezTo>
                    <a:cubicBezTo>
                      <a:pt x="660" y="113"/>
                      <a:pt x="628" y="0"/>
                      <a:pt x="56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4" name="Google Shape;16864;p100"/>
              <p:cNvSpPr/>
              <p:nvPr/>
            </p:nvSpPr>
            <p:spPr>
              <a:xfrm>
                <a:off x="4944120" y="849031"/>
                <a:ext cx="30873" cy="6390"/>
              </a:xfrm>
              <a:custGeom>
                <a:rect b="b" l="l" r="r" t="t"/>
                <a:pathLst>
                  <a:path extrusionOk="0" h="202" w="976">
                    <a:moveTo>
                      <a:pt x="908" y="1"/>
                    </a:moveTo>
                    <a:cubicBezTo>
                      <a:pt x="820" y="1"/>
                      <a:pt x="212" y="47"/>
                      <a:pt x="107" y="54"/>
                    </a:cubicBezTo>
                    <a:cubicBezTo>
                      <a:pt x="0" y="62"/>
                      <a:pt x="19" y="201"/>
                      <a:pt x="101" y="201"/>
                    </a:cubicBezTo>
                    <a:cubicBezTo>
                      <a:pt x="102" y="201"/>
                      <a:pt x="103" y="201"/>
                      <a:pt x="105" y="201"/>
                    </a:cubicBezTo>
                    <a:cubicBezTo>
                      <a:pt x="315" y="187"/>
                      <a:pt x="533" y="170"/>
                      <a:pt x="722" y="155"/>
                    </a:cubicBezTo>
                    <a:cubicBezTo>
                      <a:pt x="815" y="148"/>
                      <a:pt x="971" y="155"/>
                      <a:pt x="972" y="69"/>
                    </a:cubicBezTo>
                    <a:cubicBezTo>
                      <a:pt x="975" y="34"/>
                      <a:pt x="946" y="2"/>
                      <a:pt x="90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5" name="Google Shape;16865;p100"/>
              <p:cNvSpPr/>
              <p:nvPr/>
            </p:nvSpPr>
            <p:spPr>
              <a:xfrm>
                <a:off x="4994954" y="847545"/>
                <a:ext cx="23724" cy="5283"/>
              </a:xfrm>
              <a:custGeom>
                <a:rect b="b" l="l" r="r" t="t"/>
                <a:pathLst>
                  <a:path extrusionOk="0" h="167" w="750">
                    <a:moveTo>
                      <a:pt x="71" y="0"/>
                    </a:moveTo>
                    <a:cubicBezTo>
                      <a:pt x="5" y="0"/>
                      <a:pt x="0" y="102"/>
                      <a:pt x="68" y="106"/>
                    </a:cubicBezTo>
                    <a:cubicBezTo>
                      <a:pt x="335" y="121"/>
                      <a:pt x="528" y="166"/>
                      <a:pt x="638" y="166"/>
                    </a:cubicBezTo>
                    <a:cubicBezTo>
                      <a:pt x="707" y="166"/>
                      <a:pt x="744" y="148"/>
                      <a:pt x="746" y="94"/>
                    </a:cubicBezTo>
                    <a:cubicBezTo>
                      <a:pt x="749" y="13"/>
                      <a:pt x="672" y="2"/>
                      <a:pt x="505" y="2"/>
                    </a:cubicBezTo>
                    <a:cubicBezTo>
                      <a:pt x="441" y="2"/>
                      <a:pt x="364" y="4"/>
                      <a:pt x="274" y="4"/>
                    </a:cubicBezTo>
                    <a:cubicBezTo>
                      <a:pt x="213" y="4"/>
                      <a:pt x="146" y="3"/>
                      <a:pt x="73" y="1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6" name="Google Shape;16866;p100"/>
              <p:cNvSpPr/>
              <p:nvPr/>
            </p:nvSpPr>
            <p:spPr>
              <a:xfrm>
                <a:off x="5040947" y="853112"/>
                <a:ext cx="23503" cy="7054"/>
              </a:xfrm>
              <a:custGeom>
                <a:rect b="b" l="l" r="r" t="t"/>
                <a:pathLst>
                  <a:path extrusionOk="0" h="223" w="743">
                    <a:moveTo>
                      <a:pt x="99" y="0"/>
                    </a:moveTo>
                    <a:cubicBezTo>
                      <a:pt x="47" y="0"/>
                      <a:pt x="6" y="47"/>
                      <a:pt x="3" y="97"/>
                    </a:cubicBezTo>
                    <a:cubicBezTo>
                      <a:pt x="0" y="152"/>
                      <a:pt x="45" y="195"/>
                      <a:pt x="101" y="198"/>
                    </a:cubicBezTo>
                    <a:cubicBezTo>
                      <a:pt x="272" y="211"/>
                      <a:pt x="446" y="217"/>
                      <a:pt x="617" y="223"/>
                    </a:cubicBezTo>
                    <a:cubicBezTo>
                      <a:pt x="618" y="223"/>
                      <a:pt x="618" y="223"/>
                      <a:pt x="619" y="223"/>
                    </a:cubicBezTo>
                    <a:cubicBezTo>
                      <a:pt x="731" y="223"/>
                      <a:pt x="743" y="58"/>
                      <a:pt x="623" y="46"/>
                    </a:cubicBezTo>
                    <a:cubicBezTo>
                      <a:pt x="451" y="31"/>
                      <a:pt x="280" y="15"/>
                      <a:pt x="106" y="1"/>
                    </a:cubicBezTo>
                    <a:cubicBezTo>
                      <a:pt x="104" y="0"/>
                      <a:pt x="102" y="0"/>
                      <a:pt x="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7" name="Google Shape;16867;p100"/>
              <p:cNvSpPr/>
              <p:nvPr/>
            </p:nvSpPr>
            <p:spPr>
              <a:xfrm>
                <a:off x="5079223" y="859945"/>
                <a:ext cx="25780" cy="11008"/>
              </a:xfrm>
              <a:custGeom>
                <a:rect b="b" l="l" r="r" t="t"/>
                <a:pathLst>
                  <a:path extrusionOk="0" h="348" w="815">
                    <a:moveTo>
                      <a:pt x="152" y="1"/>
                    </a:moveTo>
                    <a:cubicBezTo>
                      <a:pt x="23" y="1"/>
                      <a:pt x="0" y="182"/>
                      <a:pt x="121" y="218"/>
                    </a:cubicBezTo>
                    <a:cubicBezTo>
                      <a:pt x="302" y="273"/>
                      <a:pt x="487" y="317"/>
                      <a:pt x="675" y="346"/>
                    </a:cubicBezTo>
                    <a:cubicBezTo>
                      <a:pt x="680" y="347"/>
                      <a:pt x="685" y="347"/>
                      <a:pt x="690" y="347"/>
                    </a:cubicBezTo>
                    <a:cubicBezTo>
                      <a:pt x="779" y="347"/>
                      <a:pt x="815" y="192"/>
                      <a:pt x="706" y="158"/>
                    </a:cubicBezTo>
                    <a:cubicBezTo>
                      <a:pt x="685" y="151"/>
                      <a:pt x="179" y="2"/>
                      <a:pt x="156" y="1"/>
                    </a:cubicBezTo>
                    <a:cubicBezTo>
                      <a:pt x="155" y="1"/>
                      <a:pt x="153" y="1"/>
                      <a:pt x="1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8" name="Google Shape;16868;p100"/>
              <p:cNvSpPr/>
              <p:nvPr/>
            </p:nvSpPr>
            <p:spPr>
              <a:xfrm>
                <a:off x="5123635" y="876109"/>
                <a:ext cx="24294" cy="16354"/>
              </a:xfrm>
              <a:custGeom>
                <a:rect b="b" l="l" r="r" t="t"/>
                <a:pathLst>
                  <a:path extrusionOk="0" h="517" w="768">
                    <a:moveTo>
                      <a:pt x="145" y="1"/>
                    </a:moveTo>
                    <a:cubicBezTo>
                      <a:pt x="116" y="1"/>
                      <a:pt x="88" y="15"/>
                      <a:pt x="71" y="43"/>
                    </a:cubicBezTo>
                    <a:cubicBezTo>
                      <a:pt x="1" y="151"/>
                      <a:pt x="127" y="156"/>
                      <a:pt x="622" y="502"/>
                    </a:cubicBezTo>
                    <a:cubicBezTo>
                      <a:pt x="636" y="512"/>
                      <a:pt x="651" y="516"/>
                      <a:pt x="667" y="516"/>
                    </a:cubicBezTo>
                    <a:cubicBezTo>
                      <a:pt x="717" y="516"/>
                      <a:pt x="768" y="469"/>
                      <a:pt x="751" y="409"/>
                    </a:cubicBezTo>
                    <a:cubicBezTo>
                      <a:pt x="734" y="330"/>
                      <a:pt x="263" y="54"/>
                      <a:pt x="193" y="14"/>
                    </a:cubicBezTo>
                    <a:cubicBezTo>
                      <a:pt x="177" y="5"/>
                      <a:pt x="161" y="1"/>
                      <a:pt x="1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9" name="Google Shape;16869;p100"/>
              <p:cNvSpPr/>
              <p:nvPr/>
            </p:nvSpPr>
            <p:spPr>
              <a:xfrm>
                <a:off x="5161752" y="906729"/>
                <a:ext cx="24357" cy="20561"/>
              </a:xfrm>
              <a:custGeom>
                <a:rect b="b" l="l" r="r" t="t"/>
                <a:pathLst>
                  <a:path extrusionOk="0" h="650" w="770">
                    <a:moveTo>
                      <a:pt x="105" y="0"/>
                    </a:moveTo>
                    <a:cubicBezTo>
                      <a:pt x="57" y="0"/>
                      <a:pt x="5" y="36"/>
                      <a:pt x="3" y="97"/>
                    </a:cubicBezTo>
                    <a:cubicBezTo>
                      <a:pt x="0" y="168"/>
                      <a:pt x="205" y="376"/>
                      <a:pt x="256" y="425"/>
                    </a:cubicBezTo>
                    <a:cubicBezTo>
                      <a:pt x="340" y="503"/>
                      <a:pt x="509" y="649"/>
                      <a:pt x="618" y="649"/>
                    </a:cubicBezTo>
                    <a:cubicBezTo>
                      <a:pt x="650" y="649"/>
                      <a:pt x="677" y="637"/>
                      <a:pt x="695" y="607"/>
                    </a:cubicBezTo>
                    <a:cubicBezTo>
                      <a:pt x="769" y="491"/>
                      <a:pt x="614" y="449"/>
                      <a:pt x="418" y="292"/>
                    </a:cubicBezTo>
                    <a:cubicBezTo>
                      <a:pt x="327" y="213"/>
                      <a:pt x="244" y="128"/>
                      <a:pt x="172" y="32"/>
                    </a:cubicBezTo>
                    <a:cubicBezTo>
                      <a:pt x="156" y="11"/>
                      <a:pt x="13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0" name="Google Shape;16870;p100"/>
              <p:cNvSpPr/>
              <p:nvPr/>
            </p:nvSpPr>
            <p:spPr>
              <a:xfrm>
                <a:off x="5197244" y="938646"/>
                <a:ext cx="23060" cy="13001"/>
              </a:xfrm>
              <a:custGeom>
                <a:rect b="b" l="l" r="r" t="t"/>
                <a:pathLst>
                  <a:path extrusionOk="0" h="411" w="729">
                    <a:moveTo>
                      <a:pt x="106" y="0"/>
                    </a:moveTo>
                    <a:cubicBezTo>
                      <a:pt x="66" y="0"/>
                      <a:pt x="27" y="31"/>
                      <a:pt x="15" y="70"/>
                    </a:cubicBezTo>
                    <a:cubicBezTo>
                      <a:pt x="1" y="113"/>
                      <a:pt x="18" y="162"/>
                      <a:pt x="78" y="190"/>
                    </a:cubicBezTo>
                    <a:cubicBezTo>
                      <a:pt x="84" y="193"/>
                      <a:pt x="89" y="195"/>
                      <a:pt x="92" y="196"/>
                    </a:cubicBezTo>
                    <a:lnTo>
                      <a:pt x="92" y="196"/>
                    </a:lnTo>
                    <a:cubicBezTo>
                      <a:pt x="334" y="307"/>
                      <a:pt x="471" y="410"/>
                      <a:pt x="556" y="410"/>
                    </a:cubicBezTo>
                    <a:cubicBezTo>
                      <a:pt x="587" y="410"/>
                      <a:pt x="611" y="396"/>
                      <a:pt x="631" y="364"/>
                    </a:cubicBezTo>
                    <a:cubicBezTo>
                      <a:pt x="728" y="215"/>
                      <a:pt x="387" y="110"/>
                      <a:pt x="135" y="6"/>
                    </a:cubicBezTo>
                    <a:cubicBezTo>
                      <a:pt x="126" y="2"/>
                      <a:pt x="116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1" name="Google Shape;16871;p100"/>
              <p:cNvSpPr/>
              <p:nvPr/>
            </p:nvSpPr>
            <p:spPr>
              <a:xfrm>
                <a:off x="5200280" y="944846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1" y="0"/>
                    </a:moveTo>
                    <a:cubicBezTo>
                      <a:pt x="2" y="2"/>
                      <a:pt x="4" y="2"/>
                      <a:pt x="8" y="3"/>
                    </a:cubicBezTo>
                    <a:cubicBezTo>
                      <a:pt x="5" y="2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2" name="Google Shape;16872;p100"/>
              <p:cNvSpPr/>
              <p:nvPr/>
            </p:nvSpPr>
            <p:spPr>
              <a:xfrm>
                <a:off x="5232450" y="959967"/>
                <a:ext cx="24294" cy="14203"/>
              </a:xfrm>
              <a:custGeom>
                <a:rect b="b" l="l" r="r" t="t"/>
                <a:pathLst>
                  <a:path extrusionOk="0" h="449" w="768">
                    <a:moveTo>
                      <a:pt x="147" y="1"/>
                    </a:moveTo>
                    <a:cubicBezTo>
                      <a:pt x="65" y="1"/>
                      <a:pt x="1" y="119"/>
                      <a:pt x="95" y="189"/>
                    </a:cubicBezTo>
                    <a:cubicBezTo>
                      <a:pt x="210" y="273"/>
                      <a:pt x="490" y="448"/>
                      <a:pt x="641" y="448"/>
                    </a:cubicBezTo>
                    <a:cubicBezTo>
                      <a:pt x="688" y="448"/>
                      <a:pt x="722" y="431"/>
                      <a:pt x="735" y="388"/>
                    </a:cubicBezTo>
                    <a:cubicBezTo>
                      <a:pt x="768" y="285"/>
                      <a:pt x="649" y="267"/>
                      <a:pt x="553" y="221"/>
                    </a:cubicBezTo>
                    <a:cubicBezTo>
                      <a:pt x="430" y="162"/>
                      <a:pt x="311" y="99"/>
                      <a:pt x="201" y="19"/>
                    </a:cubicBezTo>
                    <a:cubicBezTo>
                      <a:pt x="183" y="6"/>
                      <a:pt x="164" y="1"/>
                      <a:pt x="14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3" name="Google Shape;16873;p100"/>
              <p:cNvSpPr/>
              <p:nvPr/>
            </p:nvSpPr>
            <p:spPr>
              <a:xfrm>
                <a:off x="5277780" y="978092"/>
                <a:ext cx="20466" cy="9648"/>
              </a:xfrm>
              <a:custGeom>
                <a:rect b="b" l="l" r="r" t="t"/>
                <a:pathLst>
                  <a:path extrusionOk="0" h="305" w="647">
                    <a:moveTo>
                      <a:pt x="135" y="0"/>
                    </a:moveTo>
                    <a:cubicBezTo>
                      <a:pt x="115" y="0"/>
                      <a:pt x="97" y="4"/>
                      <a:pt x="78" y="13"/>
                    </a:cubicBezTo>
                    <a:cubicBezTo>
                      <a:pt x="51" y="27"/>
                      <a:pt x="31" y="53"/>
                      <a:pt x="22" y="83"/>
                    </a:cubicBezTo>
                    <a:cubicBezTo>
                      <a:pt x="1" y="149"/>
                      <a:pt x="46" y="219"/>
                      <a:pt x="101" y="231"/>
                    </a:cubicBezTo>
                    <a:cubicBezTo>
                      <a:pt x="266" y="263"/>
                      <a:pt x="406" y="305"/>
                      <a:pt x="502" y="305"/>
                    </a:cubicBezTo>
                    <a:cubicBezTo>
                      <a:pt x="569" y="305"/>
                      <a:pt x="614" y="285"/>
                      <a:pt x="631" y="228"/>
                    </a:cubicBezTo>
                    <a:cubicBezTo>
                      <a:pt x="646" y="173"/>
                      <a:pt x="612" y="116"/>
                      <a:pt x="559" y="98"/>
                    </a:cubicBezTo>
                    <a:cubicBezTo>
                      <a:pt x="432" y="53"/>
                      <a:pt x="300" y="32"/>
                      <a:pt x="168" y="4"/>
                    </a:cubicBezTo>
                    <a:cubicBezTo>
                      <a:pt x="158" y="3"/>
                      <a:pt x="145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4" name="Google Shape;16874;p100"/>
              <p:cNvSpPr/>
              <p:nvPr/>
            </p:nvSpPr>
            <p:spPr>
              <a:xfrm>
                <a:off x="4803324" y="1139196"/>
                <a:ext cx="24104" cy="7086"/>
              </a:xfrm>
              <a:custGeom>
                <a:rect b="b" l="l" r="r" t="t"/>
                <a:pathLst>
                  <a:path extrusionOk="0" h="224" w="762">
                    <a:moveTo>
                      <a:pt x="193" y="2"/>
                    </a:moveTo>
                    <a:cubicBezTo>
                      <a:pt x="194" y="2"/>
                      <a:pt x="194" y="2"/>
                      <a:pt x="195" y="2"/>
                    </a:cubicBezTo>
                    <a:lnTo>
                      <a:pt x="195" y="2"/>
                    </a:lnTo>
                    <a:cubicBezTo>
                      <a:pt x="194" y="2"/>
                      <a:pt x="194" y="2"/>
                      <a:pt x="193" y="2"/>
                    </a:cubicBezTo>
                    <a:close/>
                    <a:moveTo>
                      <a:pt x="162" y="0"/>
                    </a:moveTo>
                    <a:cubicBezTo>
                      <a:pt x="0" y="0"/>
                      <a:pt x="23" y="201"/>
                      <a:pt x="151" y="204"/>
                    </a:cubicBezTo>
                    <a:cubicBezTo>
                      <a:pt x="215" y="214"/>
                      <a:pt x="314" y="224"/>
                      <a:pt x="413" y="224"/>
                    </a:cubicBezTo>
                    <a:cubicBezTo>
                      <a:pt x="587" y="224"/>
                      <a:pt x="761" y="193"/>
                      <a:pt x="734" y="81"/>
                    </a:cubicBezTo>
                    <a:cubicBezTo>
                      <a:pt x="725" y="41"/>
                      <a:pt x="695" y="12"/>
                      <a:pt x="642" y="12"/>
                    </a:cubicBezTo>
                    <a:cubicBezTo>
                      <a:pt x="636" y="12"/>
                      <a:pt x="630" y="13"/>
                      <a:pt x="624" y="13"/>
                    </a:cubicBezTo>
                    <a:cubicBezTo>
                      <a:pt x="587" y="18"/>
                      <a:pt x="533" y="22"/>
                      <a:pt x="467" y="22"/>
                    </a:cubicBezTo>
                    <a:cubicBezTo>
                      <a:pt x="389" y="22"/>
                      <a:pt x="294" y="17"/>
                      <a:pt x="195" y="2"/>
                    </a:cubicBezTo>
                    <a:lnTo>
                      <a:pt x="195" y="2"/>
                    </a:lnTo>
                    <a:cubicBezTo>
                      <a:pt x="196" y="2"/>
                      <a:pt x="196" y="3"/>
                      <a:pt x="197" y="3"/>
                    </a:cubicBezTo>
                    <a:cubicBezTo>
                      <a:pt x="185" y="1"/>
                      <a:pt x="173" y="0"/>
                      <a:pt x="16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5" name="Google Shape;16875;p100"/>
              <p:cNvSpPr/>
              <p:nvPr/>
            </p:nvSpPr>
            <p:spPr>
              <a:xfrm>
                <a:off x="4863331" y="1145997"/>
                <a:ext cx="443" cy="63"/>
              </a:xfrm>
              <a:custGeom>
                <a:rect b="b" l="l" r="r" t="t"/>
                <a:pathLst>
                  <a:path extrusionOk="0" h="2" w="14">
                    <a:moveTo>
                      <a:pt x="1" y="0"/>
                    </a:moveTo>
                    <a:cubicBezTo>
                      <a:pt x="4" y="0"/>
                      <a:pt x="10" y="2"/>
                      <a:pt x="14" y="2"/>
                    </a:cubicBezTo>
                    <a:cubicBezTo>
                      <a:pt x="8" y="0"/>
                      <a:pt x="8" y="0"/>
                      <a:pt x="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6" name="Google Shape;16876;p100"/>
              <p:cNvSpPr/>
              <p:nvPr/>
            </p:nvSpPr>
            <p:spPr>
              <a:xfrm>
                <a:off x="4849096" y="1142549"/>
                <a:ext cx="18979" cy="8604"/>
              </a:xfrm>
              <a:custGeom>
                <a:rect b="b" l="l" r="r" t="t"/>
                <a:pathLst>
                  <a:path extrusionOk="0" h="272" w="600">
                    <a:moveTo>
                      <a:pt x="446" y="107"/>
                    </a:moveTo>
                    <a:lnTo>
                      <a:pt x="446" y="107"/>
                    </a:lnTo>
                    <a:cubicBezTo>
                      <a:pt x="447" y="107"/>
                      <a:pt x="449" y="107"/>
                      <a:pt x="451" y="108"/>
                    </a:cubicBezTo>
                    <a:cubicBezTo>
                      <a:pt x="448" y="107"/>
                      <a:pt x="446" y="107"/>
                      <a:pt x="446" y="107"/>
                    </a:cubicBezTo>
                    <a:close/>
                    <a:moveTo>
                      <a:pt x="77" y="0"/>
                    </a:moveTo>
                    <a:cubicBezTo>
                      <a:pt x="36" y="0"/>
                      <a:pt x="0" y="41"/>
                      <a:pt x="10" y="88"/>
                    </a:cubicBezTo>
                    <a:cubicBezTo>
                      <a:pt x="23" y="141"/>
                      <a:pt x="199" y="201"/>
                      <a:pt x="250" y="218"/>
                    </a:cubicBezTo>
                    <a:cubicBezTo>
                      <a:pt x="296" y="235"/>
                      <a:pt x="418" y="272"/>
                      <a:pt x="499" y="272"/>
                    </a:cubicBezTo>
                    <a:cubicBezTo>
                      <a:pt x="528" y="272"/>
                      <a:pt x="553" y="267"/>
                      <a:pt x="565" y="254"/>
                    </a:cubicBezTo>
                    <a:cubicBezTo>
                      <a:pt x="597" y="225"/>
                      <a:pt x="600" y="172"/>
                      <a:pt x="568" y="139"/>
                    </a:cubicBezTo>
                    <a:cubicBezTo>
                      <a:pt x="545" y="116"/>
                      <a:pt x="502" y="116"/>
                      <a:pt x="464" y="111"/>
                    </a:cubicBezTo>
                    <a:lnTo>
                      <a:pt x="467" y="111"/>
                    </a:lnTo>
                    <a:cubicBezTo>
                      <a:pt x="457" y="109"/>
                      <a:pt x="445" y="107"/>
                      <a:pt x="446" y="107"/>
                    </a:cubicBezTo>
                    <a:lnTo>
                      <a:pt x="446" y="107"/>
                    </a:lnTo>
                    <a:cubicBezTo>
                      <a:pt x="446" y="107"/>
                      <a:pt x="446" y="107"/>
                      <a:pt x="446" y="107"/>
                    </a:cubicBezTo>
                    <a:lnTo>
                      <a:pt x="446" y="107"/>
                    </a:lnTo>
                    <a:cubicBezTo>
                      <a:pt x="257" y="72"/>
                      <a:pt x="66" y="0"/>
                      <a:pt x="82" y="0"/>
                    </a:cubicBezTo>
                    <a:cubicBezTo>
                      <a:pt x="80" y="0"/>
                      <a:pt x="79" y="0"/>
                      <a:pt x="7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7" name="Google Shape;16877;p100"/>
              <p:cNvSpPr/>
              <p:nvPr/>
            </p:nvSpPr>
            <p:spPr>
              <a:xfrm>
                <a:off x="4889048" y="1151248"/>
                <a:ext cx="16670" cy="6390"/>
              </a:xfrm>
              <a:custGeom>
                <a:rect b="b" l="l" r="r" t="t"/>
                <a:pathLst>
                  <a:path extrusionOk="0" h="202" w="527"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4" y="0"/>
                      <a:pt x="94" y="0"/>
                    </a:cubicBezTo>
                    <a:cubicBezTo>
                      <a:pt x="13" y="0"/>
                      <a:pt x="0" y="113"/>
                      <a:pt x="74" y="133"/>
                    </a:cubicBezTo>
                    <a:cubicBezTo>
                      <a:pt x="192" y="163"/>
                      <a:pt x="312" y="186"/>
                      <a:pt x="435" y="201"/>
                    </a:cubicBezTo>
                    <a:cubicBezTo>
                      <a:pt x="437" y="201"/>
                      <a:pt x="440" y="201"/>
                      <a:pt x="442" y="201"/>
                    </a:cubicBezTo>
                    <a:cubicBezTo>
                      <a:pt x="490" y="201"/>
                      <a:pt x="526" y="133"/>
                      <a:pt x="485" y="90"/>
                    </a:cubicBezTo>
                    <a:cubicBezTo>
                      <a:pt x="468" y="69"/>
                      <a:pt x="82" y="1"/>
                      <a:pt x="95" y="0"/>
                    </a:cubicBezTo>
                    <a:lnTo>
                      <a:pt x="95" y="0"/>
                    </a:lnTo>
                    <a:cubicBezTo>
                      <a:pt x="95" y="0"/>
                      <a:pt x="95" y="0"/>
                      <a:pt x="96" y="0"/>
                    </a:cubicBezTo>
                    <a:cubicBezTo>
                      <a:pt x="95" y="0"/>
                      <a:pt x="95" y="0"/>
                      <a:pt x="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8" name="Google Shape;16878;p100"/>
              <p:cNvSpPr/>
              <p:nvPr/>
            </p:nvSpPr>
            <p:spPr>
              <a:xfrm>
                <a:off x="4930487" y="1162256"/>
                <a:ext cx="27204" cy="15690"/>
              </a:xfrm>
              <a:custGeom>
                <a:rect b="b" l="l" r="r" t="t"/>
                <a:pathLst>
                  <a:path extrusionOk="0" h="496" w="860">
                    <a:moveTo>
                      <a:pt x="151" y="0"/>
                    </a:moveTo>
                    <a:cubicBezTo>
                      <a:pt x="58" y="0"/>
                      <a:pt x="0" y="138"/>
                      <a:pt x="97" y="196"/>
                    </a:cubicBezTo>
                    <a:cubicBezTo>
                      <a:pt x="286" y="309"/>
                      <a:pt x="485" y="404"/>
                      <a:pt x="687" y="491"/>
                    </a:cubicBezTo>
                    <a:cubicBezTo>
                      <a:pt x="695" y="494"/>
                      <a:pt x="703" y="496"/>
                      <a:pt x="712" y="496"/>
                    </a:cubicBezTo>
                    <a:cubicBezTo>
                      <a:pt x="742" y="496"/>
                      <a:pt x="773" y="478"/>
                      <a:pt x="786" y="454"/>
                    </a:cubicBezTo>
                    <a:cubicBezTo>
                      <a:pt x="859" y="340"/>
                      <a:pt x="713" y="319"/>
                      <a:pt x="208" y="17"/>
                    </a:cubicBezTo>
                    <a:cubicBezTo>
                      <a:pt x="188" y="5"/>
                      <a:pt x="169" y="0"/>
                      <a:pt x="15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79" name="Google Shape;16879;p100"/>
              <p:cNvSpPr/>
              <p:nvPr/>
            </p:nvSpPr>
            <p:spPr>
              <a:xfrm>
                <a:off x="4973349" y="1185791"/>
                <a:ext cx="31474" cy="18758"/>
              </a:xfrm>
              <a:custGeom>
                <a:rect b="b" l="l" r="r" t="t"/>
                <a:pathLst>
                  <a:path extrusionOk="0" h="593" w="995">
                    <a:moveTo>
                      <a:pt x="94" y="1"/>
                    </a:moveTo>
                    <a:cubicBezTo>
                      <a:pt x="30" y="1"/>
                      <a:pt x="1" y="93"/>
                      <a:pt x="77" y="125"/>
                    </a:cubicBezTo>
                    <a:cubicBezTo>
                      <a:pt x="313" y="223"/>
                      <a:pt x="578" y="417"/>
                      <a:pt x="791" y="575"/>
                    </a:cubicBezTo>
                    <a:cubicBezTo>
                      <a:pt x="809" y="587"/>
                      <a:pt x="826" y="593"/>
                      <a:pt x="844" y="593"/>
                    </a:cubicBezTo>
                    <a:cubicBezTo>
                      <a:pt x="927" y="593"/>
                      <a:pt x="995" y="468"/>
                      <a:pt x="897" y="403"/>
                    </a:cubicBezTo>
                    <a:cubicBezTo>
                      <a:pt x="561" y="175"/>
                      <a:pt x="140" y="2"/>
                      <a:pt x="97" y="1"/>
                    </a:cubicBezTo>
                    <a:cubicBezTo>
                      <a:pt x="96" y="1"/>
                      <a:pt x="95" y="1"/>
                      <a:pt x="9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0" name="Google Shape;16880;p100"/>
              <p:cNvSpPr/>
              <p:nvPr/>
            </p:nvSpPr>
            <p:spPr>
              <a:xfrm>
                <a:off x="5027851" y="1210812"/>
                <a:ext cx="26888" cy="17271"/>
              </a:xfrm>
              <a:custGeom>
                <a:rect b="b" l="l" r="r" t="t"/>
                <a:pathLst>
                  <a:path extrusionOk="0" h="546" w="850">
                    <a:moveTo>
                      <a:pt x="141" y="0"/>
                    </a:moveTo>
                    <a:cubicBezTo>
                      <a:pt x="46" y="0"/>
                      <a:pt x="1" y="118"/>
                      <a:pt x="64" y="179"/>
                    </a:cubicBezTo>
                    <a:cubicBezTo>
                      <a:pt x="195" y="305"/>
                      <a:pt x="531" y="546"/>
                      <a:pt x="708" y="546"/>
                    </a:cubicBezTo>
                    <a:cubicBezTo>
                      <a:pt x="760" y="546"/>
                      <a:pt x="798" y="525"/>
                      <a:pt x="814" y="476"/>
                    </a:cubicBezTo>
                    <a:cubicBezTo>
                      <a:pt x="850" y="360"/>
                      <a:pt x="722" y="344"/>
                      <a:pt x="612" y="294"/>
                    </a:cubicBezTo>
                    <a:cubicBezTo>
                      <a:pt x="499" y="241"/>
                      <a:pt x="391" y="178"/>
                      <a:pt x="293" y="100"/>
                    </a:cubicBezTo>
                    <a:cubicBezTo>
                      <a:pt x="244" y="59"/>
                      <a:pt x="201" y="2"/>
                      <a:pt x="142" y="0"/>
                    </a:cubicBezTo>
                    <a:cubicBezTo>
                      <a:pt x="142" y="0"/>
                      <a:pt x="141" y="0"/>
                      <a:pt x="14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1" name="Google Shape;16881;p100"/>
              <p:cNvSpPr/>
              <p:nvPr/>
            </p:nvSpPr>
            <p:spPr>
              <a:xfrm>
                <a:off x="5078337" y="1235486"/>
                <a:ext cx="28975" cy="12685"/>
              </a:xfrm>
              <a:custGeom>
                <a:rect b="b" l="l" r="r" t="t"/>
                <a:pathLst>
                  <a:path extrusionOk="0" h="401" w="916">
                    <a:moveTo>
                      <a:pt x="131" y="0"/>
                    </a:moveTo>
                    <a:cubicBezTo>
                      <a:pt x="32" y="0"/>
                      <a:pt x="0" y="137"/>
                      <a:pt x="80" y="178"/>
                    </a:cubicBezTo>
                    <a:cubicBezTo>
                      <a:pt x="369" y="327"/>
                      <a:pt x="542" y="374"/>
                      <a:pt x="796" y="400"/>
                    </a:cubicBezTo>
                    <a:cubicBezTo>
                      <a:pt x="799" y="400"/>
                      <a:pt x="801" y="400"/>
                      <a:pt x="804" y="400"/>
                    </a:cubicBezTo>
                    <a:cubicBezTo>
                      <a:pt x="868" y="400"/>
                      <a:pt x="916" y="325"/>
                      <a:pt x="882" y="260"/>
                    </a:cubicBezTo>
                    <a:cubicBezTo>
                      <a:pt x="870" y="242"/>
                      <a:pt x="849" y="221"/>
                      <a:pt x="824" y="215"/>
                    </a:cubicBezTo>
                    <a:cubicBezTo>
                      <a:pt x="497" y="159"/>
                      <a:pt x="272" y="57"/>
                      <a:pt x="271" y="57"/>
                    </a:cubicBezTo>
                    <a:lnTo>
                      <a:pt x="271" y="57"/>
                    </a:lnTo>
                    <a:cubicBezTo>
                      <a:pt x="271" y="57"/>
                      <a:pt x="271" y="57"/>
                      <a:pt x="272" y="58"/>
                    </a:cubicBezTo>
                    <a:lnTo>
                      <a:pt x="256" y="51"/>
                    </a:lnTo>
                    <a:cubicBezTo>
                      <a:pt x="226" y="36"/>
                      <a:pt x="163" y="0"/>
                      <a:pt x="133" y="0"/>
                    </a:cubicBezTo>
                    <a:cubicBezTo>
                      <a:pt x="132" y="0"/>
                      <a:pt x="132" y="0"/>
                      <a:pt x="1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2" name="Google Shape;16882;p100"/>
              <p:cNvSpPr/>
              <p:nvPr/>
            </p:nvSpPr>
            <p:spPr>
              <a:xfrm>
                <a:off x="5086340" y="1237067"/>
                <a:ext cx="253" cy="127"/>
              </a:xfrm>
              <a:custGeom>
                <a:rect b="b" l="l" r="r" t="t"/>
                <a:pathLst>
                  <a:path extrusionOk="0" h="4" w="8">
                    <a:moveTo>
                      <a:pt x="0" y="1"/>
                    </a:moveTo>
                    <a:cubicBezTo>
                      <a:pt x="4" y="3"/>
                      <a:pt x="7" y="4"/>
                      <a:pt x="7" y="4"/>
                    </a:cubicBezTo>
                    <a:cubicBezTo>
                      <a:pt x="7" y="4"/>
                      <a:pt x="5" y="3"/>
                      <a:pt x="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3" name="Google Shape;16883;p100"/>
              <p:cNvSpPr/>
              <p:nvPr/>
            </p:nvSpPr>
            <p:spPr>
              <a:xfrm>
                <a:off x="5128380" y="1251776"/>
                <a:ext cx="28691" cy="10565"/>
              </a:xfrm>
              <a:custGeom>
                <a:rect b="b" l="l" r="r" t="t"/>
                <a:pathLst>
                  <a:path extrusionOk="0" h="334" w="907">
                    <a:moveTo>
                      <a:pt x="150" y="1"/>
                    </a:moveTo>
                    <a:cubicBezTo>
                      <a:pt x="61" y="1"/>
                      <a:pt x="0" y="120"/>
                      <a:pt x="71" y="196"/>
                    </a:cubicBezTo>
                    <a:cubicBezTo>
                      <a:pt x="113" y="239"/>
                      <a:pt x="263" y="244"/>
                      <a:pt x="328" y="256"/>
                    </a:cubicBezTo>
                    <a:cubicBezTo>
                      <a:pt x="519" y="288"/>
                      <a:pt x="655" y="333"/>
                      <a:pt x="744" y="333"/>
                    </a:cubicBezTo>
                    <a:cubicBezTo>
                      <a:pt x="803" y="333"/>
                      <a:pt x="841" y="313"/>
                      <a:pt x="859" y="256"/>
                    </a:cubicBezTo>
                    <a:cubicBezTo>
                      <a:pt x="906" y="101"/>
                      <a:pt x="631" y="67"/>
                      <a:pt x="472" y="41"/>
                    </a:cubicBezTo>
                    <a:cubicBezTo>
                      <a:pt x="341" y="20"/>
                      <a:pt x="172" y="1"/>
                      <a:pt x="152" y="1"/>
                    </a:cubicBezTo>
                    <a:cubicBezTo>
                      <a:pt x="151" y="1"/>
                      <a:pt x="151" y="1"/>
                      <a:pt x="15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4" name="Google Shape;16884;p100"/>
              <p:cNvSpPr/>
              <p:nvPr/>
            </p:nvSpPr>
            <p:spPr>
              <a:xfrm>
                <a:off x="5187944" y="1259748"/>
                <a:ext cx="16038" cy="3891"/>
              </a:xfrm>
              <a:custGeom>
                <a:rect b="b" l="l" r="r" t="t"/>
                <a:pathLst>
                  <a:path extrusionOk="0" h="123" w="507">
                    <a:moveTo>
                      <a:pt x="69" y="1"/>
                    </a:moveTo>
                    <a:cubicBezTo>
                      <a:pt x="14" y="1"/>
                      <a:pt x="1" y="91"/>
                      <a:pt x="70" y="97"/>
                    </a:cubicBezTo>
                    <a:cubicBezTo>
                      <a:pt x="199" y="111"/>
                      <a:pt x="328" y="120"/>
                      <a:pt x="458" y="123"/>
                    </a:cubicBezTo>
                    <a:cubicBezTo>
                      <a:pt x="482" y="123"/>
                      <a:pt x="507" y="104"/>
                      <a:pt x="507" y="77"/>
                    </a:cubicBezTo>
                    <a:cubicBezTo>
                      <a:pt x="507" y="50"/>
                      <a:pt x="485" y="30"/>
                      <a:pt x="459" y="28"/>
                    </a:cubicBezTo>
                    <a:cubicBezTo>
                      <a:pt x="329" y="25"/>
                      <a:pt x="200" y="15"/>
                      <a:pt x="71" y="1"/>
                    </a:cubicBezTo>
                    <a:cubicBezTo>
                      <a:pt x="71" y="1"/>
                      <a:pt x="70" y="1"/>
                      <a:pt x="6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5" name="Google Shape;16885;p100"/>
              <p:cNvSpPr/>
              <p:nvPr/>
            </p:nvSpPr>
            <p:spPr>
              <a:xfrm>
                <a:off x="4973096" y="895563"/>
                <a:ext cx="181982" cy="165090"/>
              </a:xfrm>
              <a:custGeom>
                <a:rect b="b" l="l" r="r" t="t"/>
                <a:pathLst>
                  <a:path extrusionOk="0" h="5219" w="5753">
                    <a:moveTo>
                      <a:pt x="1786" y="2111"/>
                    </a:moveTo>
                    <a:cubicBezTo>
                      <a:pt x="1830" y="2111"/>
                      <a:pt x="1875" y="2123"/>
                      <a:pt x="1918" y="2150"/>
                    </a:cubicBezTo>
                    <a:cubicBezTo>
                      <a:pt x="2197" y="2190"/>
                      <a:pt x="2450" y="2533"/>
                      <a:pt x="2183" y="2843"/>
                    </a:cubicBezTo>
                    <a:cubicBezTo>
                      <a:pt x="2044" y="3006"/>
                      <a:pt x="1853" y="3154"/>
                      <a:pt x="1663" y="3154"/>
                    </a:cubicBezTo>
                    <a:cubicBezTo>
                      <a:pt x="1602" y="3154"/>
                      <a:pt x="1540" y="3138"/>
                      <a:pt x="1481" y="3102"/>
                    </a:cubicBezTo>
                    <a:cubicBezTo>
                      <a:pt x="1083" y="2859"/>
                      <a:pt x="1435" y="2111"/>
                      <a:pt x="1786" y="2111"/>
                    </a:cubicBezTo>
                    <a:close/>
                    <a:moveTo>
                      <a:pt x="3867" y="2826"/>
                    </a:moveTo>
                    <a:cubicBezTo>
                      <a:pt x="3888" y="2826"/>
                      <a:pt x="3910" y="2829"/>
                      <a:pt x="3932" y="2835"/>
                    </a:cubicBezTo>
                    <a:cubicBezTo>
                      <a:pt x="3960" y="2831"/>
                      <a:pt x="3986" y="2829"/>
                      <a:pt x="4011" y="2829"/>
                    </a:cubicBezTo>
                    <a:cubicBezTo>
                      <a:pt x="4500" y="2829"/>
                      <a:pt x="4538" y="3614"/>
                      <a:pt x="4034" y="3921"/>
                    </a:cubicBezTo>
                    <a:cubicBezTo>
                      <a:pt x="3963" y="3964"/>
                      <a:pt x="3890" y="3983"/>
                      <a:pt x="3822" y="3983"/>
                    </a:cubicBezTo>
                    <a:cubicBezTo>
                      <a:pt x="3663" y="3983"/>
                      <a:pt x="3525" y="3882"/>
                      <a:pt x="3471" y="3743"/>
                    </a:cubicBezTo>
                    <a:cubicBezTo>
                      <a:pt x="3305" y="3333"/>
                      <a:pt x="3577" y="2826"/>
                      <a:pt x="3867" y="2826"/>
                    </a:cubicBezTo>
                    <a:close/>
                    <a:moveTo>
                      <a:pt x="2660" y="3253"/>
                    </a:moveTo>
                    <a:cubicBezTo>
                      <a:pt x="2846" y="3253"/>
                      <a:pt x="3023" y="3438"/>
                      <a:pt x="2890" y="3715"/>
                    </a:cubicBezTo>
                    <a:cubicBezTo>
                      <a:pt x="2947" y="3998"/>
                      <a:pt x="2737" y="4184"/>
                      <a:pt x="2541" y="4184"/>
                    </a:cubicBezTo>
                    <a:cubicBezTo>
                      <a:pt x="2391" y="4184"/>
                      <a:pt x="2250" y="4075"/>
                      <a:pt x="2243" y="3816"/>
                    </a:cubicBezTo>
                    <a:cubicBezTo>
                      <a:pt x="2237" y="3650"/>
                      <a:pt x="2310" y="3589"/>
                      <a:pt x="2389" y="3448"/>
                    </a:cubicBezTo>
                    <a:cubicBezTo>
                      <a:pt x="2445" y="3312"/>
                      <a:pt x="2554" y="3253"/>
                      <a:pt x="2660" y="3253"/>
                    </a:cubicBezTo>
                    <a:close/>
                    <a:moveTo>
                      <a:pt x="3431" y="1"/>
                    </a:moveTo>
                    <a:cubicBezTo>
                      <a:pt x="1779" y="1"/>
                      <a:pt x="1" y="1424"/>
                      <a:pt x="1157" y="3057"/>
                    </a:cubicBezTo>
                    <a:cubicBezTo>
                      <a:pt x="496" y="3073"/>
                      <a:pt x="388" y="3778"/>
                      <a:pt x="1162" y="3845"/>
                    </a:cubicBezTo>
                    <a:cubicBezTo>
                      <a:pt x="877" y="4182"/>
                      <a:pt x="1100" y="4601"/>
                      <a:pt x="1497" y="4601"/>
                    </a:cubicBezTo>
                    <a:cubicBezTo>
                      <a:pt x="1588" y="4601"/>
                      <a:pt x="1688" y="4579"/>
                      <a:pt x="1793" y="4529"/>
                    </a:cubicBezTo>
                    <a:lnTo>
                      <a:pt x="1793" y="4529"/>
                    </a:lnTo>
                    <a:cubicBezTo>
                      <a:pt x="1701" y="4841"/>
                      <a:pt x="1881" y="5049"/>
                      <a:pt x="2180" y="5049"/>
                    </a:cubicBezTo>
                    <a:cubicBezTo>
                      <a:pt x="2372" y="5049"/>
                      <a:pt x="2613" y="4963"/>
                      <a:pt x="2861" y="4763"/>
                    </a:cubicBezTo>
                    <a:cubicBezTo>
                      <a:pt x="2998" y="5058"/>
                      <a:pt x="3230" y="5219"/>
                      <a:pt x="3442" y="5219"/>
                    </a:cubicBezTo>
                    <a:cubicBezTo>
                      <a:pt x="3574" y="5219"/>
                      <a:pt x="3697" y="5156"/>
                      <a:pt x="3785" y="5025"/>
                    </a:cubicBezTo>
                    <a:cubicBezTo>
                      <a:pt x="3851" y="5110"/>
                      <a:pt x="3950" y="5155"/>
                      <a:pt x="4055" y="5155"/>
                    </a:cubicBezTo>
                    <a:cubicBezTo>
                      <a:pt x="4161" y="5155"/>
                      <a:pt x="4274" y="5108"/>
                      <a:pt x="4363" y="5008"/>
                    </a:cubicBezTo>
                    <a:cubicBezTo>
                      <a:pt x="4651" y="4684"/>
                      <a:pt x="4673" y="4075"/>
                      <a:pt x="4535" y="3944"/>
                    </a:cubicBezTo>
                    <a:cubicBezTo>
                      <a:pt x="5436" y="3676"/>
                      <a:pt x="5752" y="2943"/>
                      <a:pt x="5638" y="1999"/>
                    </a:cubicBezTo>
                    <a:cubicBezTo>
                      <a:pt x="5463" y="566"/>
                      <a:pt x="4472" y="1"/>
                      <a:pt x="34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6" name="Google Shape;16886;p100"/>
              <p:cNvSpPr/>
              <p:nvPr/>
            </p:nvSpPr>
            <p:spPr>
              <a:xfrm>
                <a:off x="5064260" y="1013362"/>
                <a:ext cx="95" cy="411"/>
              </a:xfrm>
              <a:custGeom>
                <a:rect b="b" l="l" r="r" t="t"/>
                <a:pathLst>
                  <a:path extrusionOk="0" h="13" w="3">
                    <a:moveTo>
                      <a:pt x="1" y="1"/>
                    </a:moveTo>
                    <a:lnTo>
                      <a:pt x="1" y="12"/>
                    </a:lnTo>
                    <a:cubicBezTo>
                      <a:pt x="2" y="8"/>
                      <a:pt x="1" y="5"/>
                      <a:pt x="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87" name="Google Shape;16887;p100"/>
              <p:cNvSpPr/>
              <p:nvPr/>
            </p:nvSpPr>
            <p:spPr>
              <a:xfrm>
                <a:off x="4898158" y="1002038"/>
                <a:ext cx="280454" cy="187549"/>
              </a:xfrm>
              <a:custGeom>
                <a:rect b="b" l="l" r="r" t="t"/>
                <a:pathLst>
                  <a:path extrusionOk="0" h="5929" w="8866">
                    <a:moveTo>
                      <a:pt x="1603" y="1"/>
                    </a:moveTo>
                    <a:cubicBezTo>
                      <a:pt x="1334" y="1"/>
                      <a:pt x="1073" y="248"/>
                      <a:pt x="1152" y="538"/>
                    </a:cubicBezTo>
                    <a:cubicBezTo>
                      <a:pt x="1145" y="531"/>
                      <a:pt x="1131" y="528"/>
                      <a:pt x="1113" y="528"/>
                    </a:cubicBezTo>
                    <a:cubicBezTo>
                      <a:pt x="1022" y="528"/>
                      <a:pt x="815" y="610"/>
                      <a:pt x="721" y="772"/>
                    </a:cubicBezTo>
                    <a:cubicBezTo>
                      <a:pt x="458" y="1199"/>
                      <a:pt x="1016" y="1664"/>
                      <a:pt x="1256" y="1664"/>
                    </a:cubicBezTo>
                    <a:cubicBezTo>
                      <a:pt x="1273" y="1664"/>
                      <a:pt x="1288" y="1662"/>
                      <a:pt x="1301" y="1657"/>
                    </a:cubicBezTo>
                    <a:lnTo>
                      <a:pt x="1301" y="1657"/>
                    </a:lnTo>
                    <a:cubicBezTo>
                      <a:pt x="1293" y="1666"/>
                      <a:pt x="1313" y="1679"/>
                      <a:pt x="1323" y="1686"/>
                    </a:cubicBezTo>
                    <a:cubicBezTo>
                      <a:pt x="1996" y="2045"/>
                      <a:pt x="2650" y="2496"/>
                      <a:pt x="3200" y="2889"/>
                    </a:cubicBezTo>
                    <a:cubicBezTo>
                      <a:pt x="2583" y="2925"/>
                      <a:pt x="1580" y="3062"/>
                      <a:pt x="945" y="3300"/>
                    </a:cubicBezTo>
                    <a:cubicBezTo>
                      <a:pt x="849" y="3266"/>
                      <a:pt x="760" y="3251"/>
                      <a:pt x="679" y="3251"/>
                    </a:cubicBezTo>
                    <a:cubicBezTo>
                      <a:pt x="182" y="3251"/>
                      <a:pt x="0" y="3814"/>
                      <a:pt x="585" y="3958"/>
                    </a:cubicBezTo>
                    <a:cubicBezTo>
                      <a:pt x="547" y="3974"/>
                      <a:pt x="499" y="4182"/>
                      <a:pt x="494" y="4228"/>
                    </a:cubicBezTo>
                    <a:cubicBezTo>
                      <a:pt x="458" y="4475"/>
                      <a:pt x="551" y="4750"/>
                      <a:pt x="806" y="4795"/>
                    </a:cubicBezTo>
                    <a:cubicBezTo>
                      <a:pt x="809" y="4795"/>
                      <a:pt x="813" y="4795"/>
                      <a:pt x="817" y="4795"/>
                    </a:cubicBezTo>
                    <a:cubicBezTo>
                      <a:pt x="1059" y="4795"/>
                      <a:pt x="1159" y="4556"/>
                      <a:pt x="1257" y="4372"/>
                    </a:cubicBezTo>
                    <a:cubicBezTo>
                      <a:pt x="2417" y="4236"/>
                      <a:pt x="3449" y="3996"/>
                      <a:pt x="4506" y="3837"/>
                    </a:cubicBezTo>
                    <a:cubicBezTo>
                      <a:pt x="5431" y="4497"/>
                      <a:pt x="6450" y="5104"/>
                      <a:pt x="6639" y="5198"/>
                    </a:cubicBezTo>
                    <a:cubicBezTo>
                      <a:pt x="6639" y="5333"/>
                      <a:pt x="6732" y="5337"/>
                      <a:pt x="6951" y="5509"/>
                    </a:cubicBezTo>
                    <a:cubicBezTo>
                      <a:pt x="7047" y="5591"/>
                      <a:pt x="7046" y="5612"/>
                      <a:pt x="7135" y="5698"/>
                    </a:cubicBezTo>
                    <a:cubicBezTo>
                      <a:pt x="7312" y="5861"/>
                      <a:pt x="7497" y="5928"/>
                      <a:pt x="7658" y="5928"/>
                    </a:cubicBezTo>
                    <a:cubicBezTo>
                      <a:pt x="8044" y="5928"/>
                      <a:pt x="8295" y="5539"/>
                      <a:pt x="7985" y="5138"/>
                    </a:cubicBezTo>
                    <a:cubicBezTo>
                      <a:pt x="8483" y="4929"/>
                      <a:pt x="8317" y="4321"/>
                      <a:pt x="7810" y="4321"/>
                    </a:cubicBezTo>
                    <a:cubicBezTo>
                      <a:pt x="7727" y="4321"/>
                      <a:pt x="7634" y="4337"/>
                      <a:pt x="7533" y="4375"/>
                    </a:cubicBezTo>
                    <a:cubicBezTo>
                      <a:pt x="7470" y="4363"/>
                      <a:pt x="7419" y="4358"/>
                      <a:pt x="7373" y="4358"/>
                    </a:cubicBezTo>
                    <a:cubicBezTo>
                      <a:pt x="7325" y="4358"/>
                      <a:pt x="7281" y="4363"/>
                      <a:pt x="7232" y="4374"/>
                    </a:cubicBezTo>
                    <a:cubicBezTo>
                      <a:pt x="7090" y="4230"/>
                      <a:pt x="6406" y="3766"/>
                      <a:pt x="6205" y="3636"/>
                    </a:cubicBezTo>
                    <a:lnTo>
                      <a:pt x="6205" y="3636"/>
                    </a:lnTo>
                    <a:cubicBezTo>
                      <a:pt x="6223" y="3637"/>
                      <a:pt x="6243" y="3637"/>
                      <a:pt x="6263" y="3637"/>
                    </a:cubicBezTo>
                    <a:cubicBezTo>
                      <a:pt x="6761" y="3637"/>
                      <a:pt x="7923" y="3458"/>
                      <a:pt x="8085" y="3383"/>
                    </a:cubicBezTo>
                    <a:lnTo>
                      <a:pt x="8085" y="3383"/>
                    </a:lnTo>
                    <a:cubicBezTo>
                      <a:pt x="8074" y="3443"/>
                      <a:pt x="8134" y="3477"/>
                      <a:pt x="8225" y="3477"/>
                    </a:cubicBezTo>
                    <a:cubicBezTo>
                      <a:pt x="8430" y="3477"/>
                      <a:pt x="8793" y="3305"/>
                      <a:pt x="8847" y="2882"/>
                    </a:cubicBezTo>
                    <a:cubicBezTo>
                      <a:pt x="8866" y="2693"/>
                      <a:pt x="8761" y="2516"/>
                      <a:pt x="8574" y="2463"/>
                    </a:cubicBezTo>
                    <a:cubicBezTo>
                      <a:pt x="8638" y="2378"/>
                      <a:pt x="8680" y="2214"/>
                      <a:pt x="8625" y="2065"/>
                    </a:cubicBezTo>
                    <a:cubicBezTo>
                      <a:pt x="8564" y="1876"/>
                      <a:pt x="8428" y="1798"/>
                      <a:pt x="8277" y="1798"/>
                    </a:cubicBezTo>
                    <a:cubicBezTo>
                      <a:pt x="8043" y="1798"/>
                      <a:pt x="7774" y="1987"/>
                      <a:pt x="7702" y="2244"/>
                    </a:cubicBezTo>
                    <a:cubicBezTo>
                      <a:pt x="7699" y="2244"/>
                      <a:pt x="7696" y="2244"/>
                      <a:pt x="7692" y="2244"/>
                    </a:cubicBezTo>
                    <a:cubicBezTo>
                      <a:pt x="7421" y="2244"/>
                      <a:pt x="4855" y="2656"/>
                      <a:pt x="4668" y="2685"/>
                    </a:cubicBezTo>
                    <a:cubicBezTo>
                      <a:pt x="3900" y="2216"/>
                      <a:pt x="3088" y="1703"/>
                      <a:pt x="2354" y="1107"/>
                    </a:cubicBezTo>
                    <a:lnTo>
                      <a:pt x="2354" y="1107"/>
                    </a:lnTo>
                    <a:lnTo>
                      <a:pt x="2356" y="1132"/>
                    </a:lnTo>
                    <a:cubicBezTo>
                      <a:pt x="2225" y="993"/>
                      <a:pt x="2318" y="1087"/>
                      <a:pt x="2021" y="823"/>
                    </a:cubicBezTo>
                    <a:cubicBezTo>
                      <a:pt x="2073" y="802"/>
                      <a:pt x="2107" y="384"/>
                      <a:pt x="1937" y="164"/>
                    </a:cubicBezTo>
                    <a:cubicBezTo>
                      <a:pt x="1843" y="49"/>
                      <a:pt x="1722" y="1"/>
                      <a:pt x="1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888" name="Google Shape;16888;p100"/>
            <p:cNvGrpSpPr/>
            <p:nvPr/>
          </p:nvGrpSpPr>
          <p:grpSpPr>
            <a:xfrm>
              <a:off x="8479784" y="4248683"/>
              <a:ext cx="612152" cy="619776"/>
              <a:chOff x="7232384" y="1764508"/>
              <a:chExt cx="612152" cy="619776"/>
            </a:xfrm>
          </p:grpSpPr>
          <p:sp>
            <p:nvSpPr>
              <p:cNvPr id="16889" name="Google Shape;16889;p100"/>
              <p:cNvSpPr/>
              <p:nvPr/>
            </p:nvSpPr>
            <p:spPr>
              <a:xfrm>
                <a:off x="7334842" y="1868073"/>
                <a:ext cx="411128" cy="388036"/>
              </a:xfrm>
              <a:custGeom>
                <a:rect b="b" l="l" r="r" t="t"/>
                <a:pathLst>
                  <a:path extrusionOk="0" h="12267" w="12997">
                    <a:moveTo>
                      <a:pt x="1371" y="1"/>
                    </a:moveTo>
                    <a:cubicBezTo>
                      <a:pt x="1149" y="1"/>
                      <a:pt x="924" y="246"/>
                      <a:pt x="1112" y="513"/>
                    </a:cubicBezTo>
                    <a:cubicBezTo>
                      <a:pt x="1318" y="805"/>
                      <a:pt x="1856" y="1570"/>
                      <a:pt x="2223" y="1570"/>
                    </a:cubicBezTo>
                    <a:cubicBezTo>
                      <a:pt x="2246" y="1570"/>
                      <a:pt x="2269" y="1567"/>
                      <a:pt x="2290" y="1561"/>
                    </a:cubicBezTo>
                    <a:lnTo>
                      <a:pt x="2290" y="1561"/>
                    </a:lnTo>
                    <a:cubicBezTo>
                      <a:pt x="2625" y="2003"/>
                      <a:pt x="2262" y="1539"/>
                      <a:pt x="6466" y="6337"/>
                    </a:cubicBezTo>
                    <a:cubicBezTo>
                      <a:pt x="4654" y="7739"/>
                      <a:pt x="3552" y="8485"/>
                      <a:pt x="1663" y="9705"/>
                    </a:cubicBezTo>
                    <a:cubicBezTo>
                      <a:pt x="1599" y="9624"/>
                      <a:pt x="1515" y="9592"/>
                      <a:pt x="1421" y="9592"/>
                    </a:cubicBezTo>
                    <a:cubicBezTo>
                      <a:pt x="1242" y="9592"/>
                      <a:pt x="1030" y="9709"/>
                      <a:pt x="869" y="9824"/>
                    </a:cubicBezTo>
                    <a:cubicBezTo>
                      <a:pt x="638" y="9987"/>
                      <a:pt x="581" y="10100"/>
                      <a:pt x="324" y="10211"/>
                    </a:cubicBezTo>
                    <a:cubicBezTo>
                      <a:pt x="0" y="10348"/>
                      <a:pt x="134" y="10820"/>
                      <a:pt x="443" y="10820"/>
                    </a:cubicBezTo>
                    <a:cubicBezTo>
                      <a:pt x="485" y="10820"/>
                      <a:pt x="532" y="10811"/>
                      <a:pt x="581" y="10791"/>
                    </a:cubicBezTo>
                    <a:cubicBezTo>
                      <a:pt x="979" y="10626"/>
                      <a:pt x="1845" y="10196"/>
                      <a:pt x="1706" y="9791"/>
                    </a:cubicBezTo>
                    <a:cubicBezTo>
                      <a:pt x="3231" y="8835"/>
                      <a:pt x="5143" y="7608"/>
                      <a:pt x="6630" y="6529"/>
                    </a:cubicBezTo>
                    <a:cubicBezTo>
                      <a:pt x="8374" y="8517"/>
                      <a:pt x="8804" y="8776"/>
                      <a:pt x="10548" y="10786"/>
                    </a:cubicBezTo>
                    <a:cubicBezTo>
                      <a:pt x="10446" y="10931"/>
                      <a:pt x="10448" y="11131"/>
                      <a:pt x="10559" y="11277"/>
                    </a:cubicBezTo>
                    <a:cubicBezTo>
                      <a:pt x="10591" y="11320"/>
                      <a:pt x="10623" y="11363"/>
                      <a:pt x="10653" y="11409"/>
                    </a:cubicBezTo>
                    <a:cubicBezTo>
                      <a:pt x="10737" y="11561"/>
                      <a:pt x="10810" y="11714"/>
                      <a:pt x="10903" y="11862"/>
                    </a:cubicBezTo>
                    <a:cubicBezTo>
                      <a:pt x="11044" y="12081"/>
                      <a:pt x="11292" y="12267"/>
                      <a:pt x="11520" y="12267"/>
                    </a:cubicBezTo>
                    <a:cubicBezTo>
                      <a:pt x="11604" y="12267"/>
                      <a:pt x="11685" y="12241"/>
                      <a:pt x="11757" y="12184"/>
                    </a:cubicBezTo>
                    <a:cubicBezTo>
                      <a:pt x="12054" y="11953"/>
                      <a:pt x="11858" y="11527"/>
                      <a:pt x="11618" y="11226"/>
                    </a:cubicBezTo>
                    <a:cubicBezTo>
                      <a:pt x="11470" y="11047"/>
                      <a:pt x="11447" y="11080"/>
                      <a:pt x="11205" y="10771"/>
                    </a:cubicBezTo>
                    <a:cubicBezTo>
                      <a:pt x="11133" y="10677"/>
                      <a:pt x="11020" y="10618"/>
                      <a:pt x="10889" y="10618"/>
                    </a:cubicBezTo>
                    <a:cubicBezTo>
                      <a:pt x="10871" y="10618"/>
                      <a:pt x="10853" y="10619"/>
                      <a:pt x="10834" y="10622"/>
                    </a:cubicBezTo>
                    <a:cubicBezTo>
                      <a:pt x="9796" y="9254"/>
                      <a:pt x="8340" y="7951"/>
                      <a:pt x="6885" y="6348"/>
                    </a:cubicBezTo>
                    <a:cubicBezTo>
                      <a:pt x="8804" y="4939"/>
                      <a:pt x="9530" y="4203"/>
                      <a:pt x="9951" y="3850"/>
                    </a:cubicBezTo>
                    <a:cubicBezTo>
                      <a:pt x="10455" y="3428"/>
                      <a:pt x="10999" y="3083"/>
                      <a:pt x="11583" y="2609"/>
                    </a:cubicBezTo>
                    <a:cubicBezTo>
                      <a:pt x="11607" y="2613"/>
                      <a:pt x="11632" y="2615"/>
                      <a:pt x="11658" y="2615"/>
                    </a:cubicBezTo>
                    <a:cubicBezTo>
                      <a:pt x="11708" y="2615"/>
                      <a:pt x="11759" y="2606"/>
                      <a:pt x="11798" y="2582"/>
                    </a:cubicBezTo>
                    <a:cubicBezTo>
                      <a:pt x="12185" y="2353"/>
                      <a:pt x="12607" y="2126"/>
                      <a:pt x="12896" y="1774"/>
                    </a:cubicBezTo>
                    <a:cubicBezTo>
                      <a:pt x="12997" y="1652"/>
                      <a:pt x="12987" y="1465"/>
                      <a:pt x="12892" y="1345"/>
                    </a:cubicBezTo>
                    <a:cubicBezTo>
                      <a:pt x="12823" y="1257"/>
                      <a:pt x="12723" y="1214"/>
                      <a:pt x="12618" y="1214"/>
                    </a:cubicBezTo>
                    <a:cubicBezTo>
                      <a:pt x="12570" y="1214"/>
                      <a:pt x="12522" y="1223"/>
                      <a:pt x="12474" y="1240"/>
                    </a:cubicBezTo>
                    <a:cubicBezTo>
                      <a:pt x="12137" y="1367"/>
                      <a:pt x="11787" y="1704"/>
                      <a:pt x="11483" y="1897"/>
                    </a:cubicBezTo>
                    <a:cubicBezTo>
                      <a:pt x="11400" y="1947"/>
                      <a:pt x="11334" y="1999"/>
                      <a:pt x="11297" y="2095"/>
                    </a:cubicBezTo>
                    <a:cubicBezTo>
                      <a:pt x="11261" y="2182"/>
                      <a:pt x="11263" y="2284"/>
                      <a:pt x="11297" y="2371"/>
                    </a:cubicBezTo>
                    <a:cubicBezTo>
                      <a:pt x="7690" y="5191"/>
                      <a:pt x="9743" y="3767"/>
                      <a:pt x="6706" y="6147"/>
                    </a:cubicBezTo>
                    <a:cubicBezTo>
                      <a:pt x="5572" y="4891"/>
                      <a:pt x="4304" y="3498"/>
                      <a:pt x="3148" y="2345"/>
                    </a:cubicBezTo>
                    <a:cubicBezTo>
                      <a:pt x="2880" y="2078"/>
                      <a:pt x="2621" y="1803"/>
                      <a:pt x="2386" y="1508"/>
                    </a:cubicBezTo>
                    <a:cubicBezTo>
                      <a:pt x="2797" y="1171"/>
                      <a:pt x="1910" y="553"/>
                      <a:pt x="1602" y="122"/>
                    </a:cubicBezTo>
                    <a:cubicBezTo>
                      <a:pt x="1541" y="37"/>
                      <a:pt x="1457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0" name="Google Shape;16890;p100"/>
              <p:cNvSpPr/>
              <p:nvPr/>
            </p:nvSpPr>
            <p:spPr>
              <a:xfrm>
                <a:off x="7232384" y="1764508"/>
                <a:ext cx="612152" cy="619776"/>
              </a:xfrm>
              <a:custGeom>
                <a:rect b="b" l="l" r="r" t="t"/>
                <a:pathLst>
                  <a:path extrusionOk="0" h="19593" w="19352">
                    <a:moveTo>
                      <a:pt x="2466" y="9102"/>
                    </a:moveTo>
                    <a:lnTo>
                      <a:pt x="2492" y="9105"/>
                    </a:lnTo>
                    <a:cubicBezTo>
                      <a:pt x="2484" y="9104"/>
                      <a:pt x="2475" y="9103"/>
                      <a:pt x="2466" y="9102"/>
                    </a:cubicBezTo>
                    <a:close/>
                    <a:moveTo>
                      <a:pt x="11048" y="1"/>
                    </a:moveTo>
                    <a:cubicBezTo>
                      <a:pt x="11040" y="1"/>
                      <a:pt x="11032" y="1"/>
                      <a:pt x="11024" y="1"/>
                    </a:cubicBezTo>
                    <a:cubicBezTo>
                      <a:pt x="10680" y="17"/>
                      <a:pt x="10305" y="145"/>
                      <a:pt x="10293" y="489"/>
                    </a:cubicBezTo>
                    <a:cubicBezTo>
                      <a:pt x="10293" y="489"/>
                      <a:pt x="10293" y="489"/>
                      <a:pt x="10293" y="489"/>
                    </a:cubicBezTo>
                    <a:cubicBezTo>
                      <a:pt x="10246" y="489"/>
                      <a:pt x="9764" y="2679"/>
                      <a:pt x="9998" y="2926"/>
                    </a:cubicBezTo>
                    <a:cubicBezTo>
                      <a:pt x="10004" y="3048"/>
                      <a:pt x="10169" y="3041"/>
                      <a:pt x="10296" y="3059"/>
                    </a:cubicBezTo>
                    <a:cubicBezTo>
                      <a:pt x="10183" y="3711"/>
                      <a:pt x="9580" y="8686"/>
                      <a:pt x="9509" y="9279"/>
                    </a:cubicBezTo>
                    <a:cubicBezTo>
                      <a:pt x="9151" y="9223"/>
                      <a:pt x="5654" y="8844"/>
                      <a:pt x="2316" y="8177"/>
                    </a:cubicBezTo>
                    <a:cubicBezTo>
                      <a:pt x="2329" y="8055"/>
                      <a:pt x="2346" y="7899"/>
                      <a:pt x="2227" y="7876"/>
                    </a:cubicBezTo>
                    <a:cubicBezTo>
                      <a:pt x="2160" y="7746"/>
                      <a:pt x="913" y="7713"/>
                      <a:pt x="767" y="7710"/>
                    </a:cubicBezTo>
                    <a:cubicBezTo>
                      <a:pt x="738" y="7710"/>
                      <a:pt x="714" y="7724"/>
                      <a:pt x="704" y="7746"/>
                    </a:cubicBezTo>
                    <a:cubicBezTo>
                      <a:pt x="700" y="7745"/>
                      <a:pt x="694" y="7744"/>
                      <a:pt x="687" y="7744"/>
                    </a:cubicBezTo>
                    <a:cubicBezTo>
                      <a:pt x="623" y="7744"/>
                      <a:pt x="465" y="7794"/>
                      <a:pt x="347" y="7902"/>
                    </a:cubicBezTo>
                    <a:cubicBezTo>
                      <a:pt x="1" y="8227"/>
                      <a:pt x="45" y="8950"/>
                      <a:pt x="476" y="9222"/>
                    </a:cubicBezTo>
                    <a:cubicBezTo>
                      <a:pt x="509" y="9245"/>
                      <a:pt x="2099" y="9488"/>
                      <a:pt x="2121" y="9488"/>
                    </a:cubicBezTo>
                    <a:cubicBezTo>
                      <a:pt x="2121" y="9488"/>
                      <a:pt x="2122" y="9488"/>
                      <a:pt x="2122" y="9488"/>
                    </a:cubicBezTo>
                    <a:cubicBezTo>
                      <a:pt x="2131" y="9490"/>
                      <a:pt x="2140" y="9491"/>
                      <a:pt x="2149" y="9491"/>
                    </a:cubicBezTo>
                    <a:cubicBezTo>
                      <a:pt x="2250" y="9491"/>
                      <a:pt x="2285" y="9388"/>
                      <a:pt x="2235" y="9321"/>
                    </a:cubicBezTo>
                    <a:cubicBezTo>
                      <a:pt x="2235" y="9274"/>
                      <a:pt x="2242" y="9233"/>
                      <a:pt x="2246" y="9192"/>
                    </a:cubicBezTo>
                    <a:cubicBezTo>
                      <a:pt x="5392" y="9491"/>
                      <a:pt x="7888" y="10018"/>
                      <a:pt x="9403" y="10226"/>
                    </a:cubicBezTo>
                    <a:cubicBezTo>
                      <a:pt x="9380" y="10388"/>
                      <a:pt x="8574" y="16609"/>
                      <a:pt x="8539" y="16946"/>
                    </a:cubicBezTo>
                    <a:cubicBezTo>
                      <a:pt x="8528" y="16927"/>
                      <a:pt x="8475" y="16917"/>
                      <a:pt x="8456" y="16911"/>
                    </a:cubicBezTo>
                    <a:cubicBezTo>
                      <a:pt x="8443" y="16910"/>
                      <a:pt x="8407" y="16898"/>
                      <a:pt x="8395" y="16895"/>
                    </a:cubicBezTo>
                    <a:cubicBezTo>
                      <a:pt x="8382" y="16891"/>
                      <a:pt x="8342" y="16881"/>
                      <a:pt x="8329" y="16880"/>
                    </a:cubicBezTo>
                    <a:cubicBezTo>
                      <a:pt x="8326" y="16879"/>
                      <a:pt x="8323" y="16879"/>
                      <a:pt x="8319" y="16879"/>
                    </a:cubicBezTo>
                    <a:cubicBezTo>
                      <a:pt x="8285" y="16879"/>
                      <a:pt x="8243" y="16901"/>
                      <a:pt x="8228" y="16941"/>
                    </a:cubicBezTo>
                    <a:cubicBezTo>
                      <a:pt x="8220" y="16961"/>
                      <a:pt x="8217" y="16981"/>
                      <a:pt x="8223" y="17003"/>
                    </a:cubicBezTo>
                    <a:cubicBezTo>
                      <a:pt x="8188" y="17256"/>
                      <a:pt x="8158" y="17577"/>
                      <a:pt x="8135" y="17836"/>
                    </a:cubicBezTo>
                    <a:cubicBezTo>
                      <a:pt x="8101" y="18227"/>
                      <a:pt x="8077" y="18615"/>
                      <a:pt x="7999" y="19038"/>
                    </a:cubicBezTo>
                    <a:cubicBezTo>
                      <a:pt x="7996" y="19065"/>
                      <a:pt x="8018" y="19095"/>
                      <a:pt x="8049" y="19095"/>
                    </a:cubicBezTo>
                    <a:cubicBezTo>
                      <a:pt x="8059" y="19095"/>
                      <a:pt x="8069" y="19092"/>
                      <a:pt x="8080" y="19086"/>
                    </a:cubicBezTo>
                    <a:cubicBezTo>
                      <a:pt x="8091" y="19156"/>
                      <a:pt x="8224" y="19294"/>
                      <a:pt x="8277" y="19344"/>
                    </a:cubicBezTo>
                    <a:cubicBezTo>
                      <a:pt x="8459" y="19516"/>
                      <a:pt x="8656" y="19592"/>
                      <a:pt x="8836" y="19592"/>
                    </a:cubicBezTo>
                    <a:cubicBezTo>
                      <a:pt x="9068" y="19592"/>
                      <a:pt x="9272" y="19465"/>
                      <a:pt x="9381" y="19249"/>
                    </a:cubicBezTo>
                    <a:cubicBezTo>
                      <a:pt x="9456" y="19208"/>
                      <a:pt x="9562" y="18435"/>
                      <a:pt x="9576" y="18349"/>
                    </a:cubicBezTo>
                    <a:cubicBezTo>
                      <a:pt x="9620" y="18037"/>
                      <a:pt x="9688" y="17671"/>
                      <a:pt x="9776" y="17369"/>
                    </a:cubicBezTo>
                    <a:cubicBezTo>
                      <a:pt x="9781" y="17352"/>
                      <a:pt x="9781" y="17335"/>
                      <a:pt x="9775" y="17324"/>
                    </a:cubicBezTo>
                    <a:cubicBezTo>
                      <a:pt x="9804" y="17306"/>
                      <a:pt x="9819" y="17241"/>
                      <a:pt x="9776" y="17182"/>
                    </a:cubicBezTo>
                    <a:cubicBezTo>
                      <a:pt x="9728" y="17126"/>
                      <a:pt x="9537" y="17106"/>
                      <a:pt x="9463" y="17094"/>
                    </a:cubicBezTo>
                    <a:cubicBezTo>
                      <a:pt x="9477" y="17094"/>
                      <a:pt x="9483" y="17077"/>
                      <a:pt x="9489" y="17062"/>
                    </a:cubicBezTo>
                    <a:cubicBezTo>
                      <a:pt x="10235" y="13658"/>
                      <a:pt x="10358" y="10809"/>
                      <a:pt x="10408" y="10362"/>
                    </a:cubicBezTo>
                    <a:cubicBezTo>
                      <a:pt x="10571" y="10362"/>
                      <a:pt x="10751" y="10379"/>
                      <a:pt x="10895" y="10389"/>
                    </a:cubicBezTo>
                    <a:lnTo>
                      <a:pt x="11084" y="10403"/>
                    </a:lnTo>
                    <a:cubicBezTo>
                      <a:pt x="13790" y="10612"/>
                      <a:pt x="15742" y="10617"/>
                      <a:pt x="16636" y="10741"/>
                    </a:cubicBezTo>
                    <a:cubicBezTo>
                      <a:pt x="16625" y="10767"/>
                      <a:pt x="16628" y="10756"/>
                      <a:pt x="16619" y="10787"/>
                    </a:cubicBezTo>
                    <a:cubicBezTo>
                      <a:pt x="16596" y="10896"/>
                      <a:pt x="16551" y="11025"/>
                      <a:pt x="16655" y="11063"/>
                    </a:cubicBezTo>
                    <a:cubicBezTo>
                      <a:pt x="16670" y="11069"/>
                      <a:pt x="16684" y="11072"/>
                      <a:pt x="16698" y="11072"/>
                    </a:cubicBezTo>
                    <a:cubicBezTo>
                      <a:pt x="16716" y="11072"/>
                      <a:pt x="16735" y="11067"/>
                      <a:pt x="16754" y="11056"/>
                    </a:cubicBezTo>
                    <a:cubicBezTo>
                      <a:pt x="16764" y="11059"/>
                      <a:pt x="16771" y="11061"/>
                      <a:pt x="16780" y="11061"/>
                    </a:cubicBezTo>
                    <a:cubicBezTo>
                      <a:pt x="16784" y="11061"/>
                      <a:pt x="16788" y="11061"/>
                      <a:pt x="16794" y="11059"/>
                    </a:cubicBezTo>
                    <a:cubicBezTo>
                      <a:pt x="16904" y="11028"/>
                      <a:pt x="17019" y="11015"/>
                      <a:pt x="17136" y="11015"/>
                    </a:cubicBezTo>
                    <a:cubicBezTo>
                      <a:pt x="17471" y="11015"/>
                      <a:pt x="17829" y="11117"/>
                      <a:pt x="18173" y="11178"/>
                    </a:cubicBezTo>
                    <a:cubicBezTo>
                      <a:pt x="18178" y="11179"/>
                      <a:pt x="18183" y="11179"/>
                      <a:pt x="18187" y="11179"/>
                    </a:cubicBezTo>
                    <a:cubicBezTo>
                      <a:pt x="18201" y="11179"/>
                      <a:pt x="18212" y="11176"/>
                      <a:pt x="18223" y="11169"/>
                    </a:cubicBezTo>
                    <a:cubicBezTo>
                      <a:pt x="18312" y="11210"/>
                      <a:pt x="18395" y="11228"/>
                      <a:pt x="18472" y="11228"/>
                    </a:cubicBezTo>
                    <a:cubicBezTo>
                      <a:pt x="19178" y="11228"/>
                      <a:pt x="19352" y="9695"/>
                      <a:pt x="18354" y="9695"/>
                    </a:cubicBezTo>
                    <a:cubicBezTo>
                      <a:pt x="18300" y="9695"/>
                      <a:pt x="18242" y="9699"/>
                      <a:pt x="18181" y="9709"/>
                    </a:cubicBezTo>
                    <a:cubicBezTo>
                      <a:pt x="18151" y="9642"/>
                      <a:pt x="18060" y="9650"/>
                      <a:pt x="17980" y="9644"/>
                    </a:cubicBezTo>
                    <a:cubicBezTo>
                      <a:pt x="17775" y="9633"/>
                      <a:pt x="17353" y="9567"/>
                      <a:pt x="17124" y="9567"/>
                    </a:cubicBezTo>
                    <a:cubicBezTo>
                      <a:pt x="17055" y="9567"/>
                      <a:pt x="17003" y="9573"/>
                      <a:pt x="16980" y="9589"/>
                    </a:cubicBezTo>
                    <a:cubicBezTo>
                      <a:pt x="16982" y="9552"/>
                      <a:pt x="16949" y="9532"/>
                      <a:pt x="16913" y="9532"/>
                    </a:cubicBezTo>
                    <a:cubicBezTo>
                      <a:pt x="16874" y="9532"/>
                      <a:pt x="16831" y="9555"/>
                      <a:pt x="16825" y="9607"/>
                    </a:cubicBezTo>
                    <a:cubicBezTo>
                      <a:pt x="16820" y="9659"/>
                      <a:pt x="16813" y="9709"/>
                      <a:pt x="16807" y="9760"/>
                    </a:cubicBezTo>
                    <a:cubicBezTo>
                      <a:pt x="16789" y="9748"/>
                      <a:pt x="16744" y="9743"/>
                      <a:pt x="16689" y="9743"/>
                    </a:cubicBezTo>
                    <a:cubicBezTo>
                      <a:pt x="16581" y="9743"/>
                      <a:pt x="16435" y="9761"/>
                      <a:pt x="16392" y="9768"/>
                    </a:cubicBezTo>
                    <a:cubicBezTo>
                      <a:pt x="14493" y="9559"/>
                      <a:pt x="12494" y="9551"/>
                      <a:pt x="10492" y="9372"/>
                    </a:cubicBezTo>
                    <a:cubicBezTo>
                      <a:pt x="10615" y="8214"/>
                      <a:pt x="10694" y="7618"/>
                      <a:pt x="10744" y="7226"/>
                    </a:cubicBezTo>
                    <a:cubicBezTo>
                      <a:pt x="10935" y="5751"/>
                      <a:pt x="10892" y="4440"/>
                      <a:pt x="11195" y="3258"/>
                    </a:cubicBezTo>
                    <a:lnTo>
                      <a:pt x="11195" y="3258"/>
                    </a:lnTo>
                    <a:lnTo>
                      <a:pt x="11171" y="3265"/>
                    </a:lnTo>
                    <a:lnTo>
                      <a:pt x="11171" y="3265"/>
                    </a:lnTo>
                    <a:lnTo>
                      <a:pt x="11217" y="3169"/>
                    </a:lnTo>
                    <a:cubicBezTo>
                      <a:pt x="11253" y="3181"/>
                      <a:pt x="11323" y="3184"/>
                      <a:pt x="11363" y="3184"/>
                    </a:cubicBezTo>
                    <a:cubicBezTo>
                      <a:pt x="11472" y="3177"/>
                      <a:pt x="11523" y="3127"/>
                      <a:pt x="11532" y="3048"/>
                    </a:cubicBezTo>
                    <a:cubicBezTo>
                      <a:pt x="11532" y="3041"/>
                      <a:pt x="11535" y="3033"/>
                      <a:pt x="11535" y="3026"/>
                    </a:cubicBezTo>
                    <a:cubicBezTo>
                      <a:pt x="11613" y="3022"/>
                      <a:pt x="11844" y="754"/>
                      <a:pt x="11851" y="675"/>
                    </a:cubicBezTo>
                    <a:cubicBezTo>
                      <a:pt x="11860" y="675"/>
                      <a:pt x="11880" y="632"/>
                      <a:pt x="11861" y="582"/>
                    </a:cubicBezTo>
                    <a:cubicBezTo>
                      <a:pt x="11735" y="179"/>
                      <a:pt x="11453" y="1"/>
                      <a:pt x="110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1" name="Google Shape;16891;p100"/>
              <p:cNvSpPr/>
              <p:nvPr/>
            </p:nvSpPr>
            <p:spPr>
              <a:xfrm>
                <a:off x="7323676" y="1894201"/>
                <a:ext cx="436971" cy="345965"/>
              </a:xfrm>
              <a:custGeom>
                <a:rect b="b" l="l" r="r" t="t"/>
                <a:pathLst>
                  <a:path extrusionOk="0" h="10937" w="13814">
                    <a:moveTo>
                      <a:pt x="7524" y="1441"/>
                    </a:moveTo>
                    <a:cubicBezTo>
                      <a:pt x="8129" y="1441"/>
                      <a:pt x="8711" y="1567"/>
                      <a:pt x="9203" y="1842"/>
                    </a:cubicBezTo>
                    <a:lnTo>
                      <a:pt x="9196" y="1830"/>
                    </a:lnTo>
                    <a:lnTo>
                      <a:pt x="9196" y="1827"/>
                    </a:lnTo>
                    <a:cubicBezTo>
                      <a:pt x="10921" y="2900"/>
                      <a:pt x="11242" y="5357"/>
                      <a:pt x="10762" y="7278"/>
                    </a:cubicBezTo>
                    <a:cubicBezTo>
                      <a:pt x="10359" y="8908"/>
                      <a:pt x="8903" y="9563"/>
                      <a:pt x="7401" y="9563"/>
                    </a:cubicBezTo>
                    <a:cubicBezTo>
                      <a:pt x="6160" y="9563"/>
                      <a:pt x="4887" y="9116"/>
                      <a:pt x="4150" y="8401"/>
                    </a:cubicBezTo>
                    <a:lnTo>
                      <a:pt x="4150" y="8401"/>
                    </a:lnTo>
                    <a:lnTo>
                      <a:pt x="4154" y="8414"/>
                    </a:lnTo>
                    <a:cubicBezTo>
                      <a:pt x="3603" y="7848"/>
                      <a:pt x="3351" y="7296"/>
                      <a:pt x="3157" y="6558"/>
                    </a:cubicBezTo>
                    <a:cubicBezTo>
                      <a:pt x="3039" y="6109"/>
                      <a:pt x="3053" y="4751"/>
                      <a:pt x="3362" y="3942"/>
                    </a:cubicBezTo>
                    <a:cubicBezTo>
                      <a:pt x="3931" y="2444"/>
                      <a:pt x="5818" y="1441"/>
                      <a:pt x="7524" y="1441"/>
                    </a:cubicBezTo>
                    <a:close/>
                    <a:moveTo>
                      <a:pt x="7406" y="0"/>
                    </a:moveTo>
                    <a:cubicBezTo>
                      <a:pt x="6437" y="0"/>
                      <a:pt x="5382" y="255"/>
                      <a:pt x="4284" y="831"/>
                    </a:cubicBezTo>
                    <a:cubicBezTo>
                      <a:pt x="0" y="3072"/>
                      <a:pt x="583" y="8412"/>
                      <a:pt x="4436" y="10219"/>
                    </a:cubicBezTo>
                    <a:cubicBezTo>
                      <a:pt x="4438" y="10361"/>
                      <a:pt x="5820" y="10937"/>
                      <a:pt x="7459" y="10937"/>
                    </a:cubicBezTo>
                    <a:cubicBezTo>
                      <a:pt x="9147" y="10937"/>
                      <a:pt x="11109" y="10326"/>
                      <a:pt x="12120" y="7999"/>
                    </a:cubicBezTo>
                    <a:cubicBezTo>
                      <a:pt x="13814" y="4128"/>
                      <a:pt x="11308" y="0"/>
                      <a:pt x="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2" name="Google Shape;16892;p100"/>
              <p:cNvSpPr/>
              <p:nvPr/>
            </p:nvSpPr>
            <p:spPr>
              <a:xfrm>
                <a:off x="7513123" y="2044930"/>
                <a:ext cx="60133" cy="47259"/>
              </a:xfrm>
              <a:custGeom>
                <a:rect b="b" l="l" r="r" t="t"/>
                <a:pathLst>
                  <a:path extrusionOk="0" h="1494" w="1901">
                    <a:moveTo>
                      <a:pt x="1155" y="0"/>
                    </a:moveTo>
                    <a:cubicBezTo>
                      <a:pt x="1104" y="0"/>
                      <a:pt x="1065" y="16"/>
                      <a:pt x="1046" y="48"/>
                    </a:cubicBezTo>
                    <a:cubicBezTo>
                      <a:pt x="1010" y="41"/>
                      <a:pt x="976" y="38"/>
                      <a:pt x="942" y="38"/>
                    </a:cubicBezTo>
                    <a:cubicBezTo>
                      <a:pt x="244" y="38"/>
                      <a:pt x="1" y="1379"/>
                      <a:pt x="949" y="1488"/>
                    </a:cubicBezTo>
                    <a:cubicBezTo>
                      <a:pt x="978" y="1492"/>
                      <a:pt x="1007" y="1493"/>
                      <a:pt x="1036" y="1493"/>
                    </a:cubicBezTo>
                    <a:cubicBezTo>
                      <a:pt x="1509" y="1493"/>
                      <a:pt x="1901" y="1055"/>
                      <a:pt x="1758" y="545"/>
                    </a:cubicBezTo>
                    <a:cubicBezTo>
                      <a:pt x="1662" y="200"/>
                      <a:pt x="1335" y="0"/>
                      <a:pt x="11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893" name="Google Shape;16893;p100"/>
            <p:cNvGrpSpPr/>
            <p:nvPr/>
          </p:nvGrpSpPr>
          <p:grpSpPr>
            <a:xfrm>
              <a:off x="8547863" y="1371449"/>
              <a:ext cx="383702" cy="612816"/>
              <a:chOff x="6705988" y="1508474"/>
              <a:chExt cx="383702" cy="612816"/>
            </a:xfrm>
          </p:grpSpPr>
          <p:sp>
            <p:nvSpPr>
              <p:cNvPr id="16894" name="Google Shape;16894;p100"/>
              <p:cNvSpPr/>
              <p:nvPr/>
            </p:nvSpPr>
            <p:spPr>
              <a:xfrm>
                <a:off x="6718767" y="1887274"/>
                <a:ext cx="51086" cy="29608"/>
              </a:xfrm>
              <a:custGeom>
                <a:rect b="b" l="l" r="r" t="t"/>
                <a:pathLst>
                  <a:path extrusionOk="0" h="936" w="1615">
                    <a:moveTo>
                      <a:pt x="1203" y="675"/>
                    </a:moveTo>
                    <a:cubicBezTo>
                      <a:pt x="1210" y="677"/>
                      <a:pt x="1216" y="680"/>
                      <a:pt x="1216" y="680"/>
                    </a:cubicBezTo>
                    <a:cubicBezTo>
                      <a:pt x="1216" y="680"/>
                      <a:pt x="1212" y="679"/>
                      <a:pt x="1203" y="675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44" y="30"/>
                      <a:pt x="537" y="109"/>
                    </a:cubicBezTo>
                    <a:cubicBezTo>
                      <a:pt x="205" y="143"/>
                      <a:pt x="2" y="428"/>
                      <a:pt x="5" y="743"/>
                    </a:cubicBezTo>
                    <a:cubicBezTo>
                      <a:pt x="7" y="861"/>
                      <a:pt x="115" y="936"/>
                      <a:pt x="219" y="936"/>
                    </a:cubicBezTo>
                    <a:cubicBezTo>
                      <a:pt x="275" y="936"/>
                      <a:pt x="330" y="914"/>
                      <a:pt x="367" y="866"/>
                    </a:cubicBezTo>
                    <a:cubicBezTo>
                      <a:pt x="462" y="744"/>
                      <a:pt x="525" y="599"/>
                      <a:pt x="786" y="599"/>
                    </a:cubicBezTo>
                    <a:cubicBezTo>
                      <a:pt x="895" y="599"/>
                      <a:pt x="1039" y="624"/>
                      <a:pt x="1233" y="687"/>
                    </a:cubicBezTo>
                    <a:cubicBezTo>
                      <a:pt x="1320" y="720"/>
                      <a:pt x="1400" y="765"/>
                      <a:pt x="1466" y="765"/>
                    </a:cubicBezTo>
                    <a:cubicBezTo>
                      <a:pt x="1510" y="765"/>
                      <a:pt x="1548" y="745"/>
                      <a:pt x="1578" y="686"/>
                    </a:cubicBezTo>
                    <a:cubicBezTo>
                      <a:pt x="1614" y="616"/>
                      <a:pt x="1586" y="523"/>
                      <a:pt x="1514" y="488"/>
                    </a:cubicBezTo>
                    <a:cubicBezTo>
                      <a:pt x="1356" y="414"/>
                      <a:pt x="1183" y="287"/>
                      <a:pt x="978" y="197"/>
                    </a:cubicBezTo>
                    <a:lnTo>
                      <a:pt x="978" y="197"/>
                    </a:lnTo>
                    <a:cubicBezTo>
                      <a:pt x="1044" y="211"/>
                      <a:pt x="1073" y="216"/>
                      <a:pt x="1073" y="216"/>
                    </a:cubicBezTo>
                    <a:cubicBezTo>
                      <a:pt x="1073" y="216"/>
                      <a:pt x="1037" y="209"/>
                      <a:pt x="978" y="197"/>
                    </a:cubicBezTo>
                    <a:lnTo>
                      <a:pt x="978" y="197"/>
                    </a:lnTo>
                    <a:cubicBezTo>
                      <a:pt x="899" y="163"/>
                      <a:pt x="815" y="134"/>
                      <a:pt x="726" y="116"/>
                    </a:cubicBezTo>
                    <a:cubicBezTo>
                      <a:pt x="688" y="109"/>
                      <a:pt x="647" y="105"/>
                      <a:pt x="607" y="105"/>
                    </a:cubicBezTo>
                    <a:cubicBezTo>
                      <a:pt x="584" y="105"/>
                      <a:pt x="561" y="106"/>
                      <a:pt x="539" y="109"/>
                    </a:cubicBezTo>
                    <a:lnTo>
                      <a:pt x="539" y="109"/>
                    </a:lnTo>
                    <a:cubicBezTo>
                      <a:pt x="270" y="55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5" name="Google Shape;16895;p100"/>
              <p:cNvSpPr/>
              <p:nvPr/>
            </p:nvSpPr>
            <p:spPr>
              <a:xfrm>
                <a:off x="6748091" y="1908784"/>
                <a:ext cx="36852" cy="30367"/>
              </a:xfrm>
              <a:custGeom>
                <a:rect b="b" l="l" r="r" t="t"/>
                <a:pathLst>
                  <a:path extrusionOk="0" h="960" w="1165">
                    <a:moveTo>
                      <a:pt x="628" y="108"/>
                    </a:moveTo>
                    <a:cubicBezTo>
                      <a:pt x="700" y="122"/>
                      <a:pt x="763" y="135"/>
                      <a:pt x="818" y="146"/>
                    </a:cubicBezTo>
                    <a:lnTo>
                      <a:pt x="818" y="146"/>
                    </a:lnTo>
                    <a:cubicBezTo>
                      <a:pt x="815" y="145"/>
                      <a:pt x="812" y="143"/>
                      <a:pt x="809" y="142"/>
                    </a:cubicBezTo>
                    <a:cubicBezTo>
                      <a:pt x="750" y="119"/>
                      <a:pt x="693" y="109"/>
                      <a:pt x="628" y="108"/>
                    </a:cubicBezTo>
                    <a:close/>
                    <a:moveTo>
                      <a:pt x="666" y="384"/>
                    </a:moveTo>
                    <a:cubicBezTo>
                      <a:pt x="673" y="385"/>
                      <a:pt x="678" y="388"/>
                      <a:pt x="677" y="388"/>
                    </a:cubicBezTo>
                    <a:cubicBezTo>
                      <a:pt x="676" y="388"/>
                      <a:pt x="673" y="387"/>
                      <a:pt x="666" y="384"/>
                    </a:cubicBezTo>
                    <a:close/>
                    <a:moveTo>
                      <a:pt x="93" y="0"/>
                    </a:moveTo>
                    <a:cubicBezTo>
                      <a:pt x="92" y="0"/>
                      <a:pt x="358" y="54"/>
                      <a:pt x="625" y="108"/>
                    </a:cubicBezTo>
                    <a:lnTo>
                      <a:pt x="625" y="108"/>
                    </a:lnTo>
                    <a:cubicBezTo>
                      <a:pt x="624" y="108"/>
                      <a:pt x="622" y="108"/>
                      <a:pt x="620" y="108"/>
                    </a:cubicBezTo>
                    <a:cubicBezTo>
                      <a:pt x="337" y="108"/>
                      <a:pt x="71" y="476"/>
                      <a:pt x="14" y="816"/>
                    </a:cubicBezTo>
                    <a:cubicBezTo>
                      <a:pt x="0" y="906"/>
                      <a:pt x="66" y="960"/>
                      <a:pt x="133" y="960"/>
                    </a:cubicBezTo>
                    <a:cubicBezTo>
                      <a:pt x="182" y="960"/>
                      <a:pt x="231" y="930"/>
                      <a:pt x="249" y="864"/>
                    </a:cubicBezTo>
                    <a:cubicBezTo>
                      <a:pt x="295" y="682"/>
                      <a:pt x="462" y="385"/>
                      <a:pt x="646" y="383"/>
                    </a:cubicBezTo>
                    <a:cubicBezTo>
                      <a:pt x="707" y="391"/>
                      <a:pt x="742" y="414"/>
                      <a:pt x="787" y="453"/>
                    </a:cubicBezTo>
                    <a:cubicBezTo>
                      <a:pt x="818" y="478"/>
                      <a:pt x="851" y="489"/>
                      <a:pt x="882" y="489"/>
                    </a:cubicBezTo>
                    <a:cubicBezTo>
                      <a:pt x="1021" y="489"/>
                      <a:pt x="1128" y="279"/>
                      <a:pt x="820" y="147"/>
                    </a:cubicBezTo>
                    <a:lnTo>
                      <a:pt x="820" y="147"/>
                    </a:lnTo>
                    <a:cubicBezTo>
                      <a:pt x="1010" y="185"/>
                      <a:pt x="1164" y="216"/>
                      <a:pt x="1164" y="216"/>
                    </a:cubicBezTo>
                    <a:cubicBezTo>
                      <a:pt x="1164" y="216"/>
                      <a:pt x="1068" y="196"/>
                      <a:pt x="818" y="146"/>
                    </a:cubicBezTo>
                    <a:lnTo>
                      <a:pt x="818" y="146"/>
                    </a:lnTo>
                    <a:cubicBezTo>
                      <a:pt x="819" y="146"/>
                      <a:pt x="819" y="146"/>
                      <a:pt x="820" y="147"/>
                    </a:cubicBezTo>
                    <a:lnTo>
                      <a:pt x="820" y="147"/>
                    </a:lnTo>
                    <a:cubicBezTo>
                      <a:pt x="758" y="134"/>
                      <a:pt x="692" y="121"/>
                      <a:pt x="625" y="108"/>
                    </a:cubicBezTo>
                    <a:lnTo>
                      <a:pt x="625" y="108"/>
                    </a:lnTo>
                    <a:cubicBezTo>
                      <a:pt x="626" y="108"/>
                      <a:pt x="627" y="108"/>
                      <a:pt x="628" y="108"/>
                    </a:cubicBezTo>
                    <a:cubicBezTo>
                      <a:pt x="237" y="29"/>
                      <a:pt x="93" y="0"/>
                      <a:pt x="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6" name="Google Shape;16896;p100"/>
              <p:cNvSpPr/>
              <p:nvPr/>
            </p:nvSpPr>
            <p:spPr>
              <a:xfrm>
                <a:off x="6705988" y="1612482"/>
                <a:ext cx="97017" cy="90184"/>
              </a:xfrm>
              <a:custGeom>
                <a:rect b="b" l="l" r="r" t="t"/>
                <a:pathLst>
                  <a:path extrusionOk="0" h="2851" w="3067">
                    <a:moveTo>
                      <a:pt x="2530" y="109"/>
                    </a:moveTo>
                    <a:lnTo>
                      <a:pt x="2530" y="109"/>
                    </a:lnTo>
                    <a:cubicBezTo>
                      <a:pt x="2530" y="109"/>
                      <a:pt x="2531" y="109"/>
                      <a:pt x="2531" y="109"/>
                    </a:cubicBezTo>
                    <a:cubicBezTo>
                      <a:pt x="2531" y="109"/>
                      <a:pt x="2530" y="109"/>
                      <a:pt x="2530" y="109"/>
                    </a:cubicBezTo>
                    <a:close/>
                    <a:moveTo>
                      <a:pt x="2531" y="109"/>
                    </a:moveTo>
                    <a:lnTo>
                      <a:pt x="2531" y="109"/>
                    </a:lnTo>
                    <a:cubicBezTo>
                      <a:pt x="2532" y="109"/>
                      <a:pt x="2533" y="109"/>
                      <a:pt x="2534" y="109"/>
                    </a:cubicBezTo>
                    <a:lnTo>
                      <a:pt x="2534" y="109"/>
                    </a:lnTo>
                    <a:cubicBezTo>
                      <a:pt x="2533" y="109"/>
                      <a:pt x="2532" y="109"/>
                      <a:pt x="2531" y="109"/>
                    </a:cubicBezTo>
                    <a:close/>
                    <a:moveTo>
                      <a:pt x="1994" y="1"/>
                    </a:moveTo>
                    <a:lnTo>
                      <a:pt x="1994" y="1"/>
                    </a:lnTo>
                    <a:cubicBezTo>
                      <a:pt x="1994" y="1"/>
                      <a:pt x="2258" y="54"/>
                      <a:pt x="2524" y="108"/>
                    </a:cubicBezTo>
                    <a:lnTo>
                      <a:pt x="2524" y="108"/>
                    </a:lnTo>
                    <a:cubicBezTo>
                      <a:pt x="2513" y="106"/>
                      <a:pt x="2500" y="105"/>
                      <a:pt x="2487" y="105"/>
                    </a:cubicBezTo>
                    <a:cubicBezTo>
                      <a:pt x="1937" y="105"/>
                      <a:pt x="1" y="1703"/>
                      <a:pt x="757" y="1854"/>
                    </a:cubicBezTo>
                    <a:cubicBezTo>
                      <a:pt x="813" y="1866"/>
                      <a:pt x="850" y="1868"/>
                      <a:pt x="883" y="1868"/>
                    </a:cubicBezTo>
                    <a:cubicBezTo>
                      <a:pt x="911" y="1868"/>
                      <a:pt x="935" y="1866"/>
                      <a:pt x="966" y="1866"/>
                    </a:cubicBezTo>
                    <a:cubicBezTo>
                      <a:pt x="1020" y="1866"/>
                      <a:pt x="1092" y="1872"/>
                      <a:pt x="1231" y="1901"/>
                    </a:cubicBezTo>
                    <a:lnTo>
                      <a:pt x="1231" y="1900"/>
                    </a:lnTo>
                    <a:cubicBezTo>
                      <a:pt x="1232" y="1907"/>
                      <a:pt x="1251" y="1916"/>
                      <a:pt x="1268" y="1926"/>
                    </a:cubicBezTo>
                    <a:cubicBezTo>
                      <a:pt x="1289" y="1943"/>
                      <a:pt x="1301" y="1952"/>
                      <a:pt x="1318" y="1980"/>
                    </a:cubicBezTo>
                    <a:cubicBezTo>
                      <a:pt x="1191" y="2136"/>
                      <a:pt x="1016" y="2219"/>
                      <a:pt x="904" y="2378"/>
                    </a:cubicBezTo>
                    <a:cubicBezTo>
                      <a:pt x="880" y="2414"/>
                      <a:pt x="864" y="2453"/>
                      <a:pt x="867" y="2510"/>
                    </a:cubicBezTo>
                    <a:cubicBezTo>
                      <a:pt x="873" y="2582"/>
                      <a:pt x="911" y="2642"/>
                      <a:pt x="981" y="2683"/>
                    </a:cubicBezTo>
                    <a:lnTo>
                      <a:pt x="1012" y="2702"/>
                    </a:lnTo>
                    <a:cubicBezTo>
                      <a:pt x="1082" y="2748"/>
                      <a:pt x="1109" y="2762"/>
                      <a:pt x="1215" y="2795"/>
                    </a:cubicBezTo>
                    <a:cubicBezTo>
                      <a:pt x="1289" y="2818"/>
                      <a:pt x="1367" y="2832"/>
                      <a:pt x="1444" y="2841"/>
                    </a:cubicBezTo>
                    <a:cubicBezTo>
                      <a:pt x="1505" y="2847"/>
                      <a:pt x="1559" y="2850"/>
                      <a:pt x="1609" y="2850"/>
                    </a:cubicBezTo>
                    <a:cubicBezTo>
                      <a:pt x="1727" y="2850"/>
                      <a:pt x="1827" y="2833"/>
                      <a:pt x="1954" y="2802"/>
                    </a:cubicBezTo>
                    <a:cubicBezTo>
                      <a:pt x="2095" y="2753"/>
                      <a:pt x="2138" y="2574"/>
                      <a:pt x="2032" y="2464"/>
                    </a:cubicBezTo>
                    <a:cubicBezTo>
                      <a:pt x="2104" y="2030"/>
                      <a:pt x="2234" y="374"/>
                      <a:pt x="2541" y="304"/>
                    </a:cubicBezTo>
                    <a:cubicBezTo>
                      <a:pt x="2594" y="291"/>
                      <a:pt x="2621" y="223"/>
                      <a:pt x="2604" y="175"/>
                    </a:cubicBezTo>
                    <a:cubicBezTo>
                      <a:pt x="2597" y="149"/>
                      <a:pt x="2577" y="129"/>
                      <a:pt x="2554" y="117"/>
                    </a:cubicBezTo>
                    <a:cubicBezTo>
                      <a:pt x="2549" y="115"/>
                      <a:pt x="2542" y="112"/>
                      <a:pt x="2536" y="110"/>
                    </a:cubicBezTo>
                    <a:lnTo>
                      <a:pt x="2536" y="110"/>
                    </a:lnTo>
                    <a:cubicBezTo>
                      <a:pt x="2802" y="163"/>
                      <a:pt x="3066" y="217"/>
                      <a:pt x="3066" y="217"/>
                    </a:cubicBezTo>
                    <a:cubicBezTo>
                      <a:pt x="3066" y="217"/>
                      <a:pt x="2924" y="188"/>
                      <a:pt x="2534" y="109"/>
                    </a:cubicBezTo>
                    <a:lnTo>
                      <a:pt x="2534" y="109"/>
                    </a:lnTo>
                    <a:cubicBezTo>
                      <a:pt x="2534" y="110"/>
                      <a:pt x="2535" y="110"/>
                      <a:pt x="2536" y="110"/>
                    </a:cubicBezTo>
                    <a:lnTo>
                      <a:pt x="2536" y="110"/>
                    </a:lnTo>
                    <a:cubicBezTo>
                      <a:pt x="2532" y="109"/>
                      <a:pt x="2528" y="108"/>
                      <a:pt x="2524" y="108"/>
                    </a:cubicBezTo>
                    <a:lnTo>
                      <a:pt x="2524" y="108"/>
                    </a:lnTo>
                    <a:cubicBezTo>
                      <a:pt x="2526" y="108"/>
                      <a:pt x="2528" y="108"/>
                      <a:pt x="2530" y="109"/>
                    </a:cubicBezTo>
                    <a:lnTo>
                      <a:pt x="2530" y="109"/>
                    </a:lnTo>
                    <a:cubicBezTo>
                      <a:pt x="2138" y="30"/>
                      <a:pt x="1995" y="1"/>
                      <a:pt x="1994" y="1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7" name="Google Shape;16897;p100"/>
              <p:cNvSpPr/>
              <p:nvPr/>
            </p:nvSpPr>
            <p:spPr>
              <a:xfrm>
                <a:off x="6725568" y="1902604"/>
                <a:ext cx="47639" cy="30494"/>
              </a:xfrm>
              <a:custGeom>
                <a:rect b="b" l="l" r="r" t="t"/>
                <a:pathLst>
                  <a:path extrusionOk="0" h="964" w="1506">
                    <a:moveTo>
                      <a:pt x="89" y="0"/>
                    </a:moveTo>
                    <a:cubicBezTo>
                      <a:pt x="88" y="0"/>
                      <a:pt x="231" y="29"/>
                      <a:pt x="624" y="109"/>
                    </a:cubicBezTo>
                    <a:cubicBezTo>
                      <a:pt x="405" y="169"/>
                      <a:pt x="215" y="331"/>
                      <a:pt x="136" y="591"/>
                    </a:cubicBezTo>
                    <a:cubicBezTo>
                      <a:pt x="127" y="623"/>
                      <a:pt x="120" y="653"/>
                      <a:pt x="117" y="680"/>
                    </a:cubicBezTo>
                    <a:lnTo>
                      <a:pt x="117" y="680"/>
                    </a:lnTo>
                    <a:cubicBezTo>
                      <a:pt x="36" y="664"/>
                      <a:pt x="1" y="657"/>
                      <a:pt x="1" y="657"/>
                    </a:cubicBezTo>
                    <a:lnTo>
                      <a:pt x="1" y="657"/>
                    </a:lnTo>
                    <a:cubicBezTo>
                      <a:pt x="0" y="657"/>
                      <a:pt x="45" y="666"/>
                      <a:pt x="117" y="681"/>
                    </a:cubicBezTo>
                    <a:lnTo>
                      <a:pt x="117" y="681"/>
                    </a:lnTo>
                    <a:cubicBezTo>
                      <a:pt x="117" y="681"/>
                      <a:pt x="117" y="681"/>
                      <a:pt x="117" y="680"/>
                    </a:cubicBezTo>
                    <a:lnTo>
                      <a:pt x="117" y="680"/>
                    </a:lnTo>
                    <a:cubicBezTo>
                      <a:pt x="202" y="697"/>
                      <a:pt x="337" y="724"/>
                      <a:pt x="537" y="765"/>
                    </a:cubicBezTo>
                    <a:cubicBezTo>
                      <a:pt x="538" y="765"/>
                      <a:pt x="539" y="765"/>
                      <a:pt x="540" y="765"/>
                    </a:cubicBezTo>
                    <a:lnTo>
                      <a:pt x="540" y="765"/>
                    </a:lnTo>
                    <a:cubicBezTo>
                      <a:pt x="662" y="587"/>
                      <a:pt x="852" y="416"/>
                      <a:pt x="1022" y="416"/>
                    </a:cubicBezTo>
                    <a:cubicBezTo>
                      <a:pt x="1082" y="416"/>
                      <a:pt x="1140" y="437"/>
                      <a:pt x="1192" y="488"/>
                    </a:cubicBezTo>
                    <a:cubicBezTo>
                      <a:pt x="1222" y="518"/>
                      <a:pt x="1256" y="531"/>
                      <a:pt x="1289" y="531"/>
                    </a:cubicBezTo>
                    <a:cubicBezTo>
                      <a:pt x="1403" y="531"/>
                      <a:pt x="1506" y="382"/>
                      <a:pt x="1391" y="263"/>
                    </a:cubicBezTo>
                    <a:cubicBezTo>
                      <a:pt x="1248" y="119"/>
                      <a:pt x="1051" y="80"/>
                      <a:pt x="1039" y="80"/>
                    </a:cubicBezTo>
                    <a:cubicBezTo>
                      <a:pt x="1037" y="80"/>
                      <a:pt x="1040" y="81"/>
                      <a:pt x="1046" y="82"/>
                    </a:cubicBezTo>
                    <a:lnTo>
                      <a:pt x="1046" y="82"/>
                    </a:lnTo>
                    <a:cubicBezTo>
                      <a:pt x="997" y="72"/>
                      <a:pt x="947" y="68"/>
                      <a:pt x="897" y="68"/>
                    </a:cubicBezTo>
                    <a:cubicBezTo>
                      <a:pt x="806" y="68"/>
                      <a:pt x="714" y="83"/>
                      <a:pt x="627" y="108"/>
                    </a:cubicBezTo>
                    <a:lnTo>
                      <a:pt x="627" y="108"/>
                    </a:lnTo>
                    <a:cubicBezTo>
                      <a:pt x="359" y="54"/>
                      <a:pt x="90" y="0"/>
                      <a:pt x="89" y="0"/>
                    </a:cubicBezTo>
                    <a:close/>
                    <a:moveTo>
                      <a:pt x="540" y="765"/>
                    </a:moveTo>
                    <a:cubicBezTo>
                      <a:pt x="540" y="766"/>
                      <a:pt x="540" y="766"/>
                      <a:pt x="540" y="766"/>
                    </a:cubicBezTo>
                    <a:lnTo>
                      <a:pt x="540" y="766"/>
                    </a:lnTo>
                    <a:cubicBezTo>
                      <a:pt x="806" y="820"/>
                      <a:pt x="1071" y="873"/>
                      <a:pt x="1072" y="873"/>
                    </a:cubicBezTo>
                    <a:cubicBezTo>
                      <a:pt x="1073" y="873"/>
                      <a:pt x="931" y="844"/>
                      <a:pt x="540" y="765"/>
                    </a:cubicBezTo>
                    <a:close/>
                    <a:moveTo>
                      <a:pt x="117" y="681"/>
                    </a:moveTo>
                    <a:cubicBezTo>
                      <a:pt x="97" y="864"/>
                      <a:pt x="208" y="963"/>
                      <a:pt x="318" y="963"/>
                    </a:cubicBezTo>
                    <a:cubicBezTo>
                      <a:pt x="381" y="963"/>
                      <a:pt x="444" y="930"/>
                      <a:pt x="481" y="862"/>
                    </a:cubicBezTo>
                    <a:cubicBezTo>
                      <a:pt x="498" y="830"/>
                      <a:pt x="518" y="798"/>
                      <a:pt x="540" y="766"/>
                    </a:cubicBezTo>
                    <a:lnTo>
                      <a:pt x="540" y="766"/>
                    </a:lnTo>
                    <a:cubicBezTo>
                      <a:pt x="539" y="766"/>
                      <a:pt x="537" y="766"/>
                      <a:pt x="536" y="766"/>
                    </a:cubicBezTo>
                    <a:lnTo>
                      <a:pt x="536" y="766"/>
                    </a:lnTo>
                    <a:cubicBezTo>
                      <a:pt x="527" y="778"/>
                      <a:pt x="523" y="784"/>
                      <a:pt x="523" y="784"/>
                    </a:cubicBezTo>
                    <a:cubicBezTo>
                      <a:pt x="523" y="784"/>
                      <a:pt x="527" y="778"/>
                      <a:pt x="536" y="766"/>
                    </a:cubicBezTo>
                    <a:lnTo>
                      <a:pt x="536" y="766"/>
                    </a:lnTo>
                    <a:cubicBezTo>
                      <a:pt x="536" y="766"/>
                      <a:pt x="536" y="766"/>
                      <a:pt x="536" y="766"/>
                    </a:cubicBezTo>
                    <a:lnTo>
                      <a:pt x="536" y="766"/>
                    </a:lnTo>
                    <a:cubicBezTo>
                      <a:pt x="537" y="765"/>
                      <a:pt x="537" y="765"/>
                      <a:pt x="537" y="765"/>
                    </a:cubicBezTo>
                    <a:lnTo>
                      <a:pt x="537" y="765"/>
                    </a:lnTo>
                    <a:cubicBezTo>
                      <a:pt x="537" y="765"/>
                      <a:pt x="537" y="765"/>
                      <a:pt x="536" y="766"/>
                    </a:cubicBezTo>
                    <a:lnTo>
                      <a:pt x="536" y="766"/>
                    </a:lnTo>
                    <a:cubicBezTo>
                      <a:pt x="378" y="734"/>
                      <a:pt x="220" y="702"/>
                      <a:pt x="117" y="68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8" name="Google Shape;16898;p100"/>
              <p:cNvSpPr/>
              <p:nvPr/>
            </p:nvSpPr>
            <p:spPr>
              <a:xfrm>
                <a:off x="6709530" y="1508474"/>
                <a:ext cx="333470" cy="612816"/>
              </a:xfrm>
              <a:custGeom>
                <a:rect b="b" l="l" r="r" t="t"/>
                <a:pathLst>
                  <a:path extrusionOk="0" h="19373" w="10542">
                    <a:moveTo>
                      <a:pt x="6317" y="1"/>
                    </a:moveTo>
                    <a:cubicBezTo>
                      <a:pt x="6214" y="1"/>
                      <a:pt x="6030" y="21"/>
                      <a:pt x="5971" y="32"/>
                    </a:cubicBezTo>
                    <a:cubicBezTo>
                      <a:pt x="3755" y="388"/>
                      <a:pt x="762" y="4366"/>
                      <a:pt x="2077" y="7154"/>
                    </a:cubicBezTo>
                    <a:cubicBezTo>
                      <a:pt x="2062" y="7164"/>
                      <a:pt x="2051" y="7183"/>
                      <a:pt x="2046" y="7204"/>
                    </a:cubicBezTo>
                    <a:cubicBezTo>
                      <a:pt x="2005" y="7369"/>
                      <a:pt x="1955" y="7541"/>
                      <a:pt x="1886" y="7743"/>
                    </a:cubicBezTo>
                    <a:cubicBezTo>
                      <a:pt x="1448" y="9011"/>
                      <a:pt x="0" y="11511"/>
                      <a:pt x="2644" y="13566"/>
                    </a:cubicBezTo>
                    <a:lnTo>
                      <a:pt x="2728" y="13630"/>
                    </a:lnTo>
                    <a:cubicBezTo>
                      <a:pt x="2898" y="13762"/>
                      <a:pt x="2993" y="13841"/>
                      <a:pt x="2993" y="13841"/>
                    </a:cubicBezTo>
                    <a:cubicBezTo>
                      <a:pt x="3437" y="14200"/>
                      <a:pt x="3682" y="14371"/>
                      <a:pt x="4058" y="14488"/>
                    </a:cubicBezTo>
                    <a:cubicBezTo>
                      <a:pt x="4147" y="14517"/>
                      <a:pt x="4248" y="14532"/>
                      <a:pt x="4351" y="14532"/>
                    </a:cubicBezTo>
                    <a:cubicBezTo>
                      <a:pt x="4367" y="14532"/>
                      <a:pt x="4383" y="14532"/>
                      <a:pt x="4399" y="14531"/>
                    </a:cubicBezTo>
                    <a:cubicBezTo>
                      <a:pt x="4401" y="14531"/>
                      <a:pt x="4404" y="14531"/>
                      <a:pt x="4406" y="14531"/>
                    </a:cubicBezTo>
                    <a:cubicBezTo>
                      <a:pt x="4498" y="14531"/>
                      <a:pt x="4683" y="14631"/>
                      <a:pt x="4750" y="14674"/>
                    </a:cubicBezTo>
                    <a:cubicBezTo>
                      <a:pt x="4834" y="14737"/>
                      <a:pt x="4864" y="14774"/>
                      <a:pt x="4915" y="14868"/>
                    </a:cubicBezTo>
                    <a:cubicBezTo>
                      <a:pt x="4978" y="15004"/>
                      <a:pt x="4983" y="15102"/>
                      <a:pt x="5018" y="15359"/>
                    </a:cubicBezTo>
                    <a:cubicBezTo>
                      <a:pt x="5086" y="15891"/>
                      <a:pt x="5202" y="16800"/>
                      <a:pt x="5625" y="16800"/>
                    </a:cubicBezTo>
                    <a:cubicBezTo>
                      <a:pt x="5671" y="16800"/>
                      <a:pt x="5720" y="16789"/>
                      <a:pt x="5774" y="16766"/>
                    </a:cubicBezTo>
                    <a:cubicBezTo>
                      <a:pt x="5779" y="16948"/>
                      <a:pt x="6014" y="18521"/>
                      <a:pt x="6466" y="18521"/>
                    </a:cubicBezTo>
                    <a:cubicBezTo>
                      <a:pt x="6501" y="18521"/>
                      <a:pt x="6538" y="18512"/>
                      <a:pt x="6575" y="18492"/>
                    </a:cubicBezTo>
                    <a:cubicBezTo>
                      <a:pt x="6704" y="18910"/>
                      <a:pt x="6858" y="19373"/>
                      <a:pt x="7022" y="19373"/>
                    </a:cubicBezTo>
                    <a:cubicBezTo>
                      <a:pt x="7081" y="19373"/>
                      <a:pt x="7142" y="19313"/>
                      <a:pt x="7203" y="19169"/>
                    </a:cubicBezTo>
                    <a:cubicBezTo>
                      <a:pt x="7595" y="18248"/>
                      <a:pt x="7777" y="17425"/>
                      <a:pt x="7659" y="14793"/>
                    </a:cubicBezTo>
                    <a:cubicBezTo>
                      <a:pt x="7626" y="14066"/>
                      <a:pt x="7641" y="14464"/>
                      <a:pt x="7760" y="14227"/>
                    </a:cubicBezTo>
                    <a:cubicBezTo>
                      <a:pt x="8258" y="13228"/>
                      <a:pt x="8679" y="12058"/>
                      <a:pt x="8919" y="10853"/>
                    </a:cubicBezTo>
                    <a:cubicBezTo>
                      <a:pt x="9209" y="9402"/>
                      <a:pt x="9336" y="6932"/>
                      <a:pt x="9342" y="6770"/>
                    </a:cubicBezTo>
                    <a:cubicBezTo>
                      <a:pt x="9356" y="6756"/>
                      <a:pt x="9371" y="6739"/>
                      <a:pt x="9381" y="6720"/>
                    </a:cubicBezTo>
                    <a:cubicBezTo>
                      <a:pt x="9392" y="6700"/>
                      <a:pt x="9403" y="6682"/>
                      <a:pt x="9416" y="6661"/>
                    </a:cubicBezTo>
                    <a:cubicBezTo>
                      <a:pt x="9454" y="6607"/>
                      <a:pt x="9495" y="6554"/>
                      <a:pt x="9535" y="6503"/>
                    </a:cubicBezTo>
                    <a:cubicBezTo>
                      <a:pt x="9571" y="6455"/>
                      <a:pt x="9604" y="6411"/>
                      <a:pt x="9638" y="6364"/>
                    </a:cubicBezTo>
                    <a:cubicBezTo>
                      <a:pt x="9860" y="6059"/>
                      <a:pt x="10096" y="5639"/>
                      <a:pt x="9796" y="5407"/>
                    </a:cubicBezTo>
                    <a:lnTo>
                      <a:pt x="9873" y="5344"/>
                    </a:lnTo>
                    <a:cubicBezTo>
                      <a:pt x="9953" y="5275"/>
                      <a:pt x="10032" y="5210"/>
                      <a:pt x="10105" y="5139"/>
                    </a:cubicBezTo>
                    <a:cubicBezTo>
                      <a:pt x="10197" y="5053"/>
                      <a:pt x="10307" y="4939"/>
                      <a:pt x="10369" y="4796"/>
                    </a:cubicBezTo>
                    <a:cubicBezTo>
                      <a:pt x="10397" y="4730"/>
                      <a:pt x="10410" y="4664"/>
                      <a:pt x="10409" y="4595"/>
                    </a:cubicBezTo>
                    <a:cubicBezTo>
                      <a:pt x="10406" y="4535"/>
                      <a:pt x="10384" y="4471"/>
                      <a:pt x="10344" y="4402"/>
                    </a:cubicBezTo>
                    <a:cubicBezTo>
                      <a:pt x="10310" y="4345"/>
                      <a:pt x="10255" y="4292"/>
                      <a:pt x="10175" y="4233"/>
                    </a:cubicBezTo>
                    <a:cubicBezTo>
                      <a:pt x="10134" y="4204"/>
                      <a:pt x="10091" y="4177"/>
                      <a:pt x="10048" y="4154"/>
                    </a:cubicBezTo>
                    <a:cubicBezTo>
                      <a:pt x="10161" y="4070"/>
                      <a:pt x="10247" y="3982"/>
                      <a:pt x="10308" y="3892"/>
                    </a:cubicBezTo>
                    <a:cubicBezTo>
                      <a:pt x="10346" y="3835"/>
                      <a:pt x="10367" y="3783"/>
                      <a:pt x="10376" y="3729"/>
                    </a:cubicBezTo>
                    <a:cubicBezTo>
                      <a:pt x="10387" y="3672"/>
                      <a:pt x="10376" y="3614"/>
                      <a:pt x="10347" y="3557"/>
                    </a:cubicBezTo>
                    <a:cubicBezTo>
                      <a:pt x="10316" y="3496"/>
                      <a:pt x="10255" y="3445"/>
                      <a:pt x="10168" y="3405"/>
                    </a:cubicBezTo>
                    <a:cubicBezTo>
                      <a:pt x="10287" y="3348"/>
                      <a:pt x="10373" y="3278"/>
                      <a:pt x="10433" y="3195"/>
                    </a:cubicBezTo>
                    <a:cubicBezTo>
                      <a:pt x="10476" y="3135"/>
                      <a:pt x="10505" y="3076"/>
                      <a:pt x="10526" y="3002"/>
                    </a:cubicBezTo>
                    <a:cubicBezTo>
                      <a:pt x="10540" y="2947"/>
                      <a:pt x="10542" y="2883"/>
                      <a:pt x="10530" y="2818"/>
                    </a:cubicBezTo>
                    <a:cubicBezTo>
                      <a:pt x="10503" y="2675"/>
                      <a:pt x="10430" y="2538"/>
                      <a:pt x="10297" y="2386"/>
                    </a:cubicBezTo>
                    <a:cubicBezTo>
                      <a:pt x="10175" y="2246"/>
                      <a:pt x="10033" y="2122"/>
                      <a:pt x="9876" y="2015"/>
                    </a:cubicBezTo>
                    <a:cubicBezTo>
                      <a:pt x="9740" y="1922"/>
                      <a:pt x="9595" y="1850"/>
                      <a:pt x="9432" y="1796"/>
                    </a:cubicBezTo>
                    <a:cubicBezTo>
                      <a:pt x="9343" y="1766"/>
                      <a:pt x="9246" y="1742"/>
                      <a:pt x="9136" y="1717"/>
                    </a:cubicBezTo>
                    <a:cubicBezTo>
                      <a:pt x="9084" y="1707"/>
                      <a:pt x="9034" y="1699"/>
                      <a:pt x="8981" y="1691"/>
                    </a:cubicBezTo>
                    <a:lnTo>
                      <a:pt x="8874" y="1674"/>
                    </a:lnTo>
                    <a:cubicBezTo>
                      <a:pt x="8938" y="1656"/>
                      <a:pt x="9005" y="1636"/>
                      <a:pt x="9070" y="1616"/>
                    </a:cubicBezTo>
                    <a:cubicBezTo>
                      <a:pt x="9116" y="1601"/>
                      <a:pt x="9160" y="1588"/>
                      <a:pt x="9206" y="1573"/>
                    </a:cubicBezTo>
                    <a:cubicBezTo>
                      <a:pt x="9358" y="1522"/>
                      <a:pt x="9528" y="1455"/>
                      <a:pt x="9651" y="1323"/>
                    </a:cubicBezTo>
                    <a:cubicBezTo>
                      <a:pt x="9703" y="1266"/>
                      <a:pt x="9740" y="1192"/>
                      <a:pt x="9760" y="1106"/>
                    </a:cubicBezTo>
                    <a:cubicBezTo>
                      <a:pt x="9781" y="1008"/>
                      <a:pt x="9767" y="904"/>
                      <a:pt x="9718" y="808"/>
                    </a:cubicBezTo>
                    <a:cubicBezTo>
                      <a:pt x="9580" y="534"/>
                      <a:pt x="9053" y="403"/>
                      <a:pt x="8745" y="340"/>
                    </a:cubicBezTo>
                    <a:cubicBezTo>
                      <a:pt x="8542" y="299"/>
                      <a:pt x="8336" y="284"/>
                      <a:pt x="8131" y="284"/>
                    </a:cubicBezTo>
                    <a:cubicBezTo>
                      <a:pt x="7513" y="284"/>
                      <a:pt x="6892" y="422"/>
                      <a:pt x="6322" y="429"/>
                    </a:cubicBezTo>
                    <a:cubicBezTo>
                      <a:pt x="6371" y="348"/>
                      <a:pt x="6388" y="324"/>
                      <a:pt x="6465" y="185"/>
                    </a:cubicBezTo>
                    <a:cubicBezTo>
                      <a:pt x="6502" y="121"/>
                      <a:pt x="6467" y="23"/>
                      <a:pt x="6375" y="5"/>
                    </a:cubicBezTo>
                    <a:cubicBezTo>
                      <a:pt x="6362" y="2"/>
                      <a:pt x="6342" y="1"/>
                      <a:pt x="63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99" name="Google Shape;16899;p100"/>
              <p:cNvSpPr/>
              <p:nvPr/>
            </p:nvSpPr>
            <p:spPr>
              <a:xfrm>
                <a:off x="6770170" y="1567247"/>
                <a:ext cx="319520" cy="181033"/>
              </a:xfrm>
              <a:custGeom>
                <a:rect b="b" l="l" r="r" t="t"/>
                <a:pathLst>
                  <a:path extrusionOk="0" h="5723" w="10101">
                    <a:moveTo>
                      <a:pt x="1210" y="1"/>
                    </a:moveTo>
                    <a:cubicBezTo>
                      <a:pt x="1061" y="1"/>
                      <a:pt x="913" y="115"/>
                      <a:pt x="943" y="297"/>
                    </a:cubicBezTo>
                    <a:cubicBezTo>
                      <a:pt x="719" y="313"/>
                      <a:pt x="526" y="508"/>
                      <a:pt x="642" y="703"/>
                    </a:cubicBezTo>
                    <a:cubicBezTo>
                      <a:pt x="530" y="713"/>
                      <a:pt x="413" y="854"/>
                      <a:pt x="459" y="1026"/>
                    </a:cubicBezTo>
                    <a:cubicBezTo>
                      <a:pt x="354" y="1106"/>
                      <a:pt x="297" y="1111"/>
                      <a:pt x="308" y="1260"/>
                    </a:cubicBezTo>
                    <a:cubicBezTo>
                      <a:pt x="1" y="1542"/>
                      <a:pt x="1501" y="1955"/>
                      <a:pt x="2743" y="2474"/>
                    </a:cubicBezTo>
                    <a:cubicBezTo>
                      <a:pt x="7297" y="4374"/>
                      <a:pt x="6825" y="4062"/>
                      <a:pt x="7375" y="4282"/>
                    </a:cubicBezTo>
                    <a:cubicBezTo>
                      <a:pt x="7386" y="4361"/>
                      <a:pt x="7442" y="4425"/>
                      <a:pt x="7541" y="4438"/>
                    </a:cubicBezTo>
                    <a:cubicBezTo>
                      <a:pt x="7681" y="4808"/>
                      <a:pt x="7943" y="5176"/>
                      <a:pt x="8200" y="5428"/>
                    </a:cubicBezTo>
                    <a:cubicBezTo>
                      <a:pt x="8411" y="5638"/>
                      <a:pt x="8597" y="5723"/>
                      <a:pt x="8745" y="5723"/>
                    </a:cubicBezTo>
                    <a:cubicBezTo>
                      <a:pt x="9087" y="5723"/>
                      <a:pt x="9224" y="5268"/>
                      <a:pt x="8990" y="4844"/>
                    </a:cubicBezTo>
                    <a:cubicBezTo>
                      <a:pt x="8870" y="4627"/>
                      <a:pt x="8610" y="4378"/>
                      <a:pt x="8416" y="4218"/>
                    </a:cubicBezTo>
                    <a:lnTo>
                      <a:pt x="8416" y="4218"/>
                    </a:lnTo>
                    <a:cubicBezTo>
                      <a:pt x="8584" y="4244"/>
                      <a:pt x="8737" y="4256"/>
                      <a:pt x="8875" y="4256"/>
                    </a:cubicBezTo>
                    <a:cubicBezTo>
                      <a:pt x="10029" y="4256"/>
                      <a:pt x="10100" y="3433"/>
                      <a:pt x="9050" y="3433"/>
                    </a:cubicBezTo>
                    <a:cubicBezTo>
                      <a:pt x="8781" y="3433"/>
                      <a:pt x="8438" y="3487"/>
                      <a:pt x="8022" y="3622"/>
                    </a:cubicBezTo>
                    <a:cubicBezTo>
                      <a:pt x="7992" y="3598"/>
                      <a:pt x="7945" y="3580"/>
                      <a:pt x="7893" y="3580"/>
                    </a:cubicBezTo>
                    <a:cubicBezTo>
                      <a:pt x="7870" y="3580"/>
                      <a:pt x="7845" y="3584"/>
                      <a:pt x="7822" y="3592"/>
                    </a:cubicBezTo>
                    <a:cubicBezTo>
                      <a:pt x="7815" y="3591"/>
                      <a:pt x="7809" y="3591"/>
                      <a:pt x="7803" y="3591"/>
                    </a:cubicBezTo>
                    <a:cubicBezTo>
                      <a:pt x="7772" y="3591"/>
                      <a:pt x="7740" y="3600"/>
                      <a:pt x="7714" y="3616"/>
                    </a:cubicBezTo>
                    <a:cubicBezTo>
                      <a:pt x="7683" y="3552"/>
                      <a:pt x="6155" y="2770"/>
                      <a:pt x="6086" y="2730"/>
                    </a:cubicBezTo>
                    <a:cubicBezTo>
                      <a:pt x="5987" y="2671"/>
                      <a:pt x="6016" y="2687"/>
                      <a:pt x="5944" y="2644"/>
                    </a:cubicBezTo>
                    <a:cubicBezTo>
                      <a:pt x="5866" y="2597"/>
                      <a:pt x="5901" y="2620"/>
                      <a:pt x="5709" y="2501"/>
                    </a:cubicBezTo>
                    <a:cubicBezTo>
                      <a:pt x="5220" y="2206"/>
                      <a:pt x="1517" y="53"/>
                      <a:pt x="1329" y="27"/>
                    </a:cubicBezTo>
                    <a:cubicBezTo>
                      <a:pt x="1292" y="9"/>
                      <a:pt x="1251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0" name="Google Shape;16900;p100"/>
              <p:cNvSpPr/>
              <p:nvPr/>
            </p:nvSpPr>
            <p:spPr>
              <a:xfrm>
                <a:off x="6799778" y="1662366"/>
                <a:ext cx="35966" cy="27868"/>
              </a:xfrm>
              <a:custGeom>
                <a:rect b="b" l="l" r="r" t="t"/>
                <a:pathLst>
                  <a:path extrusionOk="0" h="881" w="1137">
                    <a:moveTo>
                      <a:pt x="1" y="0"/>
                    </a:moveTo>
                    <a:cubicBezTo>
                      <a:pt x="1" y="0"/>
                      <a:pt x="144" y="29"/>
                      <a:pt x="537" y="108"/>
                    </a:cubicBezTo>
                    <a:cubicBezTo>
                      <a:pt x="365" y="120"/>
                      <a:pt x="214" y="231"/>
                      <a:pt x="100" y="359"/>
                    </a:cubicBezTo>
                    <a:cubicBezTo>
                      <a:pt x="10" y="457"/>
                      <a:pt x="100" y="591"/>
                      <a:pt x="206" y="591"/>
                    </a:cubicBezTo>
                    <a:cubicBezTo>
                      <a:pt x="240" y="591"/>
                      <a:pt x="276" y="577"/>
                      <a:pt x="307" y="544"/>
                    </a:cubicBezTo>
                    <a:cubicBezTo>
                      <a:pt x="348" y="498"/>
                      <a:pt x="390" y="479"/>
                      <a:pt x="432" y="479"/>
                    </a:cubicBezTo>
                    <a:cubicBezTo>
                      <a:pt x="507" y="479"/>
                      <a:pt x="582" y="544"/>
                      <a:pt x="643" y="638"/>
                    </a:cubicBezTo>
                    <a:cubicBezTo>
                      <a:pt x="723" y="761"/>
                      <a:pt x="751" y="881"/>
                      <a:pt x="900" y="881"/>
                    </a:cubicBezTo>
                    <a:cubicBezTo>
                      <a:pt x="907" y="881"/>
                      <a:pt x="915" y="881"/>
                      <a:pt x="923" y="880"/>
                    </a:cubicBezTo>
                    <a:cubicBezTo>
                      <a:pt x="1048" y="871"/>
                      <a:pt x="1137" y="783"/>
                      <a:pt x="1126" y="597"/>
                    </a:cubicBezTo>
                    <a:cubicBezTo>
                      <a:pt x="1119" y="438"/>
                      <a:pt x="1004" y="257"/>
                      <a:pt x="824" y="166"/>
                    </a:cubicBezTo>
                    <a:lnTo>
                      <a:pt x="824" y="166"/>
                    </a:lnTo>
                    <a:cubicBezTo>
                      <a:pt x="1002" y="202"/>
                      <a:pt x="1073" y="216"/>
                      <a:pt x="1073" y="216"/>
                    </a:cubicBezTo>
                    <a:cubicBezTo>
                      <a:pt x="1073" y="216"/>
                      <a:pt x="968" y="195"/>
                      <a:pt x="823" y="166"/>
                    </a:cubicBezTo>
                    <a:lnTo>
                      <a:pt x="823" y="166"/>
                    </a:lnTo>
                    <a:cubicBezTo>
                      <a:pt x="750" y="129"/>
                      <a:pt x="666" y="107"/>
                      <a:pt x="574" y="107"/>
                    </a:cubicBezTo>
                    <a:cubicBezTo>
                      <a:pt x="562" y="107"/>
                      <a:pt x="549" y="107"/>
                      <a:pt x="537" y="108"/>
                    </a:cubicBezTo>
                    <a:lnTo>
                      <a:pt x="537" y="108"/>
                    </a:lnTo>
                    <a:cubicBezTo>
                      <a:pt x="269" y="5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1" name="Google Shape;16901;p100"/>
              <p:cNvSpPr/>
              <p:nvPr/>
            </p:nvSpPr>
            <p:spPr>
              <a:xfrm>
                <a:off x="6868832" y="1539917"/>
                <a:ext cx="190" cy="190"/>
              </a:xfrm>
              <a:custGeom>
                <a:rect b="b" l="l" r="r" t="t"/>
                <a:pathLst>
                  <a:path extrusionOk="0" h="6" w="6">
                    <a:moveTo>
                      <a:pt x="0" y="6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2" name="Google Shape;16902;p100"/>
              <p:cNvSpPr/>
              <p:nvPr/>
            </p:nvSpPr>
            <p:spPr>
              <a:xfrm>
                <a:off x="6856906" y="1528941"/>
                <a:ext cx="24990" cy="18568"/>
              </a:xfrm>
              <a:custGeom>
                <a:rect b="b" l="l" r="r" t="t"/>
                <a:pathLst>
                  <a:path extrusionOk="0" h="587" w="790">
                    <a:moveTo>
                      <a:pt x="708" y="0"/>
                    </a:moveTo>
                    <a:cubicBezTo>
                      <a:pt x="698" y="0"/>
                      <a:pt x="687" y="3"/>
                      <a:pt x="675" y="11"/>
                    </a:cubicBezTo>
                    <a:cubicBezTo>
                      <a:pt x="561" y="81"/>
                      <a:pt x="1" y="487"/>
                      <a:pt x="101" y="575"/>
                    </a:cubicBezTo>
                    <a:cubicBezTo>
                      <a:pt x="109" y="582"/>
                      <a:pt x="121" y="586"/>
                      <a:pt x="133" y="586"/>
                    </a:cubicBezTo>
                    <a:cubicBezTo>
                      <a:pt x="146" y="586"/>
                      <a:pt x="159" y="582"/>
                      <a:pt x="167" y="572"/>
                    </a:cubicBezTo>
                    <a:cubicBezTo>
                      <a:pt x="233" y="493"/>
                      <a:pt x="303" y="422"/>
                      <a:pt x="377" y="353"/>
                    </a:cubicBezTo>
                    <a:lnTo>
                      <a:pt x="377" y="353"/>
                    </a:lnTo>
                    <a:lnTo>
                      <a:pt x="376" y="354"/>
                    </a:lnTo>
                    <a:cubicBezTo>
                      <a:pt x="380" y="351"/>
                      <a:pt x="385" y="348"/>
                      <a:pt x="385" y="348"/>
                    </a:cubicBezTo>
                    <a:lnTo>
                      <a:pt x="385" y="348"/>
                    </a:lnTo>
                    <a:cubicBezTo>
                      <a:pt x="385" y="348"/>
                      <a:pt x="385" y="348"/>
                      <a:pt x="383" y="350"/>
                    </a:cubicBezTo>
                    <a:cubicBezTo>
                      <a:pt x="512" y="238"/>
                      <a:pt x="616" y="174"/>
                      <a:pt x="738" y="108"/>
                    </a:cubicBezTo>
                    <a:cubicBezTo>
                      <a:pt x="789" y="78"/>
                      <a:pt x="760" y="0"/>
                      <a:pt x="70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3" name="Google Shape;16903;p100"/>
              <p:cNvSpPr/>
              <p:nvPr/>
            </p:nvSpPr>
            <p:spPr>
              <a:xfrm>
                <a:off x="6885534" y="1523405"/>
                <a:ext cx="85408" cy="28912"/>
              </a:xfrm>
              <a:custGeom>
                <a:rect b="b" l="l" r="r" t="t"/>
                <a:pathLst>
                  <a:path extrusionOk="0" h="914" w="2700">
                    <a:moveTo>
                      <a:pt x="2423" y="1"/>
                    </a:moveTo>
                    <a:cubicBezTo>
                      <a:pt x="1910" y="1"/>
                      <a:pt x="1375" y="133"/>
                      <a:pt x="940" y="300"/>
                    </a:cubicBezTo>
                    <a:cubicBezTo>
                      <a:pt x="818" y="347"/>
                      <a:pt x="1" y="790"/>
                      <a:pt x="69" y="893"/>
                    </a:cubicBezTo>
                    <a:cubicBezTo>
                      <a:pt x="77" y="906"/>
                      <a:pt x="93" y="914"/>
                      <a:pt x="109" y="914"/>
                    </a:cubicBezTo>
                    <a:cubicBezTo>
                      <a:pt x="118" y="914"/>
                      <a:pt x="127" y="911"/>
                      <a:pt x="134" y="906"/>
                    </a:cubicBezTo>
                    <a:cubicBezTo>
                      <a:pt x="313" y="761"/>
                      <a:pt x="499" y="654"/>
                      <a:pt x="772" y="549"/>
                    </a:cubicBezTo>
                    <a:cubicBezTo>
                      <a:pt x="1281" y="359"/>
                      <a:pt x="1541" y="313"/>
                      <a:pt x="1541" y="313"/>
                    </a:cubicBezTo>
                    <a:cubicBezTo>
                      <a:pt x="1573" y="307"/>
                      <a:pt x="1759" y="283"/>
                      <a:pt x="1789" y="279"/>
                    </a:cubicBezTo>
                    <a:cubicBezTo>
                      <a:pt x="2075" y="239"/>
                      <a:pt x="2325" y="217"/>
                      <a:pt x="2571" y="206"/>
                    </a:cubicBezTo>
                    <a:cubicBezTo>
                      <a:pt x="2657" y="203"/>
                      <a:pt x="2700" y="91"/>
                      <a:pt x="2632" y="28"/>
                    </a:cubicBezTo>
                    <a:cubicBezTo>
                      <a:pt x="2611" y="9"/>
                      <a:pt x="2585" y="4"/>
                      <a:pt x="2556" y="4"/>
                    </a:cubicBezTo>
                    <a:cubicBezTo>
                      <a:pt x="2512" y="2"/>
                      <a:pt x="2468" y="1"/>
                      <a:pt x="242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4" name="Google Shape;16904;p100"/>
              <p:cNvSpPr/>
              <p:nvPr/>
            </p:nvSpPr>
            <p:spPr>
              <a:xfrm>
                <a:off x="6934153" y="1533243"/>
                <a:ext cx="221" cy="63"/>
              </a:xfrm>
              <a:custGeom>
                <a:rect b="b" l="l" r="r" t="t"/>
                <a:pathLst>
                  <a:path extrusionOk="0" h="2" w="7">
                    <a:moveTo>
                      <a:pt x="4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5" name="Google Shape;16905;p100"/>
              <p:cNvSpPr/>
              <p:nvPr/>
            </p:nvSpPr>
            <p:spPr>
              <a:xfrm>
                <a:off x="6936810" y="1537355"/>
                <a:ext cx="25306" cy="8003"/>
              </a:xfrm>
              <a:custGeom>
                <a:rect b="b" l="l" r="r" t="t"/>
                <a:pathLst>
                  <a:path extrusionOk="0" h="253" w="800">
                    <a:moveTo>
                      <a:pt x="699" y="0"/>
                    </a:moveTo>
                    <a:cubicBezTo>
                      <a:pt x="569" y="0"/>
                      <a:pt x="327" y="85"/>
                      <a:pt x="53" y="160"/>
                    </a:cubicBezTo>
                    <a:cubicBezTo>
                      <a:pt x="1" y="173"/>
                      <a:pt x="16" y="252"/>
                      <a:pt x="68" y="252"/>
                    </a:cubicBezTo>
                    <a:cubicBezTo>
                      <a:pt x="73" y="252"/>
                      <a:pt x="78" y="252"/>
                      <a:pt x="84" y="250"/>
                    </a:cubicBezTo>
                    <a:cubicBezTo>
                      <a:pt x="141" y="236"/>
                      <a:pt x="200" y="221"/>
                      <a:pt x="257" y="209"/>
                    </a:cubicBezTo>
                    <a:lnTo>
                      <a:pt x="257" y="209"/>
                    </a:lnTo>
                    <a:cubicBezTo>
                      <a:pt x="254" y="209"/>
                      <a:pt x="248" y="210"/>
                      <a:pt x="245" y="210"/>
                    </a:cubicBezTo>
                    <a:cubicBezTo>
                      <a:pt x="407" y="178"/>
                      <a:pt x="570" y="153"/>
                      <a:pt x="735" y="136"/>
                    </a:cubicBezTo>
                    <a:cubicBezTo>
                      <a:pt x="771" y="131"/>
                      <a:pt x="799" y="101"/>
                      <a:pt x="798" y="64"/>
                    </a:cubicBezTo>
                    <a:cubicBezTo>
                      <a:pt x="794" y="18"/>
                      <a:pt x="759" y="0"/>
                      <a:pt x="6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6" name="Google Shape;16906;p100"/>
              <p:cNvSpPr/>
              <p:nvPr/>
            </p:nvSpPr>
            <p:spPr>
              <a:xfrm>
                <a:off x="6939562" y="1553582"/>
                <a:ext cx="26223" cy="9015"/>
              </a:xfrm>
              <a:custGeom>
                <a:rect b="b" l="l" r="r" t="t"/>
                <a:pathLst>
                  <a:path extrusionOk="0" h="285" w="829">
                    <a:moveTo>
                      <a:pt x="731" y="0"/>
                    </a:moveTo>
                    <a:cubicBezTo>
                      <a:pt x="729" y="0"/>
                      <a:pt x="726" y="0"/>
                      <a:pt x="724" y="1"/>
                    </a:cubicBezTo>
                    <a:cubicBezTo>
                      <a:pt x="505" y="18"/>
                      <a:pt x="289" y="55"/>
                      <a:pt x="74" y="108"/>
                    </a:cubicBezTo>
                    <a:cubicBezTo>
                      <a:pt x="25" y="119"/>
                      <a:pt x="1" y="181"/>
                      <a:pt x="17" y="225"/>
                    </a:cubicBezTo>
                    <a:cubicBezTo>
                      <a:pt x="31" y="270"/>
                      <a:pt x="64" y="284"/>
                      <a:pt x="106" y="284"/>
                    </a:cubicBezTo>
                    <a:cubicBezTo>
                      <a:pt x="164" y="284"/>
                      <a:pt x="239" y="257"/>
                      <a:pt x="304" y="244"/>
                    </a:cubicBezTo>
                    <a:lnTo>
                      <a:pt x="304" y="244"/>
                    </a:lnTo>
                    <a:cubicBezTo>
                      <a:pt x="297" y="245"/>
                      <a:pt x="289" y="247"/>
                      <a:pt x="282" y="248"/>
                    </a:cubicBezTo>
                    <a:lnTo>
                      <a:pt x="282" y="248"/>
                    </a:lnTo>
                    <a:cubicBezTo>
                      <a:pt x="714" y="162"/>
                      <a:pt x="828" y="208"/>
                      <a:pt x="820" y="84"/>
                    </a:cubicBezTo>
                    <a:cubicBezTo>
                      <a:pt x="816" y="39"/>
                      <a:pt x="775" y="0"/>
                      <a:pt x="73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7" name="Google Shape;16907;p100"/>
              <p:cNvSpPr/>
              <p:nvPr/>
            </p:nvSpPr>
            <p:spPr>
              <a:xfrm>
                <a:off x="6949463" y="1579078"/>
                <a:ext cx="70572" cy="9300"/>
              </a:xfrm>
              <a:custGeom>
                <a:rect b="b" l="l" r="r" t="t"/>
                <a:pathLst>
                  <a:path extrusionOk="0" h="294" w="2231">
                    <a:moveTo>
                      <a:pt x="1279" y="0"/>
                    </a:moveTo>
                    <a:cubicBezTo>
                      <a:pt x="667" y="0"/>
                      <a:pt x="95" y="106"/>
                      <a:pt x="49" y="157"/>
                    </a:cubicBezTo>
                    <a:cubicBezTo>
                      <a:pt x="0" y="212"/>
                      <a:pt x="44" y="294"/>
                      <a:pt x="103" y="294"/>
                    </a:cubicBezTo>
                    <a:cubicBezTo>
                      <a:pt x="107" y="294"/>
                      <a:pt x="111" y="293"/>
                      <a:pt x="115" y="293"/>
                    </a:cubicBezTo>
                    <a:cubicBezTo>
                      <a:pt x="448" y="228"/>
                      <a:pt x="787" y="197"/>
                      <a:pt x="1126" y="197"/>
                    </a:cubicBezTo>
                    <a:cubicBezTo>
                      <a:pt x="1244" y="197"/>
                      <a:pt x="1362" y="201"/>
                      <a:pt x="1481" y="208"/>
                    </a:cubicBezTo>
                    <a:cubicBezTo>
                      <a:pt x="1687" y="225"/>
                      <a:pt x="1887" y="256"/>
                      <a:pt x="2088" y="291"/>
                    </a:cubicBezTo>
                    <a:cubicBezTo>
                      <a:pt x="2094" y="292"/>
                      <a:pt x="2100" y="293"/>
                      <a:pt x="2106" y="293"/>
                    </a:cubicBezTo>
                    <a:cubicBezTo>
                      <a:pt x="2155" y="293"/>
                      <a:pt x="2199" y="259"/>
                      <a:pt x="2209" y="211"/>
                    </a:cubicBezTo>
                    <a:cubicBezTo>
                      <a:pt x="2231" y="99"/>
                      <a:pt x="2122" y="85"/>
                      <a:pt x="2016" y="64"/>
                    </a:cubicBezTo>
                    <a:cubicBezTo>
                      <a:pt x="1786" y="18"/>
                      <a:pt x="1529" y="0"/>
                      <a:pt x="127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8" name="Google Shape;16908;p100"/>
              <p:cNvSpPr/>
              <p:nvPr/>
            </p:nvSpPr>
            <p:spPr>
              <a:xfrm>
                <a:off x="6983373" y="1600810"/>
                <a:ext cx="20688" cy="5061"/>
              </a:xfrm>
              <a:custGeom>
                <a:rect b="b" l="l" r="r" t="t"/>
                <a:pathLst>
                  <a:path extrusionOk="0" h="160" w="654">
                    <a:moveTo>
                      <a:pt x="180" y="1"/>
                    </a:moveTo>
                    <a:cubicBezTo>
                      <a:pt x="137" y="1"/>
                      <a:pt x="93" y="2"/>
                      <a:pt x="49" y="5"/>
                    </a:cubicBezTo>
                    <a:cubicBezTo>
                      <a:pt x="22" y="7"/>
                      <a:pt x="0" y="30"/>
                      <a:pt x="5" y="57"/>
                    </a:cubicBezTo>
                    <a:cubicBezTo>
                      <a:pt x="6" y="83"/>
                      <a:pt x="28" y="104"/>
                      <a:pt x="54" y="104"/>
                    </a:cubicBezTo>
                    <a:cubicBezTo>
                      <a:pt x="55" y="104"/>
                      <a:pt x="55" y="104"/>
                      <a:pt x="56" y="104"/>
                    </a:cubicBezTo>
                    <a:cubicBezTo>
                      <a:pt x="92" y="101"/>
                      <a:pt x="127" y="100"/>
                      <a:pt x="161" y="100"/>
                    </a:cubicBezTo>
                    <a:cubicBezTo>
                      <a:pt x="181" y="100"/>
                      <a:pt x="201" y="101"/>
                      <a:pt x="221" y="101"/>
                    </a:cubicBezTo>
                    <a:cubicBezTo>
                      <a:pt x="370" y="111"/>
                      <a:pt x="451" y="130"/>
                      <a:pt x="560" y="157"/>
                    </a:cubicBezTo>
                    <a:cubicBezTo>
                      <a:pt x="566" y="158"/>
                      <a:pt x="571" y="159"/>
                      <a:pt x="575" y="159"/>
                    </a:cubicBezTo>
                    <a:cubicBezTo>
                      <a:pt x="632" y="159"/>
                      <a:pt x="653" y="64"/>
                      <a:pt x="582" y="50"/>
                    </a:cubicBezTo>
                    <a:cubicBezTo>
                      <a:pt x="444" y="15"/>
                      <a:pt x="313" y="1"/>
                      <a:pt x="18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9" name="Google Shape;16909;p100"/>
              <p:cNvSpPr/>
              <p:nvPr/>
            </p:nvSpPr>
            <p:spPr>
              <a:xfrm>
                <a:off x="6982614" y="1619979"/>
                <a:ext cx="24863" cy="8920"/>
              </a:xfrm>
              <a:custGeom>
                <a:rect b="b" l="l" r="r" t="t"/>
                <a:pathLst>
                  <a:path extrusionOk="0" h="282" w="786">
                    <a:moveTo>
                      <a:pt x="85" y="1"/>
                    </a:moveTo>
                    <a:cubicBezTo>
                      <a:pt x="49" y="1"/>
                      <a:pt x="16" y="26"/>
                      <a:pt x="9" y="64"/>
                    </a:cubicBezTo>
                    <a:cubicBezTo>
                      <a:pt x="0" y="104"/>
                      <a:pt x="26" y="145"/>
                      <a:pt x="69" y="154"/>
                    </a:cubicBezTo>
                    <a:cubicBezTo>
                      <a:pt x="268" y="190"/>
                      <a:pt x="467" y="231"/>
                      <a:pt x="663" y="280"/>
                    </a:cubicBezTo>
                    <a:cubicBezTo>
                      <a:pt x="669" y="281"/>
                      <a:pt x="675" y="282"/>
                      <a:pt x="680" y="282"/>
                    </a:cubicBezTo>
                    <a:cubicBezTo>
                      <a:pt x="758" y="282"/>
                      <a:pt x="785" y="159"/>
                      <a:pt x="692" y="135"/>
                    </a:cubicBezTo>
                    <a:cubicBezTo>
                      <a:pt x="497" y="82"/>
                      <a:pt x="301" y="39"/>
                      <a:pt x="100" y="2"/>
                    </a:cubicBezTo>
                    <a:cubicBezTo>
                      <a:pt x="95" y="1"/>
                      <a:pt x="90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0" name="Google Shape;16910;p100"/>
              <p:cNvSpPr/>
              <p:nvPr/>
            </p:nvSpPr>
            <p:spPr>
              <a:xfrm>
                <a:off x="6998747" y="1647974"/>
                <a:ext cx="14140" cy="8731"/>
              </a:xfrm>
              <a:custGeom>
                <a:rect b="b" l="l" r="r" t="t"/>
                <a:pathLst>
                  <a:path extrusionOk="0" h="276" w="447">
                    <a:moveTo>
                      <a:pt x="77" y="1"/>
                    </a:moveTo>
                    <a:cubicBezTo>
                      <a:pt x="36" y="1"/>
                      <a:pt x="1" y="52"/>
                      <a:pt x="28" y="98"/>
                    </a:cubicBezTo>
                    <a:cubicBezTo>
                      <a:pt x="44" y="124"/>
                      <a:pt x="91" y="131"/>
                      <a:pt x="120" y="141"/>
                    </a:cubicBezTo>
                    <a:cubicBezTo>
                      <a:pt x="207" y="175"/>
                      <a:pt x="245" y="195"/>
                      <a:pt x="315" y="240"/>
                    </a:cubicBezTo>
                    <a:cubicBezTo>
                      <a:pt x="338" y="256"/>
                      <a:pt x="358" y="276"/>
                      <a:pt x="385" y="276"/>
                    </a:cubicBezTo>
                    <a:cubicBezTo>
                      <a:pt x="386" y="276"/>
                      <a:pt x="387" y="276"/>
                      <a:pt x="388" y="275"/>
                    </a:cubicBezTo>
                    <a:cubicBezTo>
                      <a:pt x="422" y="274"/>
                      <a:pt x="447" y="243"/>
                      <a:pt x="445" y="210"/>
                    </a:cubicBezTo>
                    <a:cubicBezTo>
                      <a:pt x="444" y="157"/>
                      <a:pt x="311" y="89"/>
                      <a:pt x="266" y="68"/>
                    </a:cubicBezTo>
                    <a:cubicBezTo>
                      <a:pt x="189" y="28"/>
                      <a:pt x="87" y="2"/>
                      <a:pt x="87" y="2"/>
                    </a:cubicBezTo>
                    <a:cubicBezTo>
                      <a:pt x="84" y="1"/>
                      <a:pt x="80" y="1"/>
                      <a:pt x="77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1" name="Google Shape;16911;p100"/>
              <p:cNvSpPr/>
              <p:nvPr/>
            </p:nvSpPr>
            <p:spPr>
              <a:xfrm>
                <a:off x="6791585" y="1759731"/>
                <a:ext cx="125992" cy="145446"/>
              </a:xfrm>
              <a:custGeom>
                <a:rect b="b" l="l" r="r" t="t"/>
                <a:pathLst>
                  <a:path extrusionOk="0" h="4598" w="3983">
                    <a:moveTo>
                      <a:pt x="1594" y="0"/>
                    </a:moveTo>
                    <a:cubicBezTo>
                      <a:pt x="1380" y="0"/>
                      <a:pt x="1159" y="83"/>
                      <a:pt x="934" y="273"/>
                    </a:cubicBezTo>
                    <a:cubicBezTo>
                      <a:pt x="737" y="438"/>
                      <a:pt x="585" y="683"/>
                      <a:pt x="478" y="918"/>
                    </a:cubicBezTo>
                    <a:cubicBezTo>
                      <a:pt x="446" y="987"/>
                      <a:pt x="465" y="1065"/>
                      <a:pt x="522" y="1108"/>
                    </a:cubicBezTo>
                    <a:cubicBezTo>
                      <a:pt x="1" y="2218"/>
                      <a:pt x="1250" y="4598"/>
                      <a:pt x="1884" y="4598"/>
                    </a:cubicBezTo>
                    <a:cubicBezTo>
                      <a:pt x="1929" y="4598"/>
                      <a:pt x="1970" y="4586"/>
                      <a:pt x="2008" y="4560"/>
                    </a:cubicBezTo>
                    <a:cubicBezTo>
                      <a:pt x="2081" y="4512"/>
                      <a:pt x="2101" y="4419"/>
                      <a:pt x="2093" y="4330"/>
                    </a:cubicBezTo>
                    <a:lnTo>
                      <a:pt x="2093" y="4330"/>
                    </a:lnTo>
                    <a:cubicBezTo>
                      <a:pt x="2142" y="4356"/>
                      <a:pt x="2187" y="4368"/>
                      <a:pt x="2228" y="4368"/>
                    </a:cubicBezTo>
                    <a:cubicBezTo>
                      <a:pt x="2428" y="4368"/>
                      <a:pt x="2542" y="4087"/>
                      <a:pt x="2565" y="3769"/>
                    </a:cubicBezTo>
                    <a:cubicBezTo>
                      <a:pt x="2616" y="3814"/>
                      <a:pt x="2680" y="3840"/>
                      <a:pt x="2746" y="3840"/>
                    </a:cubicBezTo>
                    <a:cubicBezTo>
                      <a:pt x="2892" y="3840"/>
                      <a:pt x="3045" y="3713"/>
                      <a:pt x="3065" y="3402"/>
                    </a:cubicBezTo>
                    <a:cubicBezTo>
                      <a:pt x="3095" y="3409"/>
                      <a:pt x="3123" y="3413"/>
                      <a:pt x="3149" y="3413"/>
                    </a:cubicBezTo>
                    <a:cubicBezTo>
                      <a:pt x="3983" y="3413"/>
                      <a:pt x="2963" y="0"/>
                      <a:pt x="1594" y="0"/>
                    </a:cubicBezTo>
                    <a:close/>
                  </a:path>
                </a:pathLst>
              </a:custGeom>
              <a:solidFill>
                <a:srgbClr val="A54F1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2" name="Google Shape;16912;p100"/>
              <p:cNvSpPr/>
              <p:nvPr/>
            </p:nvSpPr>
            <p:spPr>
              <a:xfrm>
                <a:off x="6768652" y="1757137"/>
                <a:ext cx="14045" cy="22775"/>
              </a:xfrm>
              <a:custGeom>
                <a:rect b="b" l="l" r="r" t="t"/>
                <a:pathLst>
                  <a:path extrusionOk="0" h="720" w="444">
                    <a:moveTo>
                      <a:pt x="348" y="1"/>
                    </a:moveTo>
                    <a:cubicBezTo>
                      <a:pt x="320" y="1"/>
                      <a:pt x="292" y="15"/>
                      <a:pt x="282" y="40"/>
                    </a:cubicBezTo>
                    <a:cubicBezTo>
                      <a:pt x="172" y="318"/>
                      <a:pt x="102" y="453"/>
                      <a:pt x="23" y="629"/>
                    </a:cubicBezTo>
                    <a:cubicBezTo>
                      <a:pt x="0" y="679"/>
                      <a:pt x="39" y="720"/>
                      <a:pt x="80" y="720"/>
                    </a:cubicBezTo>
                    <a:cubicBezTo>
                      <a:pt x="101" y="720"/>
                      <a:pt x="123" y="709"/>
                      <a:pt x="137" y="685"/>
                    </a:cubicBezTo>
                    <a:cubicBezTo>
                      <a:pt x="173" y="620"/>
                      <a:pt x="444" y="118"/>
                      <a:pt x="417" y="49"/>
                    </a:cubicBezTo>
                    <a:cubicBezTo>
                      <a:pt x="406" y="16"/>
                      <a:pt x="377" y="1"/>
                      <a:pt x="3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3" name="Google Shape;16913;p100"/>
              <p:cNvSpPr/>
              <p:nvPr/>
            </p:nvSpPr>
            <p:spPr>
              <a:xfrm>
                <a:off x="6787979" y="1765077"/>
                <a:ext cx="7687" cy="16512"/>
              </a:xfrm>
              <a:custGeom>
                <a:rect b="b" l="l" r="r" t="t"/>
                <a:pathLst>
                  <a:path extrusionOk="0" h="522" w="243">
                    <a:moveTo>
                      <a:pt x="147" y="0"/>
                    </a:moveTo>
                    <a:cubicBezTo>
                      <a:pt x="40" y="0"/>
                      <a:pt x="0" y="326"/>
                      <a:pt x="0" y="461"/>
                    </a:cubicBezTo>
                    <a:cubicBezTo>
                      <a:pt x="0" y="495"/>
                      <a:pt x="33" y="521"/>
                      <a:pt x="67" y="521"/>
                    </a:cubicBezTo>
                    <a:cubicBezTo>
                      <a:pt x="84" y="521"/>
                      <a:pt x="101" y="515"/>
                      <a:pt x="113" y="500"/>
                    </a:cubicBezTo>
                    <a:cubicBezTo>
                      <a:pt x="135" y="477"/>
                      <a:pt x="132" y="424"/>
                      <a:pt x="133" y="389"/>
                    </a:cubicBezTo>
                    <a:cubicBezTo>
                      <a:pt x="144" y="289"/>
                      <a:pt x="158" y="239"/>
                      <a:pt x="182" y="167"/>
                    </a:cubicBezTo>
                    <a:cubicBezTo>
                      <a:pt x="205" y="102"/>
                      <a:pt x="242" y="41"/>
                      <a:pt x="178" y="9"/>
                    </a:cubicBezTo>
                    <a:cubicBezTo>
                      <a:pt x="167" y="3"/>
                      <a:pt x="157" y="0"/>
                      <a:pt x="1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4" name="Google Shape;16914;p100"/>
              <p:cNvSpPr/>
              <p:nvPr/>
            </p:nvSpPr>
            <p:spPr>
              <a:xfrm>
                <a:off x="6761598" y="1796710"/>
                <a:ext cx="8889" cy="15468"/>
              </a:xfrm>
              <a:custGeom>
                <a:rect b="b" l="l" r="r" t="t"/>
                <a:pathLst>
                  <a:path extrusionOk="0" h="489" w="281">
                    <a:moveTo>
                      <a:pt x="209" y="0"/>
                    </a:moveTo>
                    <a:cubicBezTo>
                      <a:pt x="192" y="0"/>
                      <a:pt x="174" y="9"/>
                      <a:pt x="164" y="29"/>
                    </a:cubicBezTo>
                    <a:cubicBezTo>
                      <a:pt x="83" y="193"/>
                      <a:pt x="47" y="299"/>
                      <a:pt x="10" y="429"/>
                    </a:cubicBezTo>
                    <a:cubicBezTo>
                      <a:pt x="0" y="462"/>
                      <a:pt x="29" y="489"/>
                      <a:pt x="58" y="489"/>
                    </a:cubicBezTo>
                    <a:cubicBezTo>
                      <a:pt x="77" y="489"/>
                      <a:pt x="96" y="477"/>
                      <a:pt x="104" y="449"/>
                    </a:cubicBezTo>
                    <a:cubicBezTo>
                      <a:pt x="153" y="312"/>
                      <a:pt x="199" y="198"/>
                      <a:pt x="256" y="80"/>
                    </a:cubicBezTo>
                    <a:cubicBezTo>
                      <a:pt x="281" y="36"/>
                      <a:pt x="245" y="0"/>
                      <a:pt x="20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5" name="Google Shape;16915;p100"/>
              <p:cNvSpPr/>
              <p:nvPr/>
            </p:nvSpPr>
            <p:spPr>
              <a:xfrm>
                <a:off x="6772890" y="1801834"/>
                <a:ext cx="6959" cy="20371"/>
              </a:xfrm>
              <a:custGeom>
                <a:rect b="b" l="l" r="r" t="t"/>
                <a:pathLst>
                  <a:path extrusionOk="0" h="644" w="220">
                    <a:moveTo>
                      <a:pt x="138" y="1"/>
                    </a:moveTo>
                    <a:cubicBezTo>
                      <a:pt x="109" y="1"/>
                      <a:pt x="80" y="18"/>
                      <a:pt x="69" y="58"/>
                    </a:cubicBezTo>
                    <a:cubicBezTo>
                      <a:pt x="45" y="145"/>
                      <a:pt x="29" y="235"/>
                      <a:pt x="19" y="327"/>
                    </a:cubicBezTo>
                    <a:cubicBezTo>
                      <a:pt x="11" y="420"/>
                      <a:pt x="1" y="644"/>
                      <a:pt x="93" y="644"/>
                    </a:cubicBezTo>
                    <a:cubicBezTo>
                      <a:pt x="95" y="644"/>
                      <a:pt x="96" y="644"/>
                      <a:pt x="98" y="644"/>
                    </a:cubicBezTo>
                    <a:cubicBezTo>
                      <a:pt x="134" y="641"/>
                      <a:pt x="161" y="609"/>
                      <a:pt x="159" y="575"/>
                    </a:cubicBezTo>
                    <a:cubicBezTo>
                      <a:pt x="147" y="360"/>
                      <a:pt x="162" y="235"/>
                      <a:pt x="205" y="85"/>
                    </a:cubicBezTo>
                    <a:cubicBezTo>
                      <a:pt x="220" y="36"/>
                      <a:pt x="179" y="1"/>
                      <a:pt x="13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6" name="Google Shape;16916;p100"/>
              <p:cNvSpPr/>
              <p:nvPr/>
            </p:nvSpPr>
            <p:spPr>
              <a:xfrm>
                <a:off x="6787568" y="1816290"/>
                <a:ext cx="8952" cy="17430"/>
              </a:xfrm>
              <a:custGeom>
                <a:rect b="b" l="l" r="r" t="t"/>
                <a:pathLst>
                  <a:path extrusionOk="0" h="551" w="283">
                    <a:moveTo>
                      <a:pt x="84" y="0"/>
                    </a:moveTo>
                    <a:cubicBezTo>
                      <a:pt x="41" y="0"/>
                      <a:pt x="0" y="33"/>
                      <a:pt x="10" y="81"/>
                    </a:cubicBezTo>
                    <a:cubicBezTo>
                      <a:pt x="49" y="275"/>
                      <a:pt x="81" y="363"/>
                      <a:pt x="138" y="504"/>
                    </a:cubicBezTo>
                    <a:cubicBezTo>
                      <a:pt x="151" y="537"/>
                      <a:pt x="175" y="551"/>
                      <a:pt x="199" y="551"/>
                    </a:cubicBezTo>
                    <a:cubicBezTo>
                      <a:pt x="241" y="551"/>
                      <a:pt x="282" y="510"/>
                      <a:pt x="264" y="461"/>
                    </a:cubicBezTo>
                    <a:cubicBezTo>
                      <a:pt x="214" y="325"/>
                      <a:pt x="184" y="202"/>
                      <a:pt x="159" y="69"/>
                    </a:cubicBezTo>
                    <a:cubicBezTo>
                      <a:pt x="151" y="20"/>
                      <a:pt x="117" y="0"/>
                      <a:pt x="8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7" name="Google Shape;16917;p100"/>
              <p:cNvSpPr/>
              <p:nvPr/>
            </p:nvSpPr>
            <p:spPr>
              <a:xfrm>
                <a:off x="6758940" y="1848460"/>
                <a:ext cx="11356" cy="19992"/>
              </a:xfrm>
              <a:custGeom>
                <a:rect b="b" l="l" r="r" t="t"/>
                <a:pathLst>
                  <a:path extrusionOk="0" h="632" w="359">
                    <a:moveTo>
                      <a:pt x="199" y="1"/>
                    </a:moveTo>
                    <a:cubicBezTo>
                      <a:pt x="0" y="1"/>
                      <a:pt x="76" y="632"/>
                      <a:pt x="255" y="632"/>
                    </a:cubicBezTo>
                    <a:cubicBezTo>
                      <a:pt x="263" y="632"/>
                      <a:pt x="272" y="630"/>
                      <a:pt x="281" y="627"/>
                    </a:cubicBezTo>
                    <a:cubicBezTo>
                      <a:pt x="327" y="611"/>
                      <a:pt x="358" y="558"/>
                      <a:pt x="338" y="511"/>
                    </a:cubicBezTo>
                    <a:cubicBezTo>
                      <a:pt x="298" y="412"/>
                      <a:pt x="280" y="339"/>
                      <a:pt x="284" y="226"/>
                    </a:cubicBezTo>
                    <a:cubicBezTo>
                      <a:pt x="294" y="122"/>
                      <a:pt x="337" y="26"/>
                      <a:pt x="221" y="3"/>
                    </a:cubicBezTo>
                    <a:cubicBezTo>
                      <a:pt x="213" y="1"/>
                      <a:pt x="206" y="1"/>
                      <a:pt x="1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8" name="Google Shape;16918;p100"/>
              <p:cNvSpPr/>
              <p:nvPr/>
            </p:nvSpPr>
            <p:spPr>
              <a:xfrm>
                <a:off x="6776497" y="1859753"/>
                <a:ext cx="14519" cy="26097"/>
              </a:xfrm>
              <a:custGeom>
                <a:rect b="b" l="l" r="r" t="t"/>
                <a:pathLst>
                  <a:path extrusionOk="0" h="825" w="459">
                    <a:moveTo>
                      <a:pt x="105" y="1"/>
                    </a:moveTo>
                    <a:cubicBezTo>
                      <a:pt x="53" y="1"/>
                      <a:pt x="0" y="46"/>
                      <a:pt x="23" y="110"/>
                    </a:cubicBezTo>
                    <a:cubicBezTo>
                      <a:pt x="97" y="332"/>
                      <a:pt x="180" y="548"/>
                      <a:pt x="267" y="764"/>
                    </a:cubicBezTo>
                    <a:cubicBezTo>
                      <a:pt x="284" y="807"/>
                      <a:pt x="316" y="825"/>
                      <a:pt x="348" y="825"/>
                    </a:cubicBezTo>
                    <a:cubicBezTo>
                      <a:pt x="404" y="825"/>
                      <a:pt x="458" y="772"/>
                      <a:pt x="432" y="707"/>
                    </a:cubicBezTo>
                    <a:cubicBezTo>
                      <a:pt x="346" y="492"/>
                      <a:pt x="256" y="276"/>
                      <a:pt x="180" y="55"/>
                    </a:cubicBezTo>
                    <a:cubicBezTo>
                      <a:pt x="167" y="1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9" name="Google Shape;16919;p100"/>
              <p:cNvSpPr/>
              <p:nvPr/>
            </p:nvSpPr>
            <p:spPr>
              <a:xfrm>
                <a:off x="6812558" y="1893948"/>
                <a:ext cx="13412" cy="15532"/>
              </a:xfrm>
              <a:custGeom>
                <a:rect b="b" l="l" r="r" t="t"/>
                <a:pathLst>
                  <a:path extrusionOk="0" h="491" w="424">
                    <a:moveTo>
                      <a:pt x="150" y="1"/>
                    </a:moveTo>
                    <a:cubicBezTo>
                      <a:pt x="72" y="1"/>
                      <a:pt x="0" y="79"/>
                      <a:pt x="38" y="161"/>
                    </a:cubicBezTo>
                    <a:cubicBezTo>
                      <a:pt x="100" y="295"/>
                      <a:pt x="180" y="490"/>
                      <a:pt x="290" y="490"/>
                    </a:cubicBezTo>
                    <a:cubicBezTo>
                      <a:pt x="310" y="490"/>
                      <a:pt x="331" y="484"/>
                      <a:pt x="353" y="469"/>
                    </a:cubicBezTo>
                    <a:cubicBezTo>
                      <a:pt x="409" y="432"/>
                      <a:pt x="423" y="356"/>
                      <a:pt x="387" y="302"/>
                    </a:cubicBezTo>
                    <a:cubicBezTo>
                      <a:pt x="350" y="242"/>
                      <a:pt x="294" y="149"/>
                      <a:pt x="266" y="83"/>
                    </a:cubicBezTo>
                    <a:cubicBezTo>
                      <a:pt x="236" y="24"/>
                      <a:pt x="192" y="1"/>
                      <a:pt x="1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0" name="Google Shape;16920;p100"/>
              <p:cNvSpPr/>
              <p:nvPr/>
            </p:nvSpPr>
            <p:spPr>
              <a:xfrm>
                <a:off x="6887274" y="1998304"/>
                <a:ext cx="95" cy="380"/>
              </a:xfrm>
              <a:custGeom>
                <a:rect b="b" l="l" r="r" t="t"/>
                <a:pathLst>
                  <a:path extrusionOk="0" h="12" w="3">
                    <a:moveTo>
                      <a:pt x="1" y="0"/>
                    </a:moveTo>
                    <a:cubicBezTo>
                      <a:pt x="1" y="0"/>
                      <a:pt x="1" y="4"/>
                      <a:pt x="3" y="11"/>
                    </a:cubicBezTo>
                    <a:cubicBezTo>
                      <a:pt x="2" y="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1" name="Google Shape;16921;p100"/>
              <p:cNvSpPr/>
              <p:nvPr/>
            </p:nvSpPr>
            <p:spPr>
              <a:xfrm>
                <a:off x="6878986" y="1976193"/>
                <a:ext cx="49979" cy="102141"/>
              </a:xfrm>
              <a:custGeom>
                <a:rect b="b" l="l" r="r" t="t"/>
                <a:pathLst>
                  <a:path extrusionOk="0" h="3229" w="1580">
                    <a:moveTo>
                      <a:pt x="140" y="1"/>
                    </a:moveTo>
                    <a:cubicBezTo>
                      <a:pt x="0" y="1"/>
                      <a:pt x="38" y="380"/>
                      <a:pt x="52" y="538"/>
                    </a:cubicBezTo>
                    <a:cubicBezTo>
                      <a:pt x="82" y="866"/>
                      <a:pt x="193" y="1356"/>
                      <a:pt x="450" y="1356"/>
                    </a:cubicBezTo>
                    <a:cubicBezTo>
                      <a:pt x="484" y="1356"/>
                      <a:pt x="520" y="1347"/>
                      <a:pt x="560" y="1329"/>
                    </a:cubicBezTo>
                    <a:cubicBezTo>
                      <a:pt x="601" y="1836"/>
                      <a:pt x="724" y="2753"/>
                      <a:pt x="1079" y="2753"/>
                    </a:cubicBezTo>
                    <a:cubicBezTo>
                      <a:pt x="1129" y="2753"/>
                      <a:pt x="1184" y="2734"/>
                      <a:pt x="1244" y="2693"/>
                    </a:cubicBezTo>
                    <a:lnTo>
                      <a:pt x="1244" y="2693"/>
                    </a:lnTo>
                    <a:cubicBezTo>
                      <a:pt x="1233" y="3019"/>
                      <a:pt x="1414" y="3228"/>
                      <a:pt x="1515" y="3228"/>
                    </a:cubicBezTo>
                    <a:cubicBezTo>
                      <a:pt x="1545" y="3228"/>
                      <a:pt x="1568" y="3209"/>
                      <a:pt x="1576" y="3169"/>
                    </a:cubicBezTo>
                    <a:cubicBezTo>
                      <a:pt x="1579" y="3154"/>
                      <a:pt x="1576" y="3130"/>
                      <a:pt x="1565" y="3116"/>
                    </a:cubicBezTo>
                    <a:cubicBezTo>
                      <a:pt x="1531" y="3076"/>
                      <a:pt x="1502" y="3037"/>
                      <a:pt x="1476" y="2993"/>
                    </a:cubicBezTo>
                    <a:cubicBezTo>
                      <a:pt x="1429" y="2882"/>
                      <a:pt x="1403" y="2775"/>
                      <a:pt x="1409" y="2629"/>
                    </a:cubicBezTo>
                    <a:cubicBezTo>
                      <a:pt x="1412" y="2593"/>
                      <a:pt x="1418" y="2559"/>
                      <a:pt x="1423" y="2523"/>
                    </a:cubicBezTo>
                    <a:cubicBezTo>
                      <a:pt x="1429" y="2493"/>
                      <a:pt x="1416" y="2461"/>
                      <a:pt x="1393" y="2443"/>
                    </a:cubicBezTo>
                    <a:cubicBezTo>
                      <a:pt x="1393" y="2365"/>
                      <a:pt x="1333" y="2307"/>
                      <a:pt x="1262" y="2307"/>
                    </a:cubicBezTo>
                    <a:cubicBezTo>
                      <a:pt x="1222" y="2307"/>
                      <a:pt x="1180" y="2325"/>
                      <a:pt x="1143" y="2367"/>
                    </a:cubicBezTo>
                    <a:cubicBezTo>
                      <a:pt x="1009" y="2037"/>
                      <a:pt x="977" y="1518"/>
                      <a:pt x="845" y="896"/>
                    </a:cubicBezTo>
                    <a:cubicBezTo>
                      <a:pt x="829" y="828"/>
                      <a:pt x="765" y="795"/>
                      <a:pt x="701" y="795"/>
                    </a:cubicBezTo>
                    <a:cubicBezTo>
                      <a:pt x="643" y="795"/>
                      <a:pt x="586" y="822"/>
                      <a:pt x="567" y="876"/>
                    </a:cubicBezTo>
                    <a:cubicBezTo>
                      <a:pt x="546" y="935"/>
                      <a:pt x="488" y="1082"/>
                      <a:pt x="437" y="1117"/>
                    </a:cubicBezTo>
                    <a:cubicBezTo>
                      <a:pt x="345" y="1041"/>
                      <a:pt x="291" y="826"/>
                      <a:pt x="265" y="710"/>
                    </a:cubicBezTo>
                    <a:lnTo>
                      <a:pt x="265" y="710"/>
                    </a:lnTo>
                    <a:cubicBezTo>
                      <a:pt x="265" y="707"/>
                      <a:pt x="263" y="696"/>
                      <a:pt x="260" y="689"/>
                    </a:cubicBezTo>
                    <a:lnTo>
                      <a:pt x="260" y="689"/>
                    </a:lnTo>
                    <a:cubicBezTo>
                      <a:pt x="257" y="671"/>
                      <a:pt x="203" y="421"/>
                      <a:pt x="216" y="180"/>
                    </a:cubicBezTo>
                    <a:cubicBezTo>
                      <a:pt x="226" y="96"/>
                      <a:pt x="249" y="21"/>
                      <a:pt x="157" y="3"/>
                    </a:cubicBezTo>
                    <a:cubicBezTo>
                      <a:pt x="151" y="1"/>
                      <a:pt x="145" y="1"/>
                      <a:pt x="14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2" name="Google Shape;16922;p100"/>
              <p:cNvSpPr/>
              <p:nvPr/>
            </p:nvSpPr>
            <p:spPr>
              <a:xfrm>
                <a:off x="6913655" y="1978312"/>
                <a:ext cx="13570" cy="18157"/>
              </a:xfrm>
              <a:custGeom>
                <a:rect b="b" l="l" r="r" t="t"/>
                <a:pathLst>
                  <a:path extrusionOk="0" h="574" w="429">
                    <a:moveTo>
                      <a:pt x="111" y="1"/>
                    </a:moveTo>
                    <a:cubicBezTo>
                      <a:pt x="102" y="1"/>
                      <a:pt x="94" y="3"/>
                      <a:pt x="85" y="9"/>
                    </a:cubicBezTo>
                    <a:cubicBezTo>
                      <a:pt x="49" y="33"/>
                      <a:pt x="1" y="251"/>
                      <a:pt x="71" y="388"/>
                    </a:cubicBezTo>
                    <a:cubicBezTo>
                      <a:pt x="128" y="510"/>
                      <a:pt x="259" y="574"/>
                      <a:pt x="342" y="574"/>
                    </a:cubicBezTo>
                    <a:cubicBezTo>
                      <a:pt x="381" y="574"/>
                      <a:pt x="409" y="560"/>
                      <a:pt x="415" y="531"/>
                    </a:cubicBezTo>
                    <a:cubicBezTo>
                      <a:pt x="429" y="464"/>
                      <a:pt x="364" y="466"/>
                      <a:pt x="301" y="446"/>
                    </a:cubicBezTo>
                    <a:cubicBezTo>
                      <a:pt x="133" y="380"/>
                      <a:pt x="105" y="235"/>
                      <a:pt x="157" y="57"/>
                    </a:cubicBezTo>
                    <a:cubicBezTo>
                      <a:pt x="166" y="30"/>
                      <a:pt x="140" y="1"/>
                      <a:pt x="11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3" name="Google Shape;16923;p100"/>
              <p:cNvSpPr/>
              <p:nvPr/>
            </p:nvSpPr>
            <p:spPr>
              <a:xfrm>
                <a:off x="6922417" y="2014088"/>
                <a:ext cx="9806" cy="13570"/>
              </a:xfrm>
              <a:custGeom>
                <a:rect b="b" l="l" r="r" t="t"/>
                <a:pathLst>
                  <a:path extrusionOk="0" h="429" w="310">
                    <a:moveTo>
                      <a:pt x="89" y="0"/>
                    </a:moveTo>
                    <a:cubicBezTo>
                      <a:pt x="49" y="0"/>
                      <a:pt x="14" y="27"/>
                      <a:pt x="10" y="86"/>
                    </a:cubicBezTo>
                    <a:cubicBezTo>
                      <a:pt x="1" y="301"/>
                      <a:pt x="134" y="429"/>
                      <a:pt x="222" y="429"/>
                    </a:cubicBezTo>
                    <a:cubicBezTo>
                      <a:pt x="243" y="429"/>
                      <a:pt x="262" y="421"/>
                      <a:pt x="275" y="406"/>
                    </a:cubicBezTo>
                    <a:cubicBezTo>
                      <a:pt x="309" y="367"/>
                      <a:pt x="299" y="310"/>
                      <a:pt x="268" y="291"/>
                    </a:cubicBezTo>
                    <a:cubicBezTo>
                      <a:pt x="224" y="258"/>
                      <a:pt x="209" y="242"/>
                      <a:pt x="189" y="209"/>
                    </a:cubicBezTo>
                    <a:cubicBezTo>
                      <a:pt x="150" y="119"/>
                      <a:pt x="199" y="20"/>
                      <a:pt x="106" y="2"/>
                    </a:cubicBezTo>
                    <a:cubicBezTo>
                      <a:pt x="100" y="1"/>
                      <a:pt x="94" y="0"/>
                      <a:pt x="8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4" name="Google Shape;16924;p100"/>
              <p:cNvSpPr/>
              <p:nvPr/>
            </p:nvSpPr>
            <p:spPr>
              <a:xfrm>
                <a:off x="6805156" y="1579078"/>
                <a:ext cx="132097" cy="74779"/>
              </a:xfrm>
              <a:custGeom>
                <a:rect b="b" l="l" r="r" t="t"/>
                <a:pathLst>
                  <a:path extrusionOk="0" h="2364" w="4176">
                    <a:moveTo>
                      <a:pt x="3871" y="2194"/>
                    </a:moveTo>
                    <a:lnTo>
                      <a:pt x="3871" y="2194"/>
                    </a:lnTo>
                    <a:cubicBezTo>
                      <a:pt x="3873" y="2194"/>
                      <a:pt x="3874" y="2195"/>
                      <a:pt x="3875" y="2196"/>
                    </a:cubicBezTo>
                    <a:cubicBezTo>
                      <a:pt x="3874" y="2195"/>
                      <a:pt x="3872" y="2194"/>
                      <a:pt x="3871" y="2194"/>
                    </a:cubicBezTo>
                    <a:close/>
                    <a:moveTo>
                      <a:pt x="59" y="1"/>
                    </a:moveTo>
                    <a:cubicBezTo>
                      <a:pt x="50" y="1"/>
                      <a:pt x="43" y="1"/>
                      <a:pt x="34" y="5"/>
                    </a:cubicBezTo>
                    <a:cubicBezTo>
                      <a:pt x="21" y="8"/>
                      <a:pt x="13" y="18"/>
                      <a:pt x="7" y="28"/>
                    </a:cubicBezTo>
                    <a:cubicBezTo>
                      <a:pt x="1" y="39"/>
                      <a:pt x="0" y="54"/>
                      <a:pt x="6" y="64"/>
                    </a:cubicBezTo>
                    <a:cubicBezTo>
                      <a:pt x="9" y="75"/>
                      <a:pt x="19" y="87"/>
                      <a:pt x="29" y="91"/>
                    </a:cubicBezTo>
                    <a:cubicBezTo>
                      <a:pt x="190" y="151"/>
                      <a:pt x="344" y="223"/>
                      <a:pt x="495" y="304"/>
                    </a:cubicBezTo>
                    <a:cubicBezTo>
                      <a:pt x="659" y="387"/>
                      <a:pt x="816" y="485"/>
                      <a:pt x="972" y="579"/>
                    </a:cubicBezTo>
                    <a:cubicBezTo>
                      <a:pt x="1130" y="677"/>
                      <a:pt x="1283" y="774"/>
                      <a:pt x="1443" y="870"/>
                    </a:cubicBezTo>
                    <a:cubicBezTo>
                      <a:pt x="1599" y="964"/>
                      <a:pt x="1761" y="1052"/>
                      <a:pt x="1924" y="1138"/>
                    </a:cubicBezTo>
                    <a:cubicBezTo>
                      <a:pt x="2251" y="1309"/>
                      <a:pt x="2586" y="1468"/>
                      <a:pt x="2915" y="1639"/>
                    </a:cubicBezTo>
                    <a:cubicBezTo>
                      <a:pt x="3243" y="1807"/>
                      <a:pt x="3565" y="1987"/>
                      <a:pt x="3871" y="2194"/>
                    </a:cubicBezTo>
                    <a:lnTo>
                      <a:pt x="3871" y="2194"/>
                    </a:lnTo>
                    <a:cubicBezTo>
                      <a:pt x="3870" y="2193"/>
                      <a:pt x="3869" y="2192"/>
                      <a:pt x="3868" y="2191"/>
                    </a:cubicBezTo>
                    <a:lnTo>
                      <a:pt x="3868" y="2191"/>
                    </a:lnTo>
                    <a:cubicBezTo>
                      <a:pt x="3943" y="2242"/>
                      <a:pt x="4018" y="2297"/>
                      <a:pt x="4092" y="2352"/>
                    </a:cubicBezTo>
                    <a:cubicBezTo>
                      <a:pt x="4102" y="2360"/>
                      <a:pt x="4114" y="2363"/>
                      <a:pt x="4128" y="2363"/>
                    </a:cubicBezTo>
                    <a:cubicBezTo>
                      <a:pt x="4140" y="2362"/>
                      <a:pt x="4151" y="2356"/>
                      <a:pt x="4160" y="2348"/>
                    </a:cubicBezTo>
                    <a:cubicBezTo>
                      <a:pt x="4175" y="2330"/>
                      <a:pt x="4175" y="2297"/>
                      <a:pt x="4155" y="2282"/>
                    </a:cubicBezTo>
                    <a:cubicBezTo>
                      <a:pt x="4004" y="2167"/>
                      <a:pt x="3846" y="2060"/>
                      <a:pt x="3686" y="1959"/>
                    </a:cubicBezTo>
                    <a:cubicBezTo>
                      <a:pt x="3520" y="1855"/>
                      <a:pt x="3346" y="1759"/>
                      <a:pt x="3173" y="1666"/>
                    </a:cubicBezTo>
                    <a:cubicBezTo>
                      <a:pt x="2828" y="1480"/>
                      <a:pt x="2471" y="1311"/>
                      <a:pt x="2122" y="1132"/>
                    </a:cubicBezTo>
                    <a:cubicBezTo>
                      <a:pt x="1947" y="1043"/>
                      <a:pt x="1774" y="951"/>
                      <a:pt x="1604" y="853"/>
                    </a:cubicBezTo>
                    <a:cubicBezTo>
                      <a:pt x="1435" y="757"/>
                      <a:pt x="1269" y="651"/>
                      <a:pt x="1104" y="549"/>
                    </a:cubicBezTo>
                    <a:cubicBezTo>
                      <a:pt x="938" y="447"/>
                      <a:pt x="772" y="344"/>
                      <a:pt x="600" y="250"/>
                    </a:cubicBezTo>
                    <a:cubicBezTo>
                      <a:pt x="430" y="157"/>
                      <a:pt x="253" y="75"/>
                      <a:pt x="72" y="5"/>
                    </a:cubicBezTo>
                    <a:cubicBezTo>
                      <a:pt x="67" y="4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5" name="Google Shape;16925;p100"/>
              <p:cNvSpPr/>
              <p:nvPr/>
            </p:nvSpPr>
            <p:spPr>
              <a:xfrm>
                <a:off x="6799968" y="1592775"/>
                <a:ext cx="76456" cy="41027"/>
              </a:xfrm>
              <a:custGeom>
                <a:rect b="b" l="l" r="r" t="t"/>
                <a:pathLst>
                  <a:path extrusionOk="0" h="1297" w="2417">
                    <a:moveTo>
                      <a:pt x="53" y="0"/>
                    </a:moveTo>
                    <a:cubicBezTo>
                      <a:pt x="36" y="0"/>
                      <a:pt x="20" y="8"/>
                      <a:pt x="12" y="26"/>
                    </a:cubicBezTo>
                    <a:cubicBezTo>
                      <a:pt x="1" y="47"/>
                      <a:pt x="8" y="80"/>
                      <a:pt x="34" y="90"/>
                    </a:cubicBezTo>
                    <a:cubicBezTo>
                      <a:pt x="435" y="255"/>
                      <a:pt x="813" y="467"/>
                      <a:pt x="1189" y="682"/>
                    </a:cubicBezTo>
                    <a:cubicBezTo>
                      <a:pt x="1567" y="896"/>
                      <a:pt x="1945" y="1114"/>
                      <a:pt x="2340" y="1292"/>
                    </a:cubicBezTo>
                    <a:cubicBezTo>
                      <a:pt x="2348" y="1295"/>
                      <a:pt x="2355" y="1297"/>
                      <a:pt x="2363" y="1297"/>
                    </a:cubicBezTo>
                    <a:cubicBezTo>
                      <a:pt x="2380" y="1297"/>
                      <a:pt x="2396" y="1288"/>
                      <a:pt x="2405" y="1270"/>
                    </a:cubicBezTo>
                    <a:cubicBezTo>
                      <a:pt x="2416" y="1247"/>
                      <a:pt x="2406" y="1217"/>
                      <a:pt x="2383" y="1206"/>
                    </a:cubicBezTo>
                    <a:cubicBezTo>
                      <a:pt x="1987" y="1028"/>
                      <a:pt x="1610" y="811"/>
                      <a:pt x="1232" y="596"/>
                    </a:cubicBezTo>
                    <a:cubicBezTo>
                      <a:pt x="857" y="381"/>
                      <a:pt x="478" y="169"/>
                      <a:pt x="77" y="4"/>
                    </a:cubicBezTo>
                    <a:cubicBezTo>
                      <a:pt x="72" y="3"/>
                      <a:pt x="70" y="3"/>
                      <a:pt x="65" y="2"/>
                    </a:cubicBezTo>
                    <a:cubicBezTo>
                      <a:pt x="61" y="1"/>
                      <a:pt x="57" y="0"/>
                      <a:pt x="53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6" name="Google Shape;16926;p100"/>
              <p:cNvSpPr/>
              <p:nvPr/>
            </p:nvSpPr>
            <p:spPr>
              <a:xfrm>
                <a:off x="6805187" y="1612450"/>
                <a:ext cx="21953" cy="10502"/>
              </a:xfrm>
              <a:custGeom>
                <a:rect b="b" l="l" r="r" t="t"/>
                <a:pathLst>
                  <a:path extrusionOk="0" h="332" w="694">
                    <a:moveTo>
                      <a:pt x="52" y="1"/>
                    </a:moveTo>
                    <a:cubicBezTo>
                      <a:pt x="30" y="1"/>
                      <a:pt x="7" y="20"/>
                      <a:pt x="3" y="40"/>
                    </a:cubicBezTo>
                    <a:cubicBezTo>
                      <a:pt x="0" y="53"/>
                      <a:pt x="3" y="65"/>
                      <a:pt x="10" y="75"/>
                    </a:cubicBezTo>
                    <a:cubicBezTo>
                      <a:pt x="16" y="87"/>
                      <a:pt x="28" y="91"/>
                      <a:pt x="41" y="95"/>
                    </a:cubicBezTo>
                    <a:cubicBezTo>
                      <a:pt x="92" y="110"/>
                      <a:pt x="145" y="127"/>
                      <a:pt x="196" y="144"/>
                    </a:cubicBezTo>
                    <a:lnTo>
                      <a:pt x="196" y="144"/>
                    </a:lnTo>
                    <a:cubicBezTo>
                      <a:pt x="196" y="144"/>
                      <a:pt x="196" y="144"/>
                      <a:pt x="195" y="144"/>
                    </a:cubicBezTo>
                    <a:lnTo>
                      <a:pt x="195" y="144"/>
                    </a:lnTo>
                    <a:cubicBezTo>
                      <a:pt x="262" y="167"/>
                      <a:pt x="328" y="191"/>
                      <a:pt x="394" y="219"/>
                    </a:cubicBezTo>
                    <a:cubicBezTo>
                      <a:pt x="470" y="249"/>
                      <a:pt x="545" y="287"/>
                      <a:pt x="619" y="326"/>
                    </a:cubicBezTo>
                    <a:cubicBezTo>
                      <a:pt x="626" y="330"/>
                      <a:pt x="633" y="331"/>
                      <a:pt x="640" y="331"/>
                    </a:cubicBezTo>
                    <a:cubicBezTo>
                      <a:pt x="657" y="331"/>
                      <a:pt x="674" y="321"/>
                      <a:pt x="683" y="305"/>
                    </a:cubicBezTo>
                    <a:cubicBezTo>
                      <a:pt x="693" y="282"/>
                      <a:pt x="685" y="253"/>
                      <a:pt x="661" y="240"/>
                    </a:cubicBezTo>
                    <a:cubicBezTo>
                      <a:pt x="566" y="190"/>
                      <a:pt x="472" y="147"/>
                      <a:pt x="373" y="105"/>
                    </a:cubicBezTo>
                    <a:cubicBezTo>
                      <a:pt x="271" y="65"/>
                      <a:pt x="165" y="31"/>
                      <a:pt x="59" y="1"/>
                    </a:cubicBezTo>
                    <a:lnTo>
                      <a:pt x="56" y="1"/>
                    </a:lnTo>
                    <a:cubicBezTo>
                      <a:pt x="55" y="1"/>
                      <a:pt x="53" y="1"/>
                      <a:pt x="5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7" name="Google Shape;16927;p100"/>
              <p:cNvSpPr/>
              <p:nvPr/>
            </p:nvSpPr>
            <p:spPr>
              <a:xfrm>
                <a:off x="6950792" y="1661228"/>
                <a:ext cx="40078" cy="20972"/>
              </a:xfrm>
              <a:custGeom>
                <a:rect b="b" l="l" r="r" t="t"/>
                <a:pathLst>
                  <a:path extrusionOk="0" h="663" w="1267">
                    <a:moveTo>
                      <a:pt x="56" y="1"/>
                    </a:moveTo>
                    <a:cubicBezTo>
                      <a:pt x="38" y="1"/>
                      <a:pt x="20" y="9"/>
                      <a:pt x="12" y="27"/>
                    </a:cubicBezTo>
                    <a:cubicBezTo>
                      <a:pt x="1" y="50"/>
                      <a:pt x="11" y="78"/>
                      <a:pt x="34" y="88"/>
                    </a:cubicBezTo>
                    <a:cubicBezTo>
                      <a:pt x="419" y="282"/>
                      <a:pt x="794" y="492"/>
                      <a:pt x="1192" y="658"/>
                    </a:cubicBezTo>
                    <a:cubicBezTo>
                      <a:pt x="1199" y="661"/>
                      <a:pt x="1206" y="663"/>
                      <a:pt x="1213" y="663"/>
                    </a:cubicBezTo>
                    <a:cubicBezTo>
                      <a:pt x="1231" y="663"/>
                      <a:pt x="1248" y="654"/>
                      <a:pt x="1257" y="638"/>
                    </a:cubicBezTo>
                    <a:cubicBezTo>
                      <a:pt x="1267" y="617"/>
                      <a:pt x="1258" y="585"/>
                      <a:pt x="1235" y="574"/>
                    </a:cubicBezTo>
                    <a:cubicBezTo>
                      <a:pt x="837" y="409"/>
                      <a:pt x="462" y="199"/>
                      <a:pt x="77" y="5"/>
                    </a:cubicBezTo>
                    <a:cubicBezTo>
                      <a:pt x="73" y="3"/>
                      <a:pt x="70" y="1"/>
                      <a:pt x="64" y="1"/>
                    </a:cubicBezTo>
                    <a:cubicBezTo>
                      <a:pt x="61" y="1"/>
                      <a:pt x="59" y="1"/>
                      <a:pt x="56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8" name="Google Shape;16928;p100"/>
              <p:cNvSpPr/>
              <p:nvPr/>
            </p:nvSpPr>
            <p:spPr>
              <a:xfrm>
                <a:off x="7013898" y="1684762"/>
                <a:ext cx="11862" cy="20719"/>
              </a:xfrm>
              <a:custGeom>
                <a:rect b="b" l="l" r="r" t="t"/>
                <a:pathLst>
                  <a:path extrusionOk="0" h="655" w="375">
                    <a:moveTo>
                      <a:pt x="173" y="1"/>
                    </a:moveTo>
                    <a:cubicBezTo>
                      <a:pt x="156" y="1"/>
                      <a:pt x="139" y="5"/>
                      <a:pt x="124" y="16"/>
                    </a:cubicBezTo>
                    <a:cubicBezTo>
                      <a:pt x="85" y="42"/>
                      <a:pt x="71" y="100"/>
                      <a:pt x="99" y="139"/>
                    </a:cubicBezTo>
                    <a:cubicBezTo>
                      <a:pt x="115" y="163"/>
                      <a:pt x="131" y="186"/>
                      <a:pt x="145" y="211"/>
                    </a:cubicBezTo>
                    <a:cubicBezTo>
                      <a:pt x="154" y="231"/>
                      <a:pt x="161" y="251"/>
                      <a:pt x="168" y="272"/>
                    </a:cubicBezTo>
                    <a:cubicBezTo>
                      <a:pt x="171" y="288"/>
                      <a:pt x="172" y="302"/>
                      <a:pt x="172" y="318"/>
                    </a:cubicBezTo>
                    <a:cubicBezTo>
                      <a:pt x="171" y="332"/>
                      <a:pt x="167" y="347"/>
                      <a:pt x="164" y="360"/>
                    </a:cubicBezTo>
                    <a:cubicBezTo>
                      <a:pt x="157" y="374"/>
                      <a:pt x="149" y="387"/>
                      <a:pt x="142" y="400"/>
                    </a:cubicBezTo>
                    <a:cubicBezTo>
                      <a:pt x="125" y="417"/>
                      <a:pt x="111" y="436"/>
                      <a:pt x="94" y="451"/>
                    </a:cubicBezTo>
                    <a:cubicBezTo>
                      <a:pt x="81" y="460"/>
                      <a:pt x="71" y="468"/>
                      <a:pt x="58" y="478"/>
                    </a:cubicBezTo>
                    <a:cubicBezTo>
                      <a:pt x="16" y="510"/>
                      <a:pt x="1" y="566"/>
                      <a:pt x="31" y="612"/>
                    </a:cubicBezTo>
                    <a:cubicBezTo>
                      <a:pt x="48" y="640"/>
                      <a:pt x="79" y="655"/>
                      <a:pt x="111" y="655"/>
                    </a:cubicBezTo>
                    <a:cubicBezTo>
                      <a:pt x="129" y="655"/>
                      <a:pt x="149" y="650"/>
                      <a:pt x="165" y="639"/>
                    </a:cubicBezTo>
                    <a:cubicBezTo>
                      <a:pt x="214" y="607"/>
                      <a:pt x="257" y="572"/>
                      <a:pt x="293" y="524"/>
                    </a:cubicBezTo>
                    <a:cubicBezTo>
                      <a:pt x="328" y="478"/>
                      <a:pt x="350" y="423"/>
                      <a:pt x="357" y="365"/>
                    </a:cubicBezTo>
                    <a:cubicBezTo>
                      <a:pt x="374" y="247"/>
                      <a:pt x="316" y="131"/>
                      <a:pt x="247" y="39"/>
                    </a:cubicBezTo>
                    <a:cubicBezTo>
                      <a:pt x="232" y="20"/>
                      <a:pt x="211" y="6"/>
                      <a:pt x="188" y="2"/>
                    </a:cubicBezTo>
                    <a:cubicBezTo>
                      <a:pt x="183" y="1"/>
                      <a:pt x="178" y="1"/>
                      <a:pt x="17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29" name="Google Shape;16929;p100"/>
              <p:cNvSpPr/>
              <p:nvPr/>
            </p:nvSpPr>
            <p:spPr>
              <a:xfrm>
                <a:off x="7032277" y="1680745"/>
                <a:ext cx="26540" cy="7782"/>
              </a:xfrm>
              <a:custGeom>
                <a:rect b="b" l="l" r="r" t="t"/>
                <a:pathLst>
                  <a:path extrusionOk="0" h="246" w="839">
                    <a:moveTo>
                      <a:pt x="758" y="1"/>
                    </a:moveTo>
                    <a:cubicBezTo>
                      <a:pt x="756" y="1"/>
                      <a:pt x="755" y="1"/>
                      <a:pt x="753" y="1"/>
                    </a:cubicBezTo>
                    <a:cubicBezTo>
                      <a:pt x="641" y="4"/>
                      <a:pt x="531" y="14"/>
                      <a:pt x="422" y="27"/>
                    </a:cubicBezTo>
                    <a:cubicBezTo>
                      <a:pt x="313" y="40"/>
                      <a:pt x="201" y="51"/>
                      <a:pt x="91" y="59"/>
                    </a:cubicBezTo>
                    <a:cubicBezTo>
                      <a:pt x="38" y="63"/>
                      <a:pt x="1" y="107"/>
                      <a:pt x="2" y="159"/>
                    </a:cubicBezTo>
                    <a:cubicBezTo>
                      <a:pt x="6" y="206"/>
                      <a:pt x="46" y="245"/>
                      <a:pt x="93" y="245"/>
                    </a:cubicBezTo>
                    <a:cubicBezTo>
                      <a:pt x="96" y="245"/>
                      <a:pt x="99" y="245"/>
                      <a:pt x="103" y="245"/>
                    </a:cubicBezTo>
                    <a:cubicBezTo>
                      <a:pt x="323" y="229"/>
                      <a:pt x="546" y="207"/>
                      <a:pt x="764" y="163"/>
                    </a:cubicBezTo>
                    <a:cubicBezTo>
                      <a:pt x="786" y="157"/>
                      <a:pt x="803" y="152"/>
                      <a:pt x="817" y="136"/>
                    </a:cubicBezTo>
                    <a:cubicBezTo>
                      <a:pt x="831" y="120"/>
                      <a:pt x="839" y="99"/>
                      <a:pt x="837" y="77"/>
                    </a:cubicBezTo>
                    <a:cubicBezTo>
                      <a:pt x="836" y="37"/>
                      <a:pt x="807" y="11"/>
                      <a:pt x="771" y="4"/>
                    </a:cubicBezTo>
                    <a:cubicBezTo>
                      <a:pt x="767" y="2"/>
                      <a:pt x="763" y="1"/>
                      <a:pt x="75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0" name="Google Shape;16930;p100"/>
              <p:cNvSpPr/>
              <p:nvPr/>
            </p:nvSpPr>
            <p:spPr>
              <a:xfrm>
                <a:off x="7039584" y="1689033"/>
                <a:ext cx="15342" cy="3480"/>
              </a:xfrm>
              <a:custGeom>
                <a:rect b="b" l="l" r="r" t="t"/>
                <a:pathLst>
                  <a:path extrusionOk="0" h="110" w="485">
                    <a:moveTo>
                      <a:pt x="50" y="1"/>
                    </a:moveTo>
                    <a:cubicBezTo>
                      <a:pt x="41" y="1"/>
                      <a:pt x="31" y="3"/>
                      <a:pt x="22" y="8"/>
                    </a:cubicBezTo>
                    <a:cubicBezTo>
                      <a:pt x="12" y="16"/>
                      <a:pt x="5" y="26"/>
                      <a:pt x="3" y="38"/>
                    </a:cubicBezTo>
                    <a:cubicBezTo>
                      <a:pt x="0" y="51"/>
                      <a:pt x="3" y="63"/>
                      <a:pt x="10" y="74"/>
                    </a:cubicBezTo>
                    <a:cubicBezTo>
                      <a:pt x="16" y="83"/>
                      <a:pt x="29" y="94"/>
                      <a:pt x="41" y="94"/>
                    </a:cubicBezTo>
                    <a:cubicBezTo>
                      <a:pt x="152" y="103"/>
                      <a:pt x="265" y="109"/>
                      <a:pt x="379" y="109"/>
                    </a:cubicBezTo>
                    <a:cubicBezTo>
                      <a:pt x="399" y="109"/>
                      <a:pt x="420" y="109"/>
                      <a:pt x="440" y="109"/>
                    </a:cubicBezTo>
                    <a:cubicBezTo>
                      <a:pt x="464" y="109"/>
                      <a:pt x="484" y="81"/>
                      <a:pt x="484" y="59"/>
                    </a:cubicBezTo>
                    <a:cubicBezTo>
                      <a:pt x="482" y="34"/>
                      <a:pt x="466" y="18"/>
                      <a:pt x="444" y="16"/>
                    </a:cubicBezTo>
                    <a:cubicBezTo>
                      <a:pt x="437" y="14"/>
                      <a:pt x="434" y="14"/>
                      <a:pt x="430" y="14"/>
                    </a:cubicBezTo>
                    <a:cubicBezTo>
                      <a:pt x="408" y="14"/>
                      <a:pt x="386" y="15"/>
                      <a:pt x="364" y="15"/>
                    </a:cubicBezTo>
                    <a:cubicBezTo>
                      <a:pt x="292" y="15"/>
                      <a:pt x="220" y="13"/>
                      <a:pt x="149" y="8"/>
                    </a:cubicBezTo>
                    <a:lnTo>
                      <a:pt x="151" y="8"/>
                    </a:lnTo>
                    <a:cubicBezTo>
                      <a:pt x="121" y="7"/>
                      <a:pt x="89" y="3"/>
                      <a:pt x="58" y="1"/>
                    </a:cubicBezTo>
                    <a:cubicBezTo>
                      <a:pt x="55" y="1"/>
                      <a:pt x="52" y="1"/>
                      <a:pt x="5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1" name="Google Shape;16931;p100"/>
              <p:cNvSpPr/>
              <p:nvPr/>
            </p:nvSpPr>
            <p:spPr>
              <a:xfrm>
                <a:off x="7021427" y="1711492"/>
                <a:ext cx="13349" cy="16828"/>
              </a:xfrm>
              <a:custGeom>
                <a:rect b="b" l="l" r="r" t="t"/>
                <a:pathLst>
                  <a:path extrusionOk="0" h="532" w="422">
                    <a:moveTo>
                      <a:pt x="59" y="1"/>
                    </a:moveTo>
                    <a:cubicBezTo>
                      <a:pt x="49" y="1"/>
                      <a:pt x="39" y="4"/>
                      <a:pt x="30" y="9"/>
                    </a:cubicBezTo>
                    <a:cubicBezTo>
                      <a:pt x="6" y="24"/>
                      <a:pt x="0" y="59"/>
                      <a:pt x="15" y="86"/>
                    </a:cubicBezTo>
                    <a:cubicBezTo>
                      <a:pt x="106" y="235"/>
                      <a:pt x="208" y="378"/>
                      <a:pt x="322" y="510"/>
                    </a:cubicBezTo>
                    <a:cubicBezTo>
                      <a:pt x="331" y="521"/>
                      <a:pt x="341" y="528"/>
                      <a:pt x="352" y="531"/>
                    </a:cubicBezTo>
                    <a:cubicBezTo>
                      <a:pt x="355" y="532"/>
                      <a:pt x="358" y="532"/>
                      <a:pt x="361" y="532"/>
                    </a:cubicBezTo>
                    <a:cubicBezTo>
                      <a:pt x="371" y="532"/>
                      <a:pt x="381" y="530"/>
                      <a:pt x="391" y="524"/>
                    </a:cubicBezTo>
                    <a:cubicBezTo>
                      <a:pt x="413" y="510"/>
                      <a:pt x="421" y="478"/>
                      <a:pt x="405" y="455"/>
                    </a:cubicBezTo>
                    <a:cubicBezTo>
                      <a:pt x="298" y="318"/>
                      <a:pt x="198" y="175"/>
                      <a:pt x="106" y="26"/>
                    </a:cubicBezTo>
                    <a:cubicBezTo>
                      <a:pt x="99" y="14"/>
                      <a:pt x="86" y="7"/>
                      <a:pt x="72" y="3"/>
                    </a:cubicBezTo>
                    <a:cubicBezTo>
                      <a:pt x="68" y="2"/>
                      <a:pt x="63" y="1"/>
                      <a:pt x="5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2" name="Google Shape;16932;p100"/>
              <p:cNvSpPr/>
              <p:nvPr/>
            </p:nvSpPr>
            <p:spPr>
              <a:xfrm>
                <a:off x="6781779" y="1689317"/>
                <a:ext cx="48081" cy="39699"/>
              </a:xfrm>
              <a:custGeom>
                <a:rect b="b" l="l" r="r" t="t"/>
                <a:pathLst>
                  <a:path extrusionOk="0" h="1255" w="1520">
                    <a:moveTo>
                      <a:pt x="779" y="0"/>
                    </a:moveTo>
                    <a:cubicBezTo>
                      <a:pt x="751" y="0"/>
                      <a:pt x="723" y="2"/>
                      <a:pt x="695" y="7"/>
                    </a:cubicBezTo>
                    <a:cubicBezTo>
                      <a:pt x="559" y="27"/>
                      <a:pt x="425" y="88"/>
                      <a:pt x="315" y="191"/>
                    </a:cubicBezTo>
                    <a:cubicBezTo>
                      <a:pt x="133" y="356"/>
                      <a:pt x="0" y="639"/>
                      <a:pt x="129" y="876"/>
                    </a:cubicBezTo>
                    <a:cubicBezTo>
                      <a:pt x="153" y="922"/>
                      <a:pt x="188" y="960"/>
                      <a:pt x="229" y="993"/>
                    </a:cubicBezTo>
                    <a:cubicBezTo>
                      <a:pt x="242" y="1026"/>
                      <a:pt x="258" y="1053"/>
                      <a:pt x="279" y="1072"/>
                    </a:cubicBezTo>
                    <a:cubicBezTo>
                      <a:pt x="334" y="1115"/>
                      <a:pt x="388" y="1145"/>
                      <a:pt x="447" y="1169"/>
                    </a:cubicBezTo>
                    <a:cubicBezTo>
                      <a:pt x="508" y="1195"/>
                      <a:pt x="570" y="1212"/>
                      <a:pt x="634" y="1229"/>
                    </a:cubicBezTo>
                    <a:lnTo>
                      <a:pt x="677" y="1239"/>
                    </a:lnTo>
                    <a:cubicBezTo>
                      <a:pt x="728" y="1249"/>
                      <a:pt x="780" y="1254"/>
                      <a:pt x="833" y="1254"/>
                    </a:cubicBezTo>
                    <a:cubicBezTo>
                      <a:pt x="867" y="1254"/>
                      <a:pt x="901" y="1252"/>
                      <a:pt x="935" y="1248"/>
                    </a:cubicBezTo>
                    <a:cubicBezTo>
                      <a:pt x="1110" y="1229"/>
                      <a:pt x="1275" y="1143"/>
                      <a:pt x="1385" y="1016"/>
                    </a:cubicBezTo>
                    <a:cubicBezTo>
                      <a:pt x="1433" y="962"/>
                      <a:pt x="1469" y="894"/>
                      <a:pt x="1496" y="810"/>
                    </a:cubicBezTo>
                    <a:cubicBezTo>
                      <a:pt x="1519" y="737"/>
                      <a:pt x="1519" y="657"/>
                      <a:pt x="1498" y="554"/>
                    </a:cubicBezTo>
                    <a:cubicBezTo>
                      <a:pt x="1482" y="479"/>
                      <a:pt x="1441" y="399"/>
                      <a:pt x="1376" y="316"/>
                    </a:cubicBezTo>
                    <a:cubicBezTo>
                      <a:pt x="1316" y="239"/>
                      <a:pt x="1239" y="171"/>
                      <a:pt x="1138" y="107"/>
                    </a:cubicBezTo>
                    <a:cubicBezTo>
                      <a:pt x="1068" y="60"/>
                      <a:pt x="991" y="29"/>
                      <a:pt x="912" y="14"/>
                    </a:cubicBezTo>
                    <a:cubicBezTo>
                      <a:pt x="868" y="5"/>
                      <a:pt x="823" y="0"/>
                      <a:pt x="7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33" name="Google Shape;16933;p100"/>
            <p:cNvGrpSpPr/>
            <p:nvPr/>
          </p:nvGrpSpPr>
          <p:grpSpPr>
            <a:xfrm>
              <a:off x="8448104" y="191976"/>
              <a:ext cx="457912" cy="846581"/>
              <a:chOff x="6600904" y="2246176"/>
              <a:chExt cx="457912" cy="846581"/>
            </a:xfrm>
          </p:grpSpPr>
          <p:sp>
            <p:nvSpPr>
              <p:cNvPr id="16934" name="Google Shape;16934;p100"/>
              <p:cNvSpPr/>
              <p:nvPr/>
            </p:nvSpPr>
            <p:spPr>
              <a:xfrm>
                <a:off x="6600904" y="2566550"/>
                <a:ext cx="443931" cy="526207"/>
              </a:xfrm>
              <a:custGeom>
                <a:rect b="b" l="l" r="r" t="t"/>
                <a:pathLst>
                  <a:path extrusionOk="0" h="16635" w="14034">
                    <a:moveTo>
                      <a:pt x="8931" y="1180"/>
                    </a:moveTo>
                    <a:cubicBezTo>
                      <a:pt x="9557" y="1180"/>
                      <a:pt x="9647" y="2087"/>
                      <a:pt x="9115" y="2375"/>
                    </a:cubicBezTo>
                    <a:cubicBezTo>
                      <a:pt x="9018" y="2429"/>
                      <a:pt x="8915" y="2453"/>
                      <a:pt x="8815" y="2453"/>
                    </a:cubicBezTo>
                    <a:cubicBezTo>
                      <a:pt x="8424" y="2453"/>
                      <a:pt x="8070" y="2080"/>
                      <a:pt x="8220" y="1612"/>
                    </a:cubicBezTo>
                    <a:cubicBezTo>
                      <a:pt x="8267" y="1450"/>
                      <a:pt x="8383" y="1301"/>
                      <a:pt x="8580" y="1206"/>
                    </a:cubicBezTo>
                    <a:cubicBezTo>
                      <a:pt x="8600" y="1222"/>
                      <a:pt x="8619" y="1227"/>
                      <a:pt x="8639" y="1227"/>
                    </a:cubicBezTo>
                    <a:cubicBezTo>
                      <a:pt x="8666" y="1227"/>
                      <a:pt x="8696" y="1216"/>
                      <a:pt x="8734" y="1207"/>
                    </a:cubicBezTo>
                    <a:cubicBezTo>
                      <a:pt x="8805" y="1188"/>
                      <a:pt x="8870" y="1180"/>
                      <a:pt x="8931" y="1180"/>
                    </a:cubicBezTo>
                    <a:close/>
                    <a:moveTo>
                      <a:pt x="8850" y="1"/>
                    </a:moveTo>
                    <a:cubicBezTo>
                      <a:pt x="8285" y="1"/>
                      <a:pt x="7703" y="243"/>
                      <a:pt x="7252" y="806"/>
                    </a:cubicBezTo>
                    <a:cubicBezTo>
                      <a:pt x="6622" y="1578"/>
                      <a:pt x="6862" y="2776"/>
                      <a:pt x="7826" y="3352"/>
                    </a:cubicBezTo>
                    <a:cubicBezTo>
                      <a:pt x="7717" y="3905"/>
                      <a:pt x="7615" y="4412"/>
                      <a:pt x="7492" y="4993"/>
                    </a:cubicBezTo>
                    <a:lnTo>
                      <a:pt x="7475" y="4986"/>
                    </a:lnTo>
                    <a:cubicBezTo>
                      <a:pt x="7185" y="4935"/>
                      <a:pt x="6932" y="4913"/>
                      <a:pt x="6715" y="4913"/>
                    </a:cubicBezTo>
                    <a:cubicBezTo>
                      <a:pt x="5520" y="4913"/>
                      <a:pt x="5416" y="5586"/>
                      <a:pt x="6335" y="5902"/>
                    </a:cubicBezTo>
                    <a:cubicBezTo>
                      <a:pt x="6676" y="6020"/>
                      <a:pt x="6972" y="6114"/>
                      <a:pt x="7245" y="6194"/>
                    </a:cubicBezTo>
                    <a:cubicBezTo>
                      <a:pt x="7184" y="6426"/>
                      <a:pt x="7262" y="6108"/>
                      <a:pt x="6917" y="7649"/>
                    </a:cubicBezTo>
                    <a:lnTo>
                      <a:pt x="6786" y="8230"/>
                    </a:lnTo>
                    <a:cubicBezTo>
                      <a:pt x="6716" y="8544"/>
                      <a:pt x="6645" y="8855"/>
                      <a:pt x="6577" y="9168"/>
                    </a:cubicBezTo>
                    <a:lnTo>
                      <a:pt x="6454" y="9729"/>
                    </a:lnTo>
                    <a:lnTo>
                      <a:pt x="6428" y="9841"/>
                    </a:lnTo>
                    <a:lnTo>
                      <a:pt x="6407" y="9936"/>
                    </a:lnTo>
                    <a:cubicBezTo>
                      <a:pt x="6241" y="10692"/>
                      <a:pt x="5936" y="12104"/>
                      <a:pt x="5818" y="12864"/>
                    </a:cubicBezTo>
                    <a:cubicBezTo>
                      <a:pt x="5173" y="12669"/>
                      <a:pt x="4428" y="12882"/>
                      <a:pt x="3380" y="11751"/>
                    </a:cubicBezTo>
                    <a:cubicBezTo>
                      <a:pt x="3157" y="11504"/>
                      <a:pt x="2969" y="11237"/>
                      <a:pt x="2820" y="10959"/>
                    </a:cubicBezTo>
                    <a:cubicBezTo>
                      <a:pt x="2710" y="10748"/>
                      <a:pt x="2631" y="10544"/>
                      <a:pt x="2581" y="10341"/>
                    </a:cubicBezTo>
                    <a:cubicBezTo>
                      <a:pt x="2538" y="10155"/>
                      <a:pt x="2521" y="9984"/>
                      <a:pt x="2526" y="9818"/>
                    </a:cubicBezTo>
                    <a:lnTo>
                      <a:pt x="2526" y="9818"/>
                    </a:lnTo>
                    <a:lnTo>
                      <a:pt x="2526" y="9820"/>
                    </a:lnTo>
                    <a:cubicBezTo>
                      <a:pt x="2534" y="9702"/>
                      <a:pt x="2554" y="9589"/>
                      <a:pt x="2584" y="9482"/>
                    </a:cubicBezTo>
                    <a:lnTo>
                      <a:pt x="2693" y="9510"/>
                    </a:lnTo>
                    <a:cubicBezTo>
                      <a:pt x="2955" y="9578"/>
                      <a:pt x="3145" y="9616"/>
                      <a:pt x="3284" y="9616"/>
                    </a:cubicBezTo>
                    <a:cubicBezTo>
                      <a:pt x="3437" y="9616"/>
                      <a:pt x="3528" y="9570"/>
                      <a:pt x="3585" y="9469"/>
                    </a:cubicBezTo>
                    <a:cubicBezTo>
                      <a:pt x="3714" y="9244"/>
                      <a:pt x="3537" y="8912"/>
                      <a:pt x="3406" y="8694"/>
                    </a:cubicBezTo>
                    <a:cubicBezTo>
                      <a:pt x="3328" y="8567"/>
                      <a:pt x="3242" y="8451"/>
                      <a:pt x="3155" y="8331"/>
                    </a:cubicBezTo>
                    <a:cubicBezTo>
                      <a:pt x="2807" y="7851"/>
                      <a:pt x="2353" y="7214"/>
                      <a:pt x="1799" y="7214"/>
                    </a:cubicBezTo>
                    <a:cubicBezTo>
                      <a:pt x="1377" y="7214"/>
                      <a:pt x="897" y="7582"/>
                      <a:pt x="361" y="8668"/>
                    </a:cubicBezTo>
                    <a:cubicBezTo>
                      <a:pt x="72" y="9248"/>
                      <a:pt x="1" y="9654"/>
                      <a:pt x="259" y="9654"/>
                    </a:cubicBezTo>
                    <a:cubicBezTo>
                      <a:pt x="357" y="9654"/>
                      <a:pt x="504" y="9595"/>
                      <a:pt x="705" y="9463"/>
                    </a:cubicBezTo>
                    <a:lnTo>
                      <a:pt x="705" y="9463"/>
                    </a:lnTo>
                    <a:cubicBezTo>
                      <a:pt x="583" y="10158"/>
                      <a:pt x="609" y="10905"/>
                      <a:pt x="785" y="11680"/>
                    </a:cubicBezTo>
                    <a:cubicBezTo>
                      <a:pt x="1544" y="15023"/>
                      <a:pt x="4332" y="16635"/>
                      <a:pt x="6855" y="16635"/>
                    </a:cubicBezTo>
                    <a:cubicBezTo>
                      <a:pt x="7721" y="16635"/>
                      <a:pt x="8557" y="16445"/>
                      <a:pt x="9268" y="16070"/>
                    </a:cubicBezTo>
                    <a:cubicBezTo>
                      <a:pt x="10943" y="15186"/>
                      <a:pt x="12684" y="12403"/>
                      <a:pt x="12823" y="11511"/>
                    </a:cubicBezTo>
                    <a:cubicBezTo>
                      <a:pt x="12988" y="11648"/>
                      <a:pt x="13326" y="12033"/>
                      <a:pt x="13578" y="12033"/>
                    </a:cubicBezTo>
                    <a:cubicBezTo>
                      <a:pt x="13650" y="12033"/>
                      <a:pt x="13715" y="12002"/>
                      <a:pt x="13767" y="11925"/>
                    </a:cubicBezTo>
                    <a:cubicBezTo>
                      <a:pt x="14033" y="11552"/>
                      <a:pt x="13742" y="10198"/>
                      <a:pt x="13561" y="9714"/>
                    </a:cubicBezTo>
                    <a:cubicBezTo>
                      <a:pt x="13436" y="9382"/>
                      <a:pt x="13313" y="9191"/>
                      <a:pt x="13045" y="9115"/>
                    </a:cubicBezTo>
                    <a:cubicBezTo>
                      <a:pt x="12987" y="9099"/>
                      <a:pt x="12915" y="9089"/>
                      <a:pt x="12834" y="9089"/>
                    </a:cubicBezTo>
                    <a:cubicBezTo>
                      <a:pt x="12711" y="9089"/>
                      <a:pt x="12567" y="9112"/>
                      <a:pt x="12419" y="9165"/>
                    </a:cubicBezTo>
                    <a:cubicBezTo>
                      <a:pt x="12246" y="9230"/>
                      <a:pt x="11938" y="9369"/>
                      <a:pt x="11556" y="9591"/>
                    </a:cubicBezTo>
                    <a:cubicBezTo>
                      <a:pt x="11330" y="9724"/>
                      <a:pt x="11136" y="9850"/>
                      <a:pt x="10965" y="9979"/>
                    </a:cubicBezTo>
                    <a:cubicBezTo>
                      <a:pt x="10880" y="10042"/>
                      <a:pt x="10801" y="10108"/>
                      <a:pt x="10730" y="10176"/>
                    </a:cubicBezTo>
                    <a:cubicBezTo>
                      <a:pt x="10438" y="10447"/>
                      <a:pt x="10385" y="10695"/>
                      <a:pt x="10767" y="10770"/>
                    </a:cubicBezTo>
                    <a:cubicBezTo>
                      <a:pt x="10819" y="10779"/>
                      <a:pt x="10874" y="10785"/>
                      <a:pt x="10945" y="10785"/>
                    </a:cubicBezTo>
                    <a:cubicBezTo>
                      <a:pt x="10923" y="10795"/>
                      <a:pt x="10907" y="10812"/>
                      <a:pt x="10902" y="10829"/>
                    </a:cubicBezTo>
                    <a:cubicBezTo>
                      <a:pt x="10893" y="10859"/>
                      <a:pt x="10880" y="10888"/>
                      <a:pt x="10867" y="10917"/>
                    </a:cubicBezTo>
                    <a:lnTo>
                      <a:pt x="10851" y="10958"/>
                    </a:lnTo>
                    <a:cubicBezTo>
                      <a:pt x="10836" y="11001"/>
                      <a:pt x="10817" y="11044"/>
                      <a:pt x="10800" y="11085"/>
                    </a:cubicBezTo>
                    <a:cubicBezTo>
                      <a:pt x="10773" y="11153"/>
                      <a:pt x="10743" y="11222"/>
                      <a:pt x="10708" y="11287"/>
                    </a:cubicBezTo>
                    <a:cubicBezTo>
                      <a:pt x="10413" y="11873"/>
                      <a:pt x="9727" y="12705"/>
                      <a:pt x="8913" y="13142"/>
                    </a:cubicBezTo>
                    <a:cubicBezTo>
                      <a:pt x="8634" y="13286"/>
                      <a:pt x="8337" y="13388"/>
                      <a:pt x="8033" y="13388"/>
                    </a:cubicBezTo>
                    <a:cubicBezTo>
                      <a:pt x="7945" y="13388"/>
                      <a:pt x="7856" y="13379"/>
                      <a:pt x="7767" y="13361"/>
                    </a:cubicBezTo>
                    <a:cubicBezTo>
                      <a:pt x="7972" y="12512"/>
                      <a:pt x="8023" y="10650"/>
                      <a:pt x="8132" y="9695"/>
                    </a:cubicBezTo>
                    <a:cubicBezTo>
                      <a:pt x="8231" y="8780"/>
                      <a:pt x="8466" y="7375"/>
                      <a:pt x="8618" y="6478"/>
                    </a:cubicBezTo>
                    <a:cubicBezTo>
                      <a:pt x="8727" y="6498"/>
                      <a:pt x="9038" y="6543"/>
                      <a:pt x="9368" y="6543"/>
                    </a:cubicBezTo>
                    <a:cubicBezTo>
                      <a:pt x="9705" y="6543"/>
                      <a:pt x="10063" y="6496"/>
                      <a:pt x="10244" y="6327"/>
                    </a:cubicBezTo>
                    <a:cubicBezTo>
                      <a:pt x="10299" y="6276"/>
                      <a:pt x="10336" y="6210"/>
                      <a:pt x="10356" y="6138"/>
                    </a:cubicBezTo>
                    <a:cubicBezTo>
                      <a:pt x="10377" y="6055"/>
                      <a:pt x="10370" y="5967"/>
                      <a:pt x="10336" y="5886"/>
                    </a:cubicBezTo>
                    <a:cubicBezTo>
                      <a:pt x="10160" y="5471"/>
                      <a:pt x="9284" y="5232"/>
                      <a:pt x="8847" y="5130"/>
                    </a:cubicBezTo>
                    <a:cubicBezTo>
                      <a:pt x="9032" y="4197"/>
                      <a:pt x="8957" y="4552"/>
                      <a:pt x="9132" y="3650"/>
                    </a:cubicBezTo>
                    <a:cubicBezTo>
                      <a:pt x="9964" y="3624"/>
                      <a:pt x="10737" y="3063"/>
                      <a:pt x="10840" y="2159"/>
                    </a:cubicBezTo>
                    <a:cubicBezTo>
                      <a:pt x="10967" y="909"/>
                      <a:pt x="9943" y="1"/>
                      <a:pt x="885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5" name="Google Shape;16935;p100"/>
              <p:cNvSpPr/>
              <p:nvPr/>
            </p:nvSpPr>
            <p:spPr>
              <a:xfrm>
                <a:off x="6908183" y="2507302"/>
                <a:ext cx="87875" cy="72786"/>
              </a:xfrm>
              <a:custGeom>
                <a:rect b="b" l="l" r="r" t="t"/>
                <a:pathLst>
                  <a:path extrusionOk="0" h="2301" w="2778">
                    <a:moveTo>
                      <a:pt x="1587" y="609"/>
                    </a:moveTo>
                    <a:cubicBezTo>
                      <a:pt x="1633" y="610"/>
                      <a:pt x="1677" y="616"/>
                      <a:pt x="1723" y="630"/>
                    </a:cubicBezTo>
                    <a:cubicBezTo>
                      <a:pt x="1769" y="646"/>
                      <a:pt x="1789" y="662"/>
                      <a:pt x="1806" y="682"/>
                    </a:cubicBezTo>
                    <a:cubicBezTo>
                      <a:pt x="1826" y="705"/>
                      <a:pt x="1833" y="723"/>
                      <a:pt x="1842" y="753"/>
                    </a:cubicBezTo>
                    <a:cubicBezTo>
                      <a:pt x="1852" y="805"/>
                      <a:pt x="1853" y="863"/>
                      <a:pt x="1820" y="977"/>
                    </a:cubicBezTo>
                    <a:cubicBezTo>
                      <a:pt x="1696" y="1333"/>
                      <a:pt x="1462" y="1601"/>
                      <a:pt x="1107" y="1720"/>
                    </a:cubicBezTo>
                    <a:cubicBezTo>
                      <a:pt x="1098" y="1718"/>
                      <a:pt x="1087" y="1715"/>
                      <a:pt x="1077" y="1715"/>
                    </a:cubicBezTo>
                    <a:cubicBezTo>
                      <a:pt x="1076" y="1715"/>
                      <a:pt x="1074" y="1715"/>
                      <a:pt x="1073" y="1715"/>
                    </a:cubicBezTo>
                    <a:cubicBezTo>
                      <a:pt x="1016" y="1728"/>
                      <a:pt x="971" y="1737"/>
                      <a:pt x="920" y="1737"/>
                    </a:cubicBezTo>
                    <a:cubicBezTo>
                      <a:pt x="913" y="1737"/>
                      <a:pt x="907" y="1737"/>
                      <a:pt x="900" y="1737"/>
                    </a:cubicBezTo>
                    <a:cubicBezTo>
                      <a:pt x="787" y="1728"/>
                      <a:pt x="716" y="1694"/>
                      <a:pt x="643" y="1621"/>
                    </a:cubicBezTo>
                    <a:cubicBezTo>
                      <a:pt x="613" y="1587"/>
                      <a:pt x="595" y="1539"/>
                      <a:pt x="585" y="1496"/>
                    </a:cubicBezTo>
                    <a:cubicBezTo>
                      <a:pt x="578" y="1463"/>
                      <a:pt x="573" y="1433"/>
                      <a:pt x="573" y="1399"/>
                    </a:cubicBezTo>
                    <a:cubicBezTo>
                      <a:pt x="582" y="1386"/>
                      <a:pt x="585" y="1375"/>
                      <a:pt x="585" y="1356"/>
                    </a:cubicBezTo>
                    <a:cubicBezTo>
                      <a:pt x="586" y="1312"/>
                      <a:pt x="592" y="1277"/>
                      <a:pt x="600" y="1241"/>
                    </a:cubicBezTo>
                    <a:cubicBezTo>
                      <a:pt x="616" y="1196"/>
                      <a:pt x="638" y="1150"/>
                      <a:pt x="666" y="1103"/>
                    </a:cubicBezTo>
                    <a:cubicBezTo>
                      <a:pt x="711" y="1038"/>
                      <a:pt x="758" y="984"/>
                      <a:pt x="815" y="931"/>
                    </a:cubicBezTo>
                    <a:cubicBezTo>
                      <a:pt x="890" y="863"/>
                      <a:pt x="974" y="803"/>
                      <a:pt x="1074" y="749"/>
                    </a:cubicBezTo>
                    <a:cubicBezTo>
                      <a:pt x="1241" y="666"/>
                      <a:pt x="1404" y="609"/>
                      <a:pt x="1587" y="609"/>
                    </a:cubicBezTo>
                    <a:close/>
                    <a:moveTo>
                      <a:pt x="1759" y="1"/>
                    </a:moveTo>
                    <a:cubicBezTo>
                      <a:pt x="1644" y="1"/>
                      <a:pt x="1518" y="19"/>
                      <a:pt x="1381" y="57"/>
                    </a:cubicBezTo>
                    <a:cubicBezTo>
                      <a:pt x="1152" y="122"/>
                      <a:pt x="920" y="235"/>
                      <a:pt x="714" y="387"/>
                    </a:cubicBezTo>
                    <a:cubicBezTo>
                      <a:pt x="394" y="617"/>
                      <a:pt x="91" y="988"/>
                      <a:pt x="134" y="1377"/>
                    </a:cubicBezTo>
                    <a:cubicBezTo>
                      <a:pt x="1" y="1666"/>
                      <a:pt x="337" y="2301"/>
                      <a:pt x="976" y="2301"/>
                    </a:cubicBezTo>
                    <a:cubicBezTo>
                      <a:pt x="1279" y="2301"/>
                      <a:pt x="1651" y="2158"/>
                      <a:pt x="2074" y="1767"/>
                    </a:cubicBezTo>
                    <a:cubicBezTo>
                      <a:pt x="2197" y="1652"/>
                      <a:pt x="2307" y="1518"/>
                      <a:pt x="2403" y="1366"/>
                    </a:cubicBezTo>
                    <a:cubicBezTo>
                      <a:pt x="2777" y="761"/>
                      <a:pt x="2511" y="1"/>
                      <a:pt x="175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6" name="Google Shape;16936;p100"/>
              <p:cNvSpPr/>
              <p:nvPr/>
            </p:nvSpPr>
            <p:spPr>
              <a:xfrm>
                <a:off x="6974959" y="2437616"/>
                <a:ext cx="73261" cy="79619"/>
              </a:xfrm>
              <a:custGeom>
                <a:rect b="b" l="l" r="r" t="t"/>
                <a:pathLst>
                  <a:path extrusionOk="0" h="2517" w="2316">
                    <a:moveTo>
                      <a:pt x="1307" y="481"/>
                    </a:moveTo>
                    <a:lnTo>
                      <a:pt x="1307" y="481"/>
                    </a:lnTo>
                    <a:cubicBezTo>
                      <a:pt x="1320" y="501"/>
                      <a:pt x="1339" y="514"/>
                      <a:pt x="1359" y="519"/>
                    </a:cubicBezTo>
                    <a:cubicBezTo>
                      <a:pt x="1412" y="531"/>
                      <a:pt x="1466" y="545"/>
                      <a:pt x="1518" y="566"/>
                    </a:cubicBezTo>
                    <a:cubicBezTo>
                      <a:pt x="1591" y="605"/>
                      <a:pt x="1625" y="632"/>
                      <a:pt x="1660" y="677"/>
                    </a:cubicBezTo>
                    <a:cubicBezTo>
                      <a:pt x="1683" y="710"/>
                      <a:pt x="1695" y="738"/>
                      <a:pt x="1701" y="788"/>
                    </a:cubicBezTo>
                    <a:cubicBezTo>
                      <a:pt x="1704" y="816"/>
                      <a:pt x="1701" y="843"/>
                      <a:pt x="1700" y="871"/>
                    </a:cubicBezTo>
                    <a:cubicBezTo>
                      <a:pt x="1671" y="1025"/>
                      <a:pt x="1581" y="1169"/>
                      <a:pt x="1482" y="1330"/>
                    </a:cubicBezTo>
                    <a:lnTo>
                      <a:pt x="1471" y="1345"/>
                    </a:lnTo>
                    <a:cubicBezTo>
                      <a:pt x="1276" y="1667"/>
                      <a:pt x="1168" y="1795"/>
                      <a:pt x="1028" y="1795"/>
                    </a:cubicBezTo>
                    <a:cubicBezTo>
                      <a:pt x="987" y="1795"/>
                      <a:pt x="943" y="1784"/>
                      <a:pt x="894" y="1763"/>
                    </a:cubicBezTo>
                    <a:cubicBezTo>
                      <a:pt x="829" y="1732"/>
                      <a:pt x="783" y="1702"/>
                      <a:pt x="740" y="1645"/>
                    </a:cubicBezTo>
                    <a:cubicBezTo>
                      <a:pt x="667" y="1539"/>
                      <a:pt x="662" y="1423"/>
                      <a:pt x="680" y="1295"/>
                    </a:cubicBezTo>
                    <a:lnTo>
                      <a:pt x="680" y="1295"/>
                    </a:lnTo>
                    <a:lnTo>
                      <a:pt x="673" y="1312"/>
                    </a:lnTo>
                    <a:cubicBezTo>
                      <a:pt x="690" y="1225"/>
                      <a:pt x="717" y="1138"/>
                      <a:pt x="755" y="1048"/>
                    </a:cubicBezTo>
                    <a:lnTo>
                      <a:pt x="755" y="1050"/>
                    </a:lnTo>
                    <a:cubicBezTo>
                      <a:pt x="869" y="808"/>
                      <a:pt x="1054" y="592"/>
                      <a:pt x="1307" y="481"/>
                    </a:cubicBezTo>
                    <a:close/>
                    <a:moveTo>
                      <a:pt x="1412" y="0"/>
                    </a:moveTo>
                    <a:cubicBezTo>
                      <a:pt x="1356" y="0"/>
                      <a:pt x="1315" y="18"/>
                      <a:pt x="1302" y="64"/>
                    </a:cubicBezTo>
                    <a:cubicBezTo>
                      <a:pt x="825" y="158"/>
                      <a:pt x="92" y="1175"/>
                      <a:pt x="39" y="1632"/>
                    </a:cubicBezTo>
                    <a:cubicBezTo>
                      <a:pt x="1" y="1997"/>
                      <a:pt x="434" y="2516"/>
                      <a:pt x="933" y="2516"/>
                    </a:cubicBezTo>
                    <a:cubicBezTo>
                      <a:pt x="1148" y="2516"/>
                      <a:pt x="1375" y="2420"/>
                      <a:pt x="1582" y="2173"/>
                    </a:cubicBezTo>
                    <a:cubicBezTo>
                      <a:pt x="1839" y="1867"/>
                      <a:pt x="1993" y="1490"/>
                      <a:pt x="2157" y="1118"/>
                    </a:cubicBezTo>
                    <a:cubicBezTo>
                      <a:pt x="2214" y="1000"/>
                      <a:pt x="2280" y="877"/>
                      <a:pt x="2297" y="748"/>
                    </a:cubicBezTo>
                    <a:cubicBezTo>
                      <a:pt x="2315" y="599"/>
                      <a:pt x="2261" y="476"/>
                      <a:pt x="2155" y="369"/>
                    </a:cubicBezTo>
                    <a:cubicBezTo>
                      <a:pt x="2106" y="316"/>
                      <a:pt x="2049" y="276"/>
                      <a:pt x="1999" y="241"/>
                    </a:cubicBezTo>
                    <a:cubicBezTo>
                      <a:pt x="1881" y="158"/>
                      <a:pt x="1579" y="0"/>
                      <a:pt x="14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7" name="Google Shape;16937;p100"/>
              <p:cNvSpPr/>
              <p:nvPr/>
            </p:nvSpPr>
            <p:spPr>
              <a:xfrm>
                <a:off x="6976477" y="2338100"/>
                <a:ext cx="82339" cy="77278"/>
              </a:xfrm>
              <a:custGeom>
                <a:rect b="b" l="l" r="r" t="t"/>
                <a:pathLst>
                  <a:path extrusionOk="0" h="2443" w="2603">
                    <a:moveTo>
                      <a:pt x="1182" y="419"/>
                    </a:moveTo>
                    <a:cubicBezTo>
                      <a:pt x="1547" y="935"/>
                      <a:pt x="1593" y="1288"/>
                      <a:pt x="1858" y="1828"/>
                    </a:cubicBezTo>
                    <a:cubicBezTo>
                      <a:pt x="1703" y="1933"/>
                      <a:pt x="1448" y="2107"/>
                      <a:pt x="1221" y="2107"/>
                    </a:cubicBezTo>
                    <a:cubicBezTo>
                      <a:pt x="1141" y="2107"/>
                      <a:pt x="1065" y="2086"/>
                      <a:pt x="997" y="2031"/>
                    </a:cubicBezTo>
                    <a:cubicBezTo>
                      <a:pt x="1010" y="1772"/>
                      <a:pt x="492" y="1235"/>
                      <a:pt x="405" y="1005"/>
                    </a:cubicBezTo>
                    <a:cubicBezTo>
                      <a:pt x="452" y="933"/>
                      <a:pt x="436" y="903"/>
                      <a:pt x="432" y="834"/>
                    </a:cubicBezTo>
                    <a:cubicBezTo>
                      <a:pt x="468" y="664"/>
                      <a:pt x="1025" y="496"/>
                      <a:pt x="1182" y="419"/>
                    </a:cubicBezTo>
                    <a:close/>
                    <a:moveTo>
                      <a:pt x="1128" y="0"/>
                    </a:moveTo>
                    <a:cubicBezTo>
                      <a:pt x="877" y="0"/>
                      <a:pt x="478" y="198"/>
                      <a:pt x="231" y="419"/>
                    </a:cubicBezTo>
                    <a:cubicBezTo>
                      <a:pt x="48" y="579"/>
                      <a:pt x="1" y="768"/>
                      <a:pt x="52" y="959"/>
                    </a:cubicBezTo>
                    <a:cubicBezTo>
                      <a:pt x="98" y="1125"/>
                      <a:pt x="167" y="1640"/>
                      <a:pt x="639" y="2107"/>
                    </a:cubicBezTo>
                    <a:cubicBezTo>
                      <a:pt x="810" y="2344"/>
                      <a:pt x="1023" y="2442"/>
                      <a:pt x="1253" y="2442"/>
                    </a:cubicBezTo>
                    <a:cubicBezTo>
                      <a:pt x="1540" y="2442"/>
                      <a:pt x="1855" y="2289"/>
                      <a:pt x="2149" y="2063"/>
                    </a:cubicBezTo>
                    <a:cubicBezTo>
                      <a:pt x="2172" y="2044"/>
                      <a:pt x="2189" y="2023"/>
                      <a:pt x="2203" y="2000"/>
                    </a:cubicBezTo>
                    <a:cubicBezTo>
                      <a:pt x="2603" y="1649"/>
                      <a:pt x="1477" y="81"/>
                      <a:pt x="1291" y="45"/>
                    </a:cubicBezTo>
                    <a:cubicBezTo>
                      <a:pt x="1251" y="14"/>
                      <a:pt x="1194" y="0"/>
                      <a:pt x="11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8" name="Google Shape;16938;p100"/>
              <p:cNvSpPr/>
              <p:nvPr/>
            </p:nvSpPr>
            <p:spPr>
              <a:xfrm>
                <a:off x="6925296" y="2246176"/>
                <a:ext cx="72154" cy="78480"/>
              </a:xfrm>
              <a:custGeom>
                <a:rect b="b" l="l" r="r" t="t"/>
                <a:pathLst>
                  <a:path extrusionOk="0" h="2481" w="2281">
                    <a:moveTo>
                      <a:pt x="1085" y="294"/>
                    </a:moveTo>
                    <a:cubicBezTo>
                      <a:pt x="1125" y="317"/>
                      <a:pt x="1121" y="308"/>
                      <a:pt x="1163" y="321"/>
                    </a:cubicBezTo>
                    <a:cubicBezTo>
                      <a:pt x="1448" y="451"/>
                      <a:pt x="1705" y="1298"/>
                      <a:pt x="1745" y="1610"/>
                    </a:cubicBezTo>
                    <a:cubicBezTo>
                      <a:pt x="1468" y="1696"/>
                      <a:pt x="1171" y="1869"/>
                      <a:pt x="921" y="2022"/>
                    </a:cubicBezTo>
                    <a:cubicBezTo>
                      <a:pt x="893" y="1992"/>
                      <a:pt x="863" y="1991"/>
                      <a:pt x="817" y="1939"/>
                    </a:cubicBezTo>
                    <a:cubicBezTo>
                      <a:pt x="618" y="1683"/>
                      <a:pt x="427" y="1289"/>
                      <a:pt x="349" y="952"/>
                    </a:cubicBezTo>
                    <a:cubicBezTo>
                      <a:pt x="526" y="768"/>
                      <a:pt x="44" y="622"/>
                      <a:pt x="1085" y="294"/>
                    </a:cubicBezTo>
                    <a:close/>
                    <a:moveTo>
                      <a:pt x="1160" y="0"/>
                    </a:moveTo>
                    <a:cubicBezTo>
                      <a:pt x="1023" y="0"/>
                      <a:pt x="505" y="130"/>
                      <a:pt x="270" y="318"/>
                    </a:cubicBezTo>
                    <a:cubicBezTo>
                      <a:pt x="97" y="457"/>
                      <a:pt x="55" y="579"/>
                      <a:pt x="52" y="719"/>
                    </a:cubicBezTo>
                    <a:cubicBezTo>
                      <a:pt x="1" y="1187"/>
                      <a:pt x="210" y="2042"/>
                      <a:pt x="619" y="2284"/>
                    </a:cubicBezTo>
                    <a:cubicBezTo>
                      <a:pt x="601" y="2399"/>
                      <a:pt x="691" y="2481"/>
                      <a:pt x="787" y="2481"/>
                    </a:cubicBezTo>
                    <a:cubicBezTo>
                      <a:pt x="817" y="2481"/>
                      <a:pt x="848" y="2472"/>
                      <a:pt x="876" y="2455"/>
                    </a:cubicBezTo>
                    <a:cubicBezTo>
                      <a:pt x="1702" y="1932"/>
                      <a:pt x="2156" y="2022"/>
                      <a:pt x="2121" y="1731"/>
                    </a:cubicBezTo>
                    <a:cubicBezTo>
                      <a:pt x="2280" y="1462"/>
                      <a:pt x="1726" y="60"/>
                      <a:pt x="1186" y="3"/>
                    </a:cubicBezTo>
                    <a:cubicBezTo>
                      <a:pt x="1181" y="1"/>
                      <a:pt x="1172" y="0"/>
                      <a:pt x="11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39" name="Google Shape;16939;p100"/>
              <p:cNvSpPr/>
              <p:nvPr/>
            </p:nvSpPr>
            <p:spPr>
              <a:xfrm>
                <a:off x="6831695" y="2759825"/>
                <a:ext cx="35428" cy="15405"/>
              </a:xfrm>
              <a:custGeom>
                <a:rect b="b" l="l" r="r" t="t"/>
                <a:pathLst>
                  <a:path extrusionOk="0" h="487" w="1120">
                    <a:moveTo>
                      <a:pt x="132" y="1"/>
                    </a:moveTo>
                    <a:cubicBezTo>
                      <a:pt x="89" y="1"/>
                      <a:pt x="47" y="27"/>
                      <a:pt x="29" y="67"/>
                    </a:cubicBezTo>
                    <a:cubicBezTo>
                      <a:pt x="0" y="129"/>
                      <a:pt x="29" y="196"/>
                      <a:pt x="86" y="226"/>
                    </a:cubicBezTo>
                    <a:cubicBezTo>
                      <a:pt x="232" y="303"/>
                      <a:pt x="384" y="358"/>
                      <a:pt x="541" y="404"/>
                    </a:cubicBezTo>
                    <a:cubicBezTo>
                      <a:pt x="695" y="448"/>
                      <a:pt x="859" y="484"/>
                      <a:pt x="1021" y="487"/>
                    </a:cubicBezTo>
                    <a:cubicBezTo>
                      <a:pt x="1065" y="487"/>
                      <a:pt x="1105" y="444"/>
                      <a:pt x="1113" y="402"/>
                    </a:cubicBezTo>
                    <a:cubicBezTo>
                      <a:pt x="1120" y="359"/>
                      <a:pt x="1098" y="308"/>
                      <a:pt x="1055" y="290"/>
                    </a:cubicBezTo>
                    <a:cubicBezTo>
                      <a:pt x="964" y="255"/>
                      <a:pt x="865" y="236"/>
                      <a:pt x="770" y="213"/>
                    </a:cubicBezTo>
                    <a:cubicBezTo>
                      <a:pt x="672" y="189"/>
                      <a:pt x="573" y="164"/>
                      <a:pt x="477" y="134"/>
                    </a:cubicBezTo>
                    <a:cubicBezTo>
                      <a:pt x="377" y="101"/>
                      <a:pt x="279" y="64"/>
                      <a:pt x="189" y="15"/>
                    </a:cubicBezTo>
                    <a:cubicBezTo>
                      <a:pt x="179" y="10"/>
                      <a:pt x="169" y="7"/>
                      <a:pt x="158" y="4"/>
                    </a:cubicBezTo>
                    <a:cubicBezTo>
                      <a:pt x="149" y="2"/>
                      <a:pt x="141" y="1"/>
                      <a:pt x="13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0" name="Google Shape;16940;p100"/>
              <p:cNvSpPr/>
              <p:nvPr/>
            </p:nvSpPr>
            <p:spPr>
              <a:xfrm>
                <a:off x="6841659" y="2724713"/>
                <a:ext cx="29671" cy="8478"/>
              </a:xfrm>
              <a:custGeom>
                <a:rect b="b" l="l" r="r" t="t"/>
                <a:pathLst>
                  <a:path extrusionOk="0" h="268" w="938">
                    <a:moveTo>
                      <a:pt x="59" y="0"/>
                    </a:moveTo>
                    <a:cubicBezTo>
                      <a:pt x="34" y="0"/>
                      <a:pt x="11" y="19"/>
                      <a:pt x="6" y="46"/>
                    </a:cubicBezTo>
                    <a:cubicBezTo>
                      <a:pt x="0" y="74"/>
                      <a:pt x="20" y="106"/>
                      <a:pt x="50" y="109"/>
                    </a:cubicBezTo>
                    <a:cubicBezTo>
                      <a:pt x="322" y="156"/>
                      <a:pt x="594" y="202"/>
                      <a:pt x="865" y="266"/>
                    </a:cubicBezTo>
                    <a:cubicBezTo>
                      <a:pt x="869" y="267"/>
                      <a:pt x="873" y="268"/>
                      <a:pt x="877" y="268"/>
                    </a:cubicBezTo>
                    <a:cubicBezTo>
                      <a:pt x="905" y="268"/>
                      <a:pt x="929" y="245"/>
                      <a:pt x="934" y="218"/>
                    </a:cubicBezTo>
                    <a:cubicBezTo>
                      <a:pt x="938" y="185"/>
                      <a:pt x="917" y="156"/>
                      <a:pt x="885" y="149"/>
                    </a:cubicBezTo>
                    <a:cubicBezTo>
                      <a:pt x="768" y="120"/>
                      <a:pt x="650" y="96"/>
                      <a:pt x="531" y="77"/>
                    </a:cubicBezTo>
                    <a:cubicBezTo>
                      <a:pt x="378" y="50"/>
                      <a:pt x="222" y="27"/>
                      <a:pt x="69" y="1"/>
                    </a:cubicBezTo>
                    <a:cubicBezTo>
                      <a:pt x="66" y="1"/>
                      <a:pt x="62" y="0"/>
                      <a:pt x="5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1" name="Google Shape;16941;p100"/>
              <p:cNvSpPr/>
              <p:nvPr/>
            </p:nvSpPr>
            <p:spPr>
              <a:xfrm>
                <a:off x="6629817" y="2849788"/>
                <a:ext cx="44191" cy="14013"/>
              </a:xfrm>
              <a:custGeom>
                <a:rect b="b" l="l" r="r" t="t"/>
                <a:pathLst>
                  <a:path extrusionOk="0" h="443" w="1397">
                    <a:moveTo>
                      <a:pt x="466" y="173"/>
                    </a:moveTo>
                    <a:cubicBezTo>
                      <a:pt x="466" y="173"/>
                      <a:pt x="466" y="173"/>
                      <a:pt x="466" y="173"/>
                    </a:cubicBezTo>
                    <a:lnTo>
                      <a:pt x="466" y="173"/>
                    </a:lnTo>
                    <a:cubicBezTo>
                      <a:pt x="464" y="174"/>
                      <a:pt x="461" y="176"/>
                      <a:pt x="460" y="176"/>
                    </a:cubicBezTo>
                    <a:cubicBezTo>
                      <a:pt x="464" y="176"/>
                      <a:pt x="465" y="173"/>
                      <a:pt x="466" y="173"/>
                    </a:cubicBezTo>
                    <a:close/>
                    <a:moveTo>
                      <a:pt x="713" y="1"/>
                    </a:moveTo>
                    <a:cubicBezTo>
                      <a:pt x="608" y="1"/>
                      <a:pt x="505" y="27"/>
                      <a:pt x="407" y="55"/>
                    </a:cubicBezTo>
                    <a:cubicBezTo>
                      <a:pt x="279" y="94"/>
                      <a:pt x="158" y="154"/>
                      <a:pt x="39" y="214"/>
                    </a:cubicBezTo>
                    <a:cubicBezTo>
                      <a:pt x="25" y="221"/>
                      <a:pt x="15" y="229"/>
                      <a:pt x="7" y="244"/>
                    </a:cubicBezTo>
                    <a:cubicBezTo>
                      <a:pt x="0" y="259"/>
                      <a:pt x="0" y="274"/>
                      <a:pt x="6" y="292"/>
                    </a:cubicBezTo>
                    <a:cubicBezTo>
                      <a:pt x="14" y="313"/>
                      <a:pt x="37" y="331"/>
                      <a:pt x="61" y="331"/>
                    </a:cubicBezTo>
                    <a:cubicBezTo>
                      <a:pt x="68" y="331"/>
                      <a:pt x="75" y="329"/>
                      <a:pt x="82" y="326"/>
                    </a:cubicBezTo>
                    <a:cubicBezTo>
                      <a:pt x="206" y="260"/>
                      <a:pt x="330" y="207"/>
                      <a:pt x="466" y="173"/>
                    </a:cubicBezTo>
                    <a:lnTo>
                      <a:pt x="466" y="173"/>
                    </a:lnTo>
                    <a:cubicBezTo>
                      <a:pt x="466" y="173"/>
                      <a:pt x="467" y="173"/>
                      <a:pt x="467" y="173"/>
                    </a:cubicBezTo>
                    <a:lnTo>
                      <a:pt x="467" y="173"/>
                    </a:lnTo>
                    <a:cubicBezTo>
                      <a:pt x="467" y="173"/>
                      <a:pt x="467" y="173"/>
                      <a:pt x="466" y="173"/>
                    </a:cubicBezTo>
                    <a:lnTo>
                      <a:pt x="466" y="173"/>
                    </a:lnTo>
                    <a:cubicBezTo>
                      <a:pt x="467" y="173"/>
                      <a:pt x="467" y="173"/>
                      <a:pt x="467" y="173"/>
                    </a:cubicBezTo>
                    <a:cubicBezTo>
                      <a:pt x="544" y="157"/>
                      <a:pt x="621" y="150"/>
                      <a:pt x="698" y="150"/>
                    </a:cubicBezTo>
                    <a:lnTo>
                      <a:pt x="698" y="150"/>
                    </a:lnTo>
                    <a:cubicBezTo>
                      <a:pt x="759" y="153"/>
                      <a:pt x="819" y="164"/>
                      <a:pt x="879" y="183"/>
                    </a:cubicBezTo>
                    <a:cubicBezTo>
                      <a:pt x="941" y="203"/>
                      <a:pt x="998" y="233"/>
                      <a:pt x="1055" y="266"/>
                    </a:cubicBezTo>
                    <a:cubicBezTo>
                      <a:pt x="1123" y="310"/>
                      <a:pt x="1183" y="363"/>
                      <a:pt x="1240" y="420"/>
                    </a:cubicBezTo>
                    <a:cubicBezTo>
                      <a:pt x="1255" y="435"/>
                      <a:pt x="1276" y="442"/>
                      <a:pt x="1297" y="442"/>
                    </a:cubicBezTo>
                    <a:cubicBezTo>
                      <a:pt x="1325" y="442"/>
                      <a:pt x="1355" y="430"/>
                      <a:pt x="1373" y="409"/>
                    </a:cubicBezTo>
                    <a:cubicBezTo>
                      <a:pt x="1389" y="389"/>
                      <a:pt x="1396" y="365"/>
                      <a:pt x="1395" y="340"/>
                    </a:cubicBezTo>
                    <a:cubicBezTo>
                      <a:pt x="1392" y="314"/>
                      <a:pt x="1381" y="294"/>
                      <a:pt x="1362" y="277"/>
                    </a:cubicBezTo>
                    <a:cubicBezTo>
                      <a:pt x="1269" y="190"/>
                      <a:pt x="1166" y="115"/>
                      <a:pt x="1048" y="65"/>
                    </a:cubicBezTo>
                    <a:cubicBezTo>
                      <a:pt x="997" y="42"/>
                      <a:pt x="944" y="28"/>
                      <a:pt x="889" y="18"/>
                    </a:cubicBezTo>
                    <a:cubicBezTo>
                      <a:pt x="882" y="15"/>
                      <a:pt x="875" y="14"/>
                      <a:pt x="868" y="14"/>
                    </a:cubicBezTo>
                    <a:cubicBezTo>
                      <a:pt x="822" y="5"/>
                      <a:pt x="775" y="4"/>
                      <a:pt x="729" y="1"/>
                    </a:cubicBezTo>
                    <a:cubicBezTo>
                      <a:pt x="724" y="1"/>
                      <a:pt x="718" y="1"/>
                      <a:pt x="71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2" name="Google Shape;16942;p100"/>
              <p:cNvSpPr/>
              <p:nvPr/>
            </p:nvSpPr>
            <p:spPr>
              <a:xfrm>
                <a:off x="6955790" y="2904860"/>
                <a:ext cx="41027" cy="27584"/>
              </a:xfrm>
              <a:custGeom>
                <a:rect b="b" l="l" r="r" t="t"/>
                <a:pathLst>
                  <a:path extrusionOk="0" h="872" w="1297">
                    <a:moveTo>
                      <a:pt x="657" y="360"/>
                    </a:moveTo>
                    <a:cubicBezTo>
                      <a:pt x="658" y="361"/>
                      <a:pt x="660" y="362"/>
                      <a:pt x="662" y="363"/>
                    </a:cubicBezTo>
                    <a:lnTo>
                      <a:pt x="662" y="363"/>
                    </a:lnTo>
                    <a:cubicBezTo>
                      <a:pt x="660" y="362"/>
                      <a:pt x="658" y="361"/>
                      <a:pt x="657" y="360"/>
                    </a:cubicBezTo>
                    <a:close/>
                    <a:moveTo>
                      <a:pt x="85" y="1"/>
                    </a:moveTo>
                    <a:cubicBezTo>
                      <a:pt x="49" y="1"/>
                      <a:pt x="14" y="24"/>
                      <a:pt x="8" y="63"/>
                    </a:cubicBezTo>
                    <a:cubicBezTo>
                      <a:pt x="0" y="101"/>
                      <a:pt x="28" y="144"/>
                      <a:pt x="69" y="150"/>
                    </a:cubicBezTo>
                    <a:cubicBezTo>
                      <a:pt x="158" y="161"/>
                      <a:pt x="244" y="180"/>
                      <a:pt x="330" y="206"/>
                    </a:cubicBezTo>
                    <a:cubicBezTo>
                      <a:pt x="443" y="243"/>
                      <a:pt x="549" y="292"/>
                      <a:pt x="649" y="355"/>
                    </a:cubicBezTo>
                    <a:cubicBezTo>
                      <a:pt x="652" y="356"/>
                      <a:pt x="654" y="358"/>
                      <a:pt x="657" y="360"/>
                    </a:cubicBezTo>
                    <a:lnTo>
                      <a:pt x="657" y="360"/>
                    </a:lnTo>
                    <a:cubicBezTo>
                      <a:pt x="658" y="362"/>
                      <a:pt x="659" y="363"/>
                      <a:pt x="662" y="363"/>
                    </a:cubicBezTo>
                    <a:lnTo>
                      <a:pt x="662" y="363"/>
                    </a:lnTo>
                    <a:cubicBezTo>
                      <a:pt x="750" y="421"/>
                      <a:pt x="834" y="487"/>
                      <a:pt x="907" y="564"/>
                    </a:cubicBezTo>
                    <a:cubicBezTo>
                      <a:pt x="950" y="614"/>
                      <a:pt x="987" y="668"/>
                      <a:pt x="1018" y="727"/>
                    </a:cubicBezTo>
                    <a:cubicBezTo>
                      <a:pt x="1030" y="748"/>
                      <a:pt x="1041" y="770"/>
                      <a:pt x="1050" y="791"/>
                    </a:cubicBezTo>
                    <a:cubicBezTo>
                      <a:pt x="1064" y="821"/>
                      <a:pt x="1082" y="844"/>
                      <a:pt x="1110" y="859"/>
                    </a:cubicBezTo>
                    <a:cubicBezTo>
                      <a:pt x="1126" y="867"/>
                      <a:pt x="1145" y="871"/>
                      <a:pt x="1163" y="871"/>
                    </a:cubicBezTo>
                    <a:cubicBezTo>
                      <a:pt x="1177" y="871"/>
                      <a:pt x="1192" y="869"/>
                      <a:pt x="1205" y="863"/>
                    </a:cubicBezTo>
                    <a:cubicBezTo>
                      <a:pt x="1268" y="840"/>
                      <a:pt x="1296" y="770"/>
                      <a:pt x="1275" y="707"/>
                    </a:cubicBezTo>
                    <a:cubicBezTo>
                      <a:pt x="1238" y="592"/>
                      <a:pt x="1169" y="492"/>
                      <a:pt x="1089" y="403"/>
                    </a:cubicBezTo>
                    <a:cubicBezTo>
                      <a:pt x="1004" y="312"/>
                      <a:pt x="908" y="239"/>
                      <a:pt x="798" y="183"/>
                    </a:cubicBezTo>
                    <a:cubicBezTo>
                      <a:pt x="688" y="128"/>
                      <a:pt x="566" y="93"/>
                      <a:pt x="449" y="63"/>
                    </a:cubicBezTo>
                    <a:cubicBezTo>
                      <a:pt x="397" y="50"/>
                      <a:pt x="343" y="40"/>
                      <a:pt x="291" y="28"/>
                    </a:cubicBezTo>
                    <a:cubicBezTo>
                      <a:pt x="225" y="18"/>
                      <a:pt x="158" y="10"/>
                      <a:pt x="94" y="1"/>
                    </a:cubicBezTo>
                    <a:cubicBezTo>
                      <a:pt x="91" y="1"/>
                      <a:pt x="88" y="1"/>
                      <a:pt x="85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3" name="Google Shape;16943;p100"/>
              <p:cNvSpPr/>
              <p:nvPr/>
            </p:nvSpPr>
            <p:spPr>
              <a:xfrm>
                <a:off x="6630702" y="2884488"/>
                <a:ext cx="24104" cy="86894"/>
              </a:xfrm>
              <a:custGeom>
                <a:rect b="b" l="l" r="r" t="t"/>
                <a:pathLst>
                  <a:path extrusionOk="0" h="2747" w="762">
                    <a:moveTo>
                      <a:pt x="68" y="1"/>
                    </a:moveTo>
                    <a:cubicBezTo>
                      <a:pt x="38" y="4"/>
                      <a:pt x="22" y="26"/>
                      <a:pt x="19" y="55"/>
                    </a:cubicBezTo>
                    <a:cubicBezTo>
                      <a:pt x="8" y="281"/>
                      <a:pt x="1" y="506"/>
                      <a:pt x="8" y="732"/>
                    </a:cubicBezTo>
                    <a:cubicBezTo>
                      <a:pt x="12" y="947"/>
                      <a:pt x="45" y="1162"/>
                      <a:pt x="82" y="1374"/>
                    </a:cubicBezTo>
                    <a:cubicBezTo>
                      <a:pt x="103" y="1475"/>
                      <a:pt x="124" y="1577"/>
                      <a:pt x="151" y="1675"/>
                    </a:cubicBezTo>
                    <a:cubicBezTo>
                      <a:pt x="181" y="1785"/>
                      <a:pt x="217" y="1889"/>
                      <a:pt x="254" y="1997"/>
                    </a:cubicBezTo>
                    <a:cubicBezTo>
                      <a:pt x="330" y="2217"/>
                      <a:pt x="412" y="2438"/>
                      <a:pt x="491" y="2655"/>
                    </a:cubicBezTo>
                    <a:cubicBezTo>
                      <a:pt x="511" y="2710"/>
                      <a:pt x="560" y="2746"/>
                      <a:pt x="615" y="2746"/>
                    </a:cubicBezTo>
                    <a:cubicBezTo>
                      <a:pt x="628" y="2746"/>
                      <a:pt x="642" y="2744"/>
                      <a:pt x="655" y="2740"/>
                    </a:cubicBezTo>
                    <a:cubicBezTo>
                      <a:pt x="723" y="2718"/>
                      <a:pt x="761" y="2644"/>
                      <a:pt x="740" y="2575"/>
                    </a:cubicBezTo>
                    <a:lnTo>
                      <a:pt x="579" y="2087"/>
                    </a:lnTo>
                    <a:cubicBezTo>
                      <a:pt x="525" y="1921"/>
                      <a:pt x="473" y="1756"/>
                      <a:pt x="422" y="1589"/>
                    </a:cubicBezTo>
                    <a:cubicBezTo>
                      <a:pt x="396" y="1507"/>
                      <a:pt x="369" y="1425"/>
                      <a:pt x="343" y="1344"/>
                    </a:cubicBezTo>
                    <a:cubicBezTo>
                      <a:pt x="316" y="1264"/>
                      <a:pt x="293" y="1181"/>
                      <a:pt x="269" y="1099"/>
                    </a:cubicBezTo>
                    <a:cubicBezTo>
                      <a:pt x="221" y="934"/>
                      <a:pt x="186" y="768"/>
                      <a:pt x="153" y="599"/>
                    </a:cubicBezTo>
                    <a:cubicBezTo>
                      <a:pt x="123" y="417"/>
                      <a:pt x="111" y="233"/>
                      <a:pt x="121" y="49"/>
                    </a:cubicBezTo>
                    <a:cubicBezTo>
                      <a:pt x="123" y="25"/>
                      <a:pt x="101" y="5"/>
                      <a:pt x="78" y="2"/>
                    </a:cubicBez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4" name="Google Shape;16944;p100"/>
              <p:cNvSpPr/>
              <p:nvPr/>
            </p:nvSpPr>
            <p:spPr>
              <a:xfrm>
                <a:off x="6630544" y="2810690"/>
                <a:ext cx="18821" cy="24452"/>
              </a:xfrm>
              <a:custGeom>
                <a:rect b="b" l="l" r="r" t="t"/>
                <a:pathLst>
                  <a:path extrusionOk="0" h="773" w="595">
                    <a:moveTo>
                      <a:pt x="501" y="0"/>
                    </a:moveTo>
                    <a:cubicBezTo>
                      <a:pt x="479" y="0"/>
                      <a:pt x="458" y="10"/>
                      <a:pt x="443" y="25"/>
                    </a:cubicBezTo>
                    <a:cubicBezTo>
                      <a:pt x="357" y="104"/>
                      <a:pt x="274" y="184"/>
                      <a:pt x="205" y="277"/>
                    </a:cubicBezTo>
                    <a:cubicBezTo>
                      <a:pt x="128" y="378"/>
                      <a:pt x="70" y="491"/>
                      <a:pt x="19" y="607"/>
                    </a:cubicBezTo>
                    <a:cubicBezTo>
                      <a:pt x="6" y="635"/>
                      <a:pt x="0" y="664"/>
                      <a:pt x="12" y="694"/>
                    </a:cubicBezTo>
                    <a:cubicBezTo>
                      <a:pt x="20" y="721"/>
                      <a:pt x="40" y="747"/>
                      <a:pt x="65" y="759"/>
                    </a:cubicBezTo>
                    <a:cubicBezTo>
                      <a:pt x="82" y="768"/>
                      <a:pt x="100" y="773"/>
                      <a:pt x="118" y="773"/>
                    </a:cubicBezTo>
                    <a:cubicBezTo>
                      <a:pt x="158" y="773"/>
                      <a:pt x="197" y="751"/>
                      <a:pt x="216" y="713"/>
                    </a:cubicBezTo>
                    <a:cubicBezTo>
                      <a:pt x="258" y="634"/>
                      <a:pt x="299" y="554"/>
                      <a:pt x="341" y="472"/>
                    </a:cubicBezTo>
                    <a:cubicBezTo>
                      <a:pt x="384" y="389"/>
                      <a:pt x="427" y="305"/>
                      <a:pt x="480" y="227"/>
                    </a:cubicBezTo>
                    <a:cubicBezTo>
                      <a:pt x="506" y="196"/>
                      <a:pt x="531" y="166"/>
                      <a:pt x="563" y="136"/>
                    </a:cubicBezTo>
                    <a:cubicBezTo>
                      <a:pt x="594" y="106"/>
                      <a:pt x="589" y="50"/>
                      <a:pt x="559" y="23"/>
                    </a:cubicBezTo>
                    <a:cubicBezTo>
                      <a:pt x="546" y="11"/>
                      <a:pt x="531" y="4"/>
                      <a:pt x="520" y="3"/>
                    </a:cubicBezTo>
                    <a:cubicBezTo>
                      <a:pt x="514" y="1"/>
                      <a:pt x="507" y="0"/>
                      <a:pt x="50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5" name="Google Shape;16945;p100"/>
              <p:cNvSpPr/>
              <p:nvPr/>
            </p:nvSpPr>
            <p:spPr>
              <a:xfrm>
                <a:off x="6961547" y="2864592"/>
                <a:ext cx="34131" cy="27172"/>
              </a:xfrm>
              <a:custGeom>
                <a:rect b="b" l="l" r="r" t="t"/>
                <a:pathLst>
                  <a:path extrusionOk="0" h="859" w="1079">
                    <a:moveTo>
                      <a:pt x="979" y="1"/>
                    </a:moveTo>
                    <a:cubicBezTo>
                      <a:pt x="963" y="1"/>
                      <a:pt x="948" y="5"/>
                      <a:pt x="934" y="13"/>
                    </a:cubicBezTo>
                    <a:cubicBezTo>
                      <a:pt x="623" y="206"/>
                      <a:pt x="287" y="383"/>
                      <a:pt x="40" y="663"/>
                    </a:cubicBezTo>
                    <a:cubicBezTo>
                      <a:pt x="0" y="710"/>
                      <a:pt x="0" y="783"/>
                      <a:pt x="48" y="827"/>
                    </a:cubicBezTo>
                    <a:cubicBezTo>
                      <a:pt x="68" y="848"/>
                      <a:pt x="99" y="858"/>
                      <a:pt x="129" y="858"/>
                    </a:cubicBezTo>
                    <a:cubicBezTo>
                      <a:pt x="160" y="858"/>
                      <a:pt x="192" y="846"/>
                      <a:pt x="212" y="822"/>
                    </a:cubicBezTo>
                    <a:cubicBezTo>
                      <a:pt x="304" y="708"/>
                      <a:pt x="404" y="610"/>
                      <a:pt x="516" y="514"/>
                    </a:cubicBezTo>
                    <a:cubicBezTo>
                      <a:pt x="676" y="382"/>
                      <a:pt x="852" y="267"/>
                      <a:pt x="1027" y="159"/>
                    </a:cubicBezTo>
                    <a:cubicBezTo>
                      <a:pt x="1067" y="133"/>
                      <a:pt x="1078" y="80"/>
                      <a:pt x="1054" y="40"/>
                    </a:cubicBezTo>
                    <a:cubicBezTo>
                      <a:pt x="1041" y="18"/>
                      <a:pt x="1020" y="5"/>
                      <a:pt x="997" y="3"/>
                    </a:cubicBezTo>
                    <a:cubicBezTo>
                      <a:pt x="991" y="1"/>
                      <a:pt x="985" y="1"/>
                      <a:pt x="97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6" name="Google Shape;16946;p100"/>
              <p:cNvSpPr/>
              <p:nvPr/>
            </p:nvSpPr>
            <p:spPr>
              <a:xfrm>
                <a:off x="6796678" y="2729837"/>
                <a:ext cx="9142" cy="12843"/>
              </a:xfrm>
              <a:custGeom>
                <a:rect b="b" l="l" r="r" t="t"/>
                <a:pathLst>
                  <a:path extrusionOk="0" h="406" w="289">
                    <a:moveTo>
                      <a:pt x="184" y="1"/>
                    </a:moveTo>
                    <a:cubicBezTo>
                      <a:pt x="160" y="1"/>
                      <a:pt x="135" y="11"/>
                      <a:pt x="118" y="31"/>
                    </a:cubicBezTo>
                    <a:cubicBezTo>
                      <a:pt x="83" y="67"/>
                      <a:pt x="58" y="106"/>
                      <a:pt x="36" y="150"/>
                    </a:cubicBezTo>
                    <a:cubicBezTo>
                      <a:pt x="10" y="203"/>
                      <a:pt x="0" y="258"/>
                      <a:pt x="2" y="315"/>
                    </a:cubicBezTo>
                    <a:cubicBezTo>
                      <a:pt x="3" y="358"/>
                      <a:pt x="36" y="394"/>
                      <a:pt x="75" y="404"/>
                    </a:cubicBezTo>
                    <a:cubicBezTo>
                      <a:pt x="81" y="405"/>
                      <a:pt x="87" y="405"/>
                      <a:pt x="94" y="405"/>
                    </a:cubicBezTo>
                    <a:cubicBezTo>
                      <a:pt x="112" y="405"/>
                      <a:pt x="130" y="400"/>
                      <a:pt x="146" y="391"/>
                    </a:cubicBezTo>
                    <a:cubicBezTo>
                      <a:pt x="166" y="378"/>
                      <a:pt x="186" y="355"/>
                      <a:pt x="188" y="332"/>
                    </a:cubicBezTo>
                    <a:cubicBezTo>
                      <a:pt x="191" y="298"/>
                      <a:pt x="195" y="263"/>
                      <a:pt x="205" y="232"/>
                    </a:cubicBezTo>
                    <a:cubicBezTo>
                      <a:pt x="215" y="213"/>
                      <a:pt x="222" y="197"/>
                      <a:pt x="232" y="182"/>
                    </a:cubicBezTo>
                    <a:cubicBezTo>
                      <a:pt x="239" y="172"/>
                      <a:pt x="247" y="163"/>
                      <a:pt x="254" y="156"/>
                    </a:cubicBezTo>
                    <a:cubicBezTo>
                      <a:pt x="288" y="119"/>
                      <a:pt x="287" y="60"/>
                      <a:pt x="248" y="26"/>
                    </a:cubicBezTo>
                    <a:cubicBezTo>
                      <a:pt x="237" y="13"/>
                      <a:pt x="218" y="6"/>
                      <a:pt x="202" y="3"/>
                    </a:cubicBezTo>
                    <a:cubicBezTo>
                      <a:pt x="196" y="2"/>
                      <a:pt x="190" y="1"/>
                      <a:pt x="1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7" name="Google Shape;16947;p100"/>
              <p:cNvSpPr/>
              <p:nvPr/>
            </p:nvSpPr>
            <p:spPr>
              <a:xfrm>
                <a:off x="6832739" y="2583315"/>
                <a:ext cx="25622" cy="57097"/>
              </a:xfrm>
              <a:custGeom>
                <a:rect b="b" l="l" r="r" t="t"/>
                <a:pathLst>
                  <a:path extrusionOk="0" h="1805" w="810">
                    <a:moveTo>
                      <a:pt x="707" y="0"/>
                    </a:moveTo>
                    <a:cubicBezTo>
                      <a:pt x="695" y="0"/>
                      <a:pt x="683" y="4"/>
                      <a:pt x="672" y="13"/>
                    </a:cubicBezTo>
                    <a:cubicBezTo>
                      <a:pt x="407" y="203"/>
                      <a:pt x="192" y="469"/>
                      <a:pt x="82" y="779"/>
                    </a:cubicBezTo>
                    <a:cubicBezTo>
                      <a:pt x="27" y="936"/>
                      <a:pt x="0" y="1101"/>
                      <a:pt x="9" y="1268"/>
                    </a:cubicBezTo>
                    <a:cubicBezTo>
                      <a:pt x="17" y="1440"/>
                      <a:pt x="74" y="1606"/>
                      <a:pt x="165" y="1751"/>
                    </a:cubicBezTo>
                    <a:cubicBezTo>
                      <a:pt x="187" y="1786"/>
                      <a:pt x="225" y="1805"/>
                      <a:pt x="263" y="1805"/>
                    </a:cubicBezTo>
                    <a:cubicBezTo>
                      <a:pt x="285" y="1805"/>
                      <a:pt x="306" y="1799"/>
                      <a:pt x="325" y="1787"/>
                    </a:cubicBezTo>
                    <a:cubicBezTo>
                      <a:pt x="379" y="1752"/>
                      <a:pt x="395" y="1679"/>
                      <a:pt x="361" y="1626"/>
                    </a:cubicBezTo>
                    <a:cubicBezTo>
                      <a:pt x="342" y="1593"/>
                      <a:pt x="322" y="1562"/>
                      <a:pt x="306" y="1528"/>
                    </a:cubicBezTo>
                    <a:cubicBezTo>
                      <a:pt x="274" y="1457"/>
                      <a:pt x="252" y="1384"/>
                      <a:pt x="236" y="1308"/>
                    </a:cubicBezTo>
                    <a:cubicBezTo>
                      <a:pt x="223" y="1230"/>
                      <a:pt x="222" y="1154"/>
                      <a:pt x="225" y="1075"/>
                    </a:cubicBezTo>
                    <a:cubicBezTo>
                      <a:pt x="236" y="968"/>
                      <a:pt x="261" y="865"/>
                      <a:pt x="296" y="763"/>
                    </a:cubicBezTo>
                    <a:cubicBezTo>
                      <a:pt x="342" y="650"/>
                      <a:pt x="397" y="545"/>
                      <a:pt x="467" y="445"/>
                    </a:cubicBezTo>
                    <a:cubicBezTo>
                      <a:pt x="531" y="359"/>
                      <a:pt x="601" y="280"/>
                      <a:pt x="683" y="210"/>
                    </a:cubicBezTo>
                    <a:cubicBezTo>
                      <a:pt x="709" y="190"/>
                      <a:pt x="733" y="170"/>
                      <a:pt x="759" y="153"/>
                    </a:cubicBezTo>
                    <a:cubicBezTo>
                      <a:pt x="795" y="126"/>
                      <a:pt x="809" y="80"/>
                      <a:pt x="783" y="40"/>
                    </a:cubicBezTo>
                    <a:cubicBezTo>
                      <a:pt x="772" y="20"/>
                      <a:pt x="750" y="8"/>
                      <a:pt x="729" y="4"/>
                    </a:cubicBezTo>
                    <a:cubicBezTo>
                      <a:pt x="722" y="1"/>
                      <a:pt x="715" y="0"/>
                      <a:pt x="70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8" name="Google Shape;16948;p100"/>
              <p:cNvSpPr/>
              <p:nvPr/>
            </p:nvSpPr>
            <p:spPr>
              <a:xfrm>
                <a:off x="6875380" y="2547412"/>
                <a:ext cx="68611" cy="77088"/>
              </a:xfrm>
              <a:custGeom>
                <a:rect b="b" l="l" r="r" t="t"/>
                <a:pathLst>
                  <a:path extrusionOk="0" h="2437" w="2169">
                    <a:moveTo>
                      <a:pt x="140" y="1597"/>
                    </a:moveTo>
                    <a:lnTo>
                      <a:pt x="140" y="1599"/>
                    </a:lnTo>
                    <a:cubicBezTo>
                      <a:pt x="140" y="1599"/>
                      <a:pt x="141" y="1597"/>
                      <a:pt x="140" y="1597"/>
                    </a:cubicBezTo>
                    <a:close/>
                    <a:moveTo>
                      <a:pt x="1652" y="1"/>
                    </a:moveTo>
                    <a:cubicBezTo>
                      <a:pt x="1631" y="1"/>
                      <a:pt x="1610" y="2"/>
                      <a:pt x="1589" y="5"/>
                    </a:cubicBezTo>
                    <a:cubicBezTo>
                      <a:pt x="1511" y="11"/>
                      <a:pt x="1433" y="36"/>
                      <a:pt x="1357" y="78"/>
                    </a:cubicBezTo>
                    <a:cubicBezTo>
                      <a:pt x="1278" y="121"/>
                      <a:pt x="1204" y="181"/>
                      <a:pt x="1129" y="263"/>
                    </a:cubicBezTo>
                    <a:cubicBezTo>
                      <a:pt x="1103" y="278"/>
                      <a:pt x="1080" y="296"/>
                      <a:pt x="1058" y="313"/>
                    </a:cubicBezTo>
                    <a:cubicBezTo>
                      <a:pt x="995" y="360"/>
                      <a:pt x="937" y="413"/>
                      <a:pt x="871" y="480"/>
                    </a:cubicBezTo>
                    <a:cubicBezTo>
                      <a:pt x="778" y="573"/>
                      <a:pt x="687" y="689"/>
                      <a:pt x="592" y="833"/>
                    </a:cubicBezTo>
                    <a:cubicBezTo>
                      <a:pt x="525" y="931"/>
                      <a:pt x="466" y="1037"/>
                      <a:pt x="408" y="1138"/>
                    </a:cubicBezTo>
                    <a:lnTo>
                      <a:pt x="363" y="1216"/>
                    </a:lnTo>
                    <a:lnTo>
                      <a:pt x="300" y="1325"/>
                    </a:lnTo>
                    <a:cubicBezTo>
                      <a:pt x="249" y="1417"/>
                      <a:pt x="194" y="1508"/>
                      <a:pt x="141" y="1597"/>
                    </a:cubicBezTo>
                    <a:lnTo>
                      <a:pt x="140" y="1599"/>
                    </a:lnTo>
                    <a:cubicBezTo>
                      <a:pt x="105" y="1652"/>
                      <a:pt x="77" y="1695"/>
                      <a:pt x="47" y="1735"/>
                    </a:cubicBezTo>
                    <a:cubicBezTo>
                      <a:pt x="12" y="1745"/>
                      <a:pt x="1" y="1768"/>
                      <a:pt x="11" y="1789"/>
                    </a:cubicBezTo>
                    <a:cubicBezTo>
                      <a:pt x="12" y="1809"/>
                      <a:pt x="17" y="1819"/>
                      <a:pt x="27" y="1828"/>
                    </a:cubicBezTo>
                    <a:cubicBezTo>
                      <a:pt x="12" y="1852"/>
                      <a:pt x="5" y="1881"/>
                      <a:pt x="14" y="1905"/>
                    </a:cubicBezTo>
                    <a:cubicBezTo>
                      <a:pt x="37" y="1990"/>
                      <a:pt x="65" y="2063"/>
                      <a:pt x="101" y="2127"/>
                    </a:cubicBezTo>
                    <a:cubicBezTo>
                      <a:pt x="143" y="2200"/>
                      <a:pt x="191" y="2263"/>
                      <a:pt x="251" y="2317"/>
                    </a:cubicBezTo>
                    <a:cubicBezTo>
                      <a:pt x="306" y="2365"/>
                      <a:pt x="375" y="2400"/>
                      <a:pt x="465" y="2426"/>
                    </a:cubicBezTo>
                    <a:cubicBezTo>
                      <a:pt x="472" y="2428"/>
                      <a:pt x="481" y="2429"/>
                      <a:pt x="488" y="2432"/>
                    </a:cubicBezTo>
                    <a:cubicBezTo>
                      <a:pt x="522" y="2436"/>
                      <a:pt x="558" y="2436"/>
                      <a:pt x="594" y="2436"/>
                    </a:cubicBezTo>
                    <a:cubicBezTo>
                      <a:pt x="639" y="2436"/>
                      <a:pt x="685" y="2422"/>
                      <a:pt x="728" y="2408"/>
                    </a:cubicBezTo>
                    <a:cubicBezTo>
                      <a:pt x="751" y="2400"/>
                      <a:pt x="771" y="2379"/>
                      <a:pt x="775" y="2353"/>
                    </a:cubicBezTo>
                    <a:cubicBezTo>
                      <a:pt x="796" y="2350"/>
                      <a:pt x="814" y="2336"/>
                      <a:pt x="823" y="2319"/>
                    </a:cubicBezTo>
                    <a:cubicBezTo>
                      <a:pt x="886" y="2200"/>
                      <a:pt x="959" y="2075"/>
                      <a:pt x="1048" y="1935"/>
                    </a:cubicBezTo>
                    <a:cubicBezTo>
                      <a:pt x="1179" y="1733"/>
                      <a:pt x="1324" y="1539"/>
                      <a:pt x="1477" y="1354"/>
                    </a:cubicBezTo>
                    <a:cubicBezTo>
                      <a:pt x="1549" y="1268"/>
                      <a:pt x="1627" y="1181"/>
                      <a:pt x="1718" y="1086"/>
                    </a:cubicBezTo>
                    <a:cubicBezTo>
                      <a:pt x="1755" y="1046"/>
                      <a:pt x="1792" y="1009"/>
                      <a:pt x="1831" y="969"/>
                    </a:cubicBezTo>
                    <a:cubicBezTo>
                      <a:pt x="1871" y="929"/>
                      <a:pt x="1911" y="887"/>
                      <a:pt x="1952" y="845"/>
                    </a:cubicBezTo>
                    <a:cubicBezTo>
                      <a:pt x="1961" y="837"/>
                      <a:pt x="1967" y="824"/>
                      <a:pt x="1970" y="814"/>
                    </a:cubicBezTo>
                    <a:cubicBezTo>
                      <a:pt x="2004" y="787"/>
                      <a:pt x="2038" y="752"/>
                      <a:pt x="2067" y="714"/>
                    </a:cubicBezTo>
                    <a:cubicBezTo>
                      <a:pt x="2117" y="646"/>
                      <a:pt x="2149" y="572"/>
                      <a:pt x="2160" y="496"/>
                    </a:cubicBezTo>
                    <a:cubicBezTo>
                      <a:pt x="2169" y="427"/>
                      <a:pt x="2160" y="356"/>
                      <a:pt x="2131" y="287"/>
                    </a:cubicBezTo>
                    <a:cubicBezTo>
                      <a:pt x="2106" y="227"/>
                      <a:pt x="2061" y="170"/>
                      <a:pt x="2005" y="121"/>
                    </a:cubicBezTo>
                    <a:cubicBezTo>
                      <a:pt x="1934" y="67"/>
                      <a:pt x="1848" y="28"/>
                      <a:pt x="1752" y="9"/>
                    </a:cubicBezTo>
                    <a:cubicBezTo>
                      <a:pt x="1718" y="4"/>
                      <a:pt x="1685" y="1"/>
                      <a:pt x="16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9" name="Google Shape;16949;p100"/>
              <p:cNvSpPr/>
              <p:nvPr/>
            </p:nvSpPr>
            <p:spPr>
              <a:xfrm>
                <a:off x="6953702" y="2481965"/>
                <a:ext cx="56148" cy="57982"/>
              </a:xfrm>
              <a:custGeom>
                <a:rect b="b" l="l" r="r" t="t"/>
                <a:pathLst>
                  <a:path extrusionOk="0" h="1833" w="1775">
                    <a:moveTo>
                      <a:pt x="1349" y="0"/>
                    </a:moveTo>
                    <a:cubicBezTo>
                      <a:pt x="1341" y="0"/>
                      <a:pt x="1334" y="0"/>
                      <a:pt x="1326" y="1"/>
                    </a:cubicBezTo>
                    <a:cubicBezTo>
                      <a:pt x="1314" y="2"/>
                      <a:pt x="1302" y="3"/>
                      <a:pt x="1294" y="12"/>
                    </a:cubicBezTo>
                    <a:cubicBezTo>
                      <a:pt x="1281" y="12"/>
                      <a:pt x="1266" y="14"/>
                      <a:pt x="1252" y="21"/>
                    </a:cubicBezTo>
                    <a:cubicBezTo>
                      <a:pt x="1173" y="58"/>
                      <a:pt x="1105" y="109"/>
                      <a:pt x="1036" y="164"/>
                    </a:cubicBezTo>
                    <a:cubicBezTo>
                      <a:pt x="966" y="217"/>
                      <a:pt x="894" y="280"/>
                      <a:pt x="810" y="363"/>
                    </a:cubicBezTo>
                    <a:cubicBezTo>
                      <a:pt x="742" y="427"/>
                      <a:pt x="679" y="495"/>
                      <a:pt x="616" y="565"/>
                    </a:cubicBezTo>
                    <a:cubicBezTo>
                      <a:pt x="588" y="596"/>
                      <a:pt x="559" y="631"/>
                      <a:pt x="530" y="665"/>
                    </a:cubicBezTo>
                    <a:lnTo>
                      <a:pt x="503" y="697"/>
                    </a:lnTo>
                    <a:lnTo>
                      <a:pt x="477" y="729"/>
                    </a:lnTo>
                    <a:lnTo>
                      <a:pt x="450" y="767"/>
                    </a:lnTo>
                    <a:lnTo>
                      <a:pt x="429" y="797"/>
                    </a:lnTo>
                    <a:cubicBezTo>
                      <a:pt x="364" y="874"/>
                      <a:pt x="300" y="953"/>
                      <a:pt x="241" y="1033"/>
                    </a:cubicBezTo>
                    <a:cubicBezTo>
                      <a:pt x="171" y="1126"/>
                      <a:pt x="114" y="1226"/>
                      <a:pt x="58" y="1324"/>
                    </a:cubicBezTo>
                    <a:cubicBezTo>
                      <a:pt x="54" y="1329"/>
                      <a:pt x="52" y="1334"/>
                      <a:pt x="52" y="1339"/>
                    </a:cubicBezTo>
                    <a:cubicBezTo>
                      <a:pt x="22" y="1345"/>
                      <a:pt x="1" y="1372"/>
                      <a:pt x="1" y="1402"/>
                    </a:cubicBezTo>
                    <a:cubicBezTo>
                      <a:pt x="2" y="1468"/>
                      <a:pt x="13" y="1526"/>
                      <a:pt x="34" y="1580"/>
                    </a:cubicBezTo>
                    <a:cubicBezTo>
                      <a:pt x="52" y="1632"/>
                      <a:pt x="85" y="1677"/>
                      <a:pt x="128" y="1723"/>
                    </a:cubicBezTo>
                    <a:cubicBezTo>
                      <a:pt x="184" y="1776"/>
                      <a:pt x="255" y="1812"/>
                      <a:pt x="336" y="1826"/>
                    </a:cubicBezTo>
                    <a:cubicBezTo>
                      <a:pt x="361" y="1831"/>
                      <a:pt x="388" y="1833"/>
                      <a:pt x="414" y="1833"/>
                    </a:cubicBezTo>
                    <a:cubicBezTo>
                      <a:pt x="440" y="1833"/>
                      <a:pt x="467" y="1831"/>
                      <a:pt x="493" y="1826"/>
                    </a:cubicBezTo>
                    <a:cubicBezTo>
                      <a:pt x="525" y="1821"/>
                      <a:pt x="552" y="1790"/>
                      <a:pt x="555" y="1756"/>
                    </a:cubicBezTo>
                    <a:cubicBezTo>
                      <a:pt x="559" y="1759"/>
                      <a:pt x="562" y="1759"/>
                      <a:pt x="566" y="1760"/>
                    </a:cubicBezTo>
                    <a:cubicBezTo>
                      <a:pt x="570" y="1761"/>
                      <a:pt x="573" y="1761"/>
                      <a:pt x="575" y="1761"/>
                    </a:cubicBezTo>
                    <a:cubicBezTo>
                      <a:pt x="586" y="1761"/>
                      <a:pt x="592" y="1757"/>
                      <a:pt x="598" y="1752"/>
                    </a:cubicBezTo>
                    <a:cubicBezTo>
                      <a:pt x="774" y="1583"/>
                      <a:pt x="961" y="1395"/>
                      <a:pt x="1189" y="1159"/>
                    </a:cubicBezTo>
                    <a:cubicBezTo>
                      <a:pt x="1238" y="1109"/>
                      <a:pt x="1288" y="1059"/>
                      <a:pt x="1335" y="1009"/>
                    </a:cubicBezTo>
                    <a:cubicBezTo>
                      <a:pt x="1384" y="959"/>
                      <a:pt x="1434" y="908"/>
                      <a:pt x="1483" y="858"/>
                    </a:cubicBezTo>
                    <a:cubicBezTo>
                      <a:pt x="1527" y="811"/>
                      <a:pt x="1574" y="764"/>
                      <a:pt x="1617" y="714"/>
                    </a:cubicBezTo>
                    <a:cubicBezTo>
                      <a:pt x="1634" y="692"/>
                      <a:pt x="1653" y="672"/>
                      <a:pt x="1670" y="651"/>
                    </a:cubicBezTo>
                    <a:lnTo>
                      <a:pt x="1690" y="625"/>
                    </a:lnTo>
                    <a:cubicBezTo>
                      <a:pt x="1713" y="599"/>
                      <a:pt x="1737" y="571"/>
                      <a:pt x="1756" y="539"/>
                    </a:cubicBezTo>
                    <a:cubicBezTo>
                      <a:pt x="1775" y="513"/>
                      <a:pt x="1775" y="475"/>
                      <a:pt x="1756" y="446"/>
                    </a:cubicBezTo>
                    <a:cubicBezTo>
                      <a:pt x="1762" y="434"/>
                      <a:pt x="1766" y="420"/>
                      <a:pt x="1769" y="403"/>
                    </a:cubicBezTo>
                    <a:cubicBezTo>
                      <a:pt x="1773" y="392"/>
                      <a:pt x="1775" y="377"/>
                      <a:pt x="1775" y="363"/>
                    </a:cubicBezTo>
                    <a:cubicBezTo>
                      <a:pt x="1775" y="346"/>
                      <a:pt x="1773" y="330"/>
                      <a:pt x="1770" y="314"/>
                    </a:cubicBezTo>
                    <a:cubicBezTo>
                      <a:pt x="1766" y="273"/>
                      <a:pt x="1749" y="243"/>
                      <a:pt x="1735" y="215"/>
                    </a:cubicBezTo>
                    <a:cubicBezTo>
                      <a:pt x="1719" y="185"/>
                      <a:pt x="1694" y="158"/>
                      <a:pt x="1676" y="141"/>
                    </a:cubicBezTo>
                    <a:cubicBezTo>
                      <a:pt x="1654" y="119"/>
                      <a:pt x="1627" y="99"/>
                      <a:pt x="1601" y="81"/>
                    </a:cubicBezTo>
                    <a:cubicBezTo>
                      <a:pt x="1574" y="64"/>
                      <a:pt x="1546" y="49"/>
                      <a:pt x="1517" y="38"/>
                    </a:cubicBezTo>
                    <a:cubicBezTo>
                      <a:pt x="1488" y="24"/>
                      <a:pt x="1454" y="14"/>
                      <a:pt x="1420" y="6"/>
                    </a:cubicBezTo>
                    <a:cubicBezTo>
                      <a:pt x="1395" y="2"/>
                      <a:pt x="1372" y="0"/>
                      <a:pt x="13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0" name="Google Shape;16950;p100"/>
              <p:cNvSpPr/>
              <p:nvPr/>
            </p:nvSpPr>
            <p:spPr>
              <a:xfrm>
                <a:off x="7014436" y="2391021"/>
                <a:ext cx="21320" cy="68927"/>
              </a:xfrm>
              <a:custGeom>
                <a:rect b="b" l="l" r="r" t="t"/>
                <a:pathLst>
                  <a:path extrusionOk="0" h="2179" w="674">
                    <a:moveTo>
                      <a:pt x="280" y="0"/>
                    </a:moveTo>
                    <a:cubicBezTo>
                      <a:pt x="259" y="0"/>
                      <a:pt x="236" y="3"/>
                      <a:pt x="215" y="10"/>
                    </a:cubicBezTo>
                    <a:cubicBezTo>
                      <a:pt x="161" y="28"/>
                      <a:pt x="112" y="68"/>
                      <a:pt x="85" y="119"/>
                    </a:cubicBezTo>
                    <a:cubicBezTo>
                      <a:pt x="55" y="177"/>
                      <a:pt x="57" y="232"/>
                      <a:pt x="69" y="293"/>
                    </a:cubicBezTo>
                    <a:cubicBezTo>
                      <a:pt x="69" y="295"/>
                      <a:pt x="69" y="297"/>
                      <a:pt x="71" y="298"/>
                    </a:cubicBezTo>
                    <a:cubicBezTo>
                      <a:pt x="89" y="421"/>
                      <a:pt x="84" y="547"/>
                      <a:pt x="79" y="672"/>
                    </a:cubicBezTo>
                    <a:cubicBezTo>
                      <a:pt x="77" y="818"/>
                      <a:pt x="61" y="963"/>
                      <a:pt x="49" y="1107"/>
                    </a:cubicBezTo>
                    <a:cubicBezTo>
                      <a:pt x="29" y="1381"/>
                      <a:pt x="1" y="1653"/>
                      <a:pt x="41" y="1928"/>
                    </a:cubicBezTo>
                    <a:cubicBezTo>
                      <a:pt x="42" y="1974"/>
                      <a:pt x="57" y="2016"/>
                      <a:pt x="82" y="2057"/>
                    </a:cubicBezTo>
                    <a:cubicBezTo>
                      <a:pt x="120" y="2115"/>
                      <a:pt x="178" y="2158"/>
                      <a:pt x="247" y="2173"/>
                    </a:cubicBezTo>
                    <a:cubicBezTo>
                      <a:pt x="265" y="2176"/>
                      <a:pt x="283" y="2178"/>
                      <a:pt x="302" y="2178"/>
                    </a:cubicBezTo>
                    <a:cubicBezTo>
                      <a:pt x="352" y="2178"/>
                      <a:pt x="403" y="2164"/>
                      <a:pt x="445" y="2137"/>
                    </a:cubicBezTo>
                    <a:cubicBezTo>
                      <a:pt x="508" y="2097"/>
                      <a:pt x="541" y="2039"/>
                      <a:pt x="562" y="1972"/>
                    </a:cubicBezTo>
                    <a:cubicBezTo>
                      <a:pt x="655" y="1684"/>
                      <a:pt x="674" y="1378"/>
                      <a:pt x="664" y="1077"/>
                    </a:cubicBezTo>
                    <a:cubicBezTo>
                      <a:pt x="659" y="925"/>
                      <a:pt x="635" y="775"/>
                      <a:pt x="606" y="625"/>
                    </a:cubicBezTo>
                    <a:cubicBezTo>
                      <a:pt x="578" y="464"/>
                      <a:pt x="529" y="313"/>
                      <a:pt x="493" y="155"/>
                    </a:cubicBezTo>
                    <a:cubicBezTo>
                      <a:pt x="476" y="73"/>
                      <a:pt x="399" y="18"/>
                      <a:pt x="316" y="3"/>
                    </a:cubicBezTo>
                    <a:cubicBezTo>
                      <a:pt x="305" y="1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1" name="Google Shape;16951;p100"/>
              <p:cNvSpPr/>
              <p:nvPr/>
            </p:nvSpPr>
            <p:spPr>
              <a:xfrm>
                <a:off x="6952974" y="2288595"/>
                <a:ext cx="59785" cy="77784"/>
              </a:xfrm>
              <a:custGeom>
                <a:rect b="b" l="l" r="r" t="t"/>
                <a:pathLst>
                  <a:path extrusionOk="0" h="2459" w="1890">
                    <a:moveTo>
                      <a:pt x="306" y="0"/>
                    </a:moveTo>
                    <a:cubicBezTo>
                      <a:pt x="301" y="0"/>
                      <a:pt x="295" y="1"/>
                      <a:pt x="290" y="1"/>
                    </a:cubicBezTo>
                    <a:cubicBezTo>
                      <a:pt x="144" y="8"/>
                      <a:pt x="1" y="147"/>
                      <a:pt x="18" y="302"/>
                    </a:cubicBezTo>
                    <a:cubicBezTo>
                      <a:pt x="29" y="386"/>
                      <a:pt x="45" y="469"/>
                      <a:pt x="74" y="549"/>
                    </a:cubicBezTo>
                    <a:cubicBezTo>
                      <a:pt x="108" y="648"/>
                      <a:pt x="161" y="744"/>
                      <a:pt x="217" y="831"/>
                    </a:cubicBezTo>
                    <a:cubicBezTo>
                      <a:pt x="316" y="993"/>
                      <a:pt x="440" y="1136"/>
                      <a:pt x="559" y="1281"/>
                    </a:cubicBezTo>
                    <a:cubicBezTo>
                      <a:pt x="682" y="1431"/>
                      <a:pt x="791" y="1589"/>
                      <a:pt x="903" y="1748"/>
                    </a:cubicBezTo>
                    <a:cubicBezTo>
                      <a:pt x="1056" y="1968"/>
                      <a:pt x="1219" y="2182"/>
                      <a:pt x="1397" y="2385"/>
                    </a:cubicBezTo>
                    <a:cubicBezTo>
                      <a:pt x="1433" y="2419"/>
                      <a:pt x="1475" y="2441"/>
                      <a:pt x="1524" y="2452"/>
                    </a:cubicBezTo>
                    <a:cubicBezTo>
                      <a:pt x="1543" y="2457"/>
                      <a:pt x="1563" y="2459"/>
                      <a:pt x="1583" y="2459"/>
                    </a:cubicBezTo>
                    <a:cubicBezTo>
                      <a:pt x="1634" y="2459"/>
                      <a:pt x="1686" y="2444"/>
                      <a:pt x="1729" y="2417"/>
                    </a:cubicBezTo>
                    <a:cubicBezTo>
                      <a:pt x="1828" y="2354"/>
                      <a:pt x="1889" y="2213"/>
                      <a:pt x="1843" y="2102"/>
                    </a:cubicBezTo>
                    <a:cubicBezTo>
                      <a:pt x="1782" y="1940"/>
                      <a:pt x="1706" y="1789"/>
                      <a:pt x="1614" y="1645"/>
                    </a:cubicBezTo>
                    <a:cubicBezTo>
                      <a:pt x="1527" y="1507"/>
                      <a:pt x="1433" y="1374"/>
                      <a:pt x="1335" y="1244"/>
                    </a:cubicBezTo>
                    <a:cubicBezTo>
                      <a:pt x="1182" y="1038"/>
                      <a:pt x="1006" y="853"/>
                      <a:pt x="840" y="658"/>
                    </a:cubicBezTo>
                    <a:cubicBezTo>
                      <a:pt x="758" y="557"/>
                      <a:pt x="679" y="449"/>
                      <a:pt x="616" y="333"/>
                    </a:cubicBezTo>
                    <a:cubicBezTo>
                      <a:pt x="608" y="312"/>
                      <a:pt x="601" y="287"/>
                      <a:pt x="593" y="264"/>
                    </a:cubicBezTo>
                    <a:cubicBezTo>
                      <a:pt x="582" y="191"/>
                      <a:pt x="559" y="128"/>
                      <a:pt x="502" y="77"/>
                    </a:cubicBezTo>
                    <a:cubicBezTo>
                      <a:pt x="460" y="40"/>
                      <a:pt x="410" y="14"/>
                      <a:pt x="357" y="5"/>
                    </a:cubicBezTo>
                    <a:cubicBezTo>
                      <a:pt x="339" y="2"/>
                      <a:pt x="322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52" name="Google Shape;16952;p100"/>
            <p:cNvGrpSpPr/>
            <p:nvPr/>
          </p:nvGrpSpPr>
          <p:grpSpPr>
            <a:xfrm>
              <a:off x="4411740" y="4672648"/>
              <a:ext cx="320564" cy="362888"/>
              <a:chOff x="6672615" y="4049261"/>
              <a:chExt cx="320564" cy="362888"/>
            </a:xfrm>
          </p:grpSpPr>
          <p:sp>
            <p:nvSpPr>
              <p:cNvPr id="16953" name="Google Shape;16953;p100"/>
              <p:cNvSpPr/>
              <p:nvPr/>
            </p:nvSpPr>
            <p:spPr>
              <a:xfrm>
                <a:off x="6672615" y="4049261"/>
                <a:ext cx="320564" cy="362888"/>
              </a:xfrm>
              <a:custGeom>
                <a:rect b="b" l="l" r="r" t="t"/>
                <a:pathLst>
                  <a:path extrusionOk="0" h="11472" w="10134">
                    <a:moveTo>
                      <a:pt x="5812" y="1"/>
                    </a:moveTo>
                    <a:cubicBezTo>
                      <a:pt x="5691" y="1"/>
                      <a:pt x="5583" y="69"/>
                      <a:pt x="5504" y="131"/>
                    </a:cubicBezTo>
                    <a:cubicBezTo>
                      <a:pt x="5376" y="231"/>
                      <a:pt x="5273" y="369"/>
                      <a:pt x="5179" y="502"/>
                    </a:cubicBezTo>
                    <a:cubicBezTo>
                      <a:pt x="5048" y="691"/>
                      <a:pt x="4935" y="890"/>
                      <a:pt x="4806" y="1132"/>
                    </a:cubicBezTo>
                    <a:cubicBezTo>
                      <a:pt x="4638" y="1444"/>
                      <a:pt x="4514" y="1705"/>
                      <a:pt x="4413" y="1949"/>
                    </a:cubicBezTo>
                    <a:cubicBezTo>
                      <a:pt x="4146" y="2601"/>
                      <a:pt x="3995" y="3295"/>
                      <a:pt x="3894" y="3827"/>
                    </a:cubicBezTo>
                    <a:cubicBezTo>
                      <a:pt x="3760" y="3761"/>
                      <a:pt x="3636" y="3691"/>
                      <a:pt x="3483" y="3606"/>
                    </a:cubicBezTo>
                    <a:cubicBezTo>
                      <a:pt x="3395" y="3556"/>
                      <a:pt x="3309" y="3506"/>
                      <a:pt x="3222" y="3456"/>
                    </a:cubicBezTo>
                    <a:cubicBezTo>
                      <a:pt x="3106" y="3389"/>
                      <a:pt x="2987" y="3320"/>
                      <a:pt x="2871" y="3254"/>
                    </a:cubicBezTo>
                    <a:cubicBezTo>
                      <a:pt x="2628" y="3116"/>
                      <a:pt x="2422" y="3015"/>
                      <a:pt x="2221" y="2932"/>
                    </a:cubicBezTo>
                    <a:cubicBezTo>
                      <a:pt x="1983" y="2833"/>
                      <a:pt x="1776" y="2776"/>
                      <a:pt x="1571" y="2747"/>
                    </a:cubicBezTo>
                    <a:cubicBezTo>
                      <a:pt x="1498" y="2738"/>
                      <a:pt x="1424" y="2733"/>
                      <a:pt x="1353" y="2733"/>
                    </a:cubicBezTo>
                    <a:cubicBezTo>
                      <a:pt x="1328" y="2733"/>
                      <a:pt x="1302" y="2733"/>
                      <a:pt x="1276" y="2736"/>
                    </a:cubicBezTo>
                    <a:cubicBezTo>
                      <a:pt x="1160" y="2741"/>
                      <a:pt x="1061" y="2760"/>
                      <a:pt x="975" y="2790"/>
                    </a:cubicBezTo>
                    <a:cubicBezTo>
                      <a:pt x="897" y="2819"/>
                      <a:pt x="829" y="2859"/>
                      <a:pt x="766" y="2915"/>
                    </a:cubicBezTo>
                    <a:cubicBezTo>
                      <a:pt x="701" y="2972"/>
                      <a:pt x="665" y="3048"/>
                      <a:pt x="639" y="3109"/>
                    </a:cubicBezTo>
                    <a:cubicBezTo>
                      <a:pt x="617" y="3162"/>
                      <a:pt x="607" y="3227"/>
                      <a:pt x="607" y="3311"/>
                    </a:cubicBezTo>
                    <a:cubicBezTo>
                      <a:pt x="605" y="3399"/>
                      <a:pt x="623" y="3487"/>
                      <a:pt x="640" y="3555"/>
                    </a:cubicBezTo>
                    <a:cubicBezTo>
                      <a:pt x="683" y="3731"/>
                      <a:pt x="762" y="3895"/>
                      <a:pt x="844" y="4047"/>
                    </a:cubicBezTo>
                    <a:cubicBezTo>
                      <a:pt x="981" y="4311"/>
                      <a:pt x="1154" y="4558"/>
                      <a:pt x="1290" y="4744"/>
                    </a:cubicBezTo>
                    <a:cubicBezTo>
                      <a:pt x="1381" y="4869"/>
                      <a:pt x="1475" y="4986"/>
                      <a:pt x="1570" y="5105"/>
                    </a:cubicBezTo>
                    <a:lnTo>
                      <a:pt x="1634" y="5187"/>
                    </a:lnTo>
                    <a:cubicBezTo>
                      <a:pt x="1703" y="5273"/>
                      <a:pt x="1777" y="5364"/>
                      <a:pt x="1856" y="5446"/>
                    </a:cubicBezTo>
                    <a:cubicBezTo>
                      <a:pt x="1913" y="5506"/>
                      <a:pt x="1971" y="5565"/>
                      <a:pt x="2032" y="5622"/>
                    </a:cubicBezTo>
                    <a:cubicBezTo>
                      <a:pt x="1900" y="5715"/>
                      <a:pt x="1763" y="5823"/>
                      <a:pt x="1595" y="5959"/>
                    </a:cubicBezTo>
                    <a:cubicBezTo>
                      <a:pt x="1321" y="6181"/>
                      <a:pt x="1066" y="6405"/>
                      <a:pt x="837" y="6632"/>
                    </a:cubicBezTo>
                    <a:cubicBezTo>
                      <a:pt x="639" y="6825"/>
                      <a:pt x="390" y="7086"/>
                      <a:pt x="201" y="7393"/>
                    </a:cubicBezTo>
                    <a:cubicBezTo>
                      <a:pt x="123" y="7521"/>
                      <a:pt x="68" y="7643"/>
                      <a:pt x="39" y="7759"/>
                    </a:cubicBezTo>
                    <a:cubicBezTo>
                      <a:pt x="18" y="7849"/>
                      <a:pt x="0" y="7983"/>
                      <a:pt x="49" y="8112"/>
                    </a:cubicBezTo>
                    <a:cubicBezTo>
                      <a:pt x="68" y="8165"/>
                      <a:pt x="95" y="8212"/>
                      <a:pt x="132" y="8260"/>
                    </a:cubicBezTo>
                    <a:cubicBezTo>
                      <a:pt x="161" y="8296"/>
                      <a:pt x="199" y="8328"/>
                      <a:pt x="251" y="8364"/>
                    </a:cubicBezTo>
                    <a:cubicBezTo>
                      <a:pt x="302" y="8396"/>
                      <a:pt x="360" y="8417"/>
                      <a:pt x="407" y="8432"/>
                    </a:cubicBezTo>
                    <a:cubicBezTo>
                      <a:pt x="467" y="8452"/>
                      <a:pt x="530" y="8459"/>
                      <a:pt x="593" y="8467"/>
                    </a:cubicBezTo>
                    <a:cubicBezTo>
                      <a:pt x="645" y="8475"/>
                      <a:pt x="698" y="8477"/>
                      <a:pt x="752" y="8477"/>
                    </a:cubicBezTo>
                    <a:cubicBezTo>
                      <a:pt x="829" y="8477"/>
                      <a:pt x="905" y="8472"/>
                      <a:pt x="981" y="8464"/>
                    </a:cubicBezTo>
                    <a:cubicBezTo>
                      <a:pt x="1124" y="8450"/>
                      <a:pt x="1278" y="8424"/>
                      <a:pt x="1454" y="8387"/>
                    </a:cubicBezTo>
                    <a:cubicBezTo>
                      <a:pt x="1784" y="8317"/>
                      <a:pt x="2105" y="8220"/>
                      <a:pt x="2349" y="8141"/>
                    </a:cubicBezTo>
                    <a:cubicBezTo>
                      <a:pt x="2476" y="8099"/>
                      <a:pt x="2602" y="8058"/>
                      <a:pt x="2728" y="8015"/>
                    </a:cubicBezTo>
                    <a:lnTo>
                      <a:pt x="2764" y="8002"/>
                    </a:lnTo>
                    <a:cubicBezTo>
                      <a:pt x="2820" y="7983"/>
                      <a:pt x="2874" y="7965"/>
                      <a:pt x="2929" y="7948"/>
                    </a:cubicBezTo>
                    <a:cubicBezTo>
                      <a:pt x="2930" y="8102"/>
                      <a:pt x="2941" y="8257"/>
                      <a:pt x="2951" y="8414"/>
                    </a:cubicBezTo>
                    <a:cubicBezTo>
                      <a:pt x="2971" y="8702"/>
                      <a:pt x="3003" y="9007"/>
                      <a:pt x="3043" y="9319"/>
                    </a:cubicBezTo>
                    <a:cubicBezTo>
                      <a:pt x="3093" y="9704"/>
                      <a:pt x="3146" y="10014"/>
                      <a:pt x="3216" y="10296"/>
                    </a:cubicBezTo>
                    <a:cubicBezTo>
                      <a:pt x="3278" y="10541"/>
                      <a:pt x="3358" y="10826"/>
                      <a:pt x="3504" y="11079"/>
                    </a:cubicBezTo>
                    <a:cubicBezTo>
                      <a:pt x="3566" y="11185"/>
                      <a:pt x="3633" y="11270"/>
                      <a:pt x="3707" y="11334"/>
                    </a:cubicBezTo>
                    <a:cubicBezTo>
                      <a:pt x="3752" y="11371"/>
                      <a:pt x="3791" y="11398"/>
                      <a:pt x="3831" y="11416"/>
                    </a:cubicBezTo>
                    <a:cubicBezTo>
                      <a:pt x="3886" y="11443"/>
                      <a:pt x="3941" y="11459"/>
                      <a:pt x="4008" y="11467"/>
                    </a:cubicBezTo>
                    <a:cubicBezTo>
                      <a:pt x="4024" y="11470"/>
                      <a:pt x="4041" y="11471"/>
                      <a:pt x="4058" y="11471"/>
                    </a:cubicBezTo>
                    <a:cubicBezTo>
                      <a:pt x="4173" y="11471"/>
                      <a:pt x="4274" y="11427"/>
                      <a:pt x="4339" y="11387"/>
                    </a:cubicBezTo>
                    <a:cubicBezTo>
                      <a:pt x="4474" y="11310"/>
                      <a:pt x="4575" y="11188"/>
                      <a:pt x="4648" y="11092"/>
                    </a:cubicBezTo>
                    <a:cubicBezTo>
                      <a:pt x="4864" y="10807"/>
                      <a:pt x="5006" y="10469"/>
                      <a:pt x="5121" y="10174"/>
                    </a:cubicBezTo>
                    <a:cubicBezTo>
                      <a:pt x="5264" y="9806"/>
                      <a:pt x="5378" y="9430"/>
                      <a:pt x="5462" y="9143"/>
                    </a:cubicBezTo>
                    <a:cubicBezTo>
                      <a:pt x="5484" y="9060"/>
                      <a:pt x="5507" y="8976"/>
                      <a:pt x="5529" y="8894"/>
                    </a:cubicBezTo>
                    <a:cubicBezTo>
                      <a:pt x="5549" y="8822"/>
                      <a:pt x="5569" y="8749"/>
                      <a:pt x="5588" y="8678"/>
                    </a:cubicBezTo>
                    <a:lnTo>
                      <a:pt x="5767" y="8787"/>
                    </a:lnTo>
                    <a:cubicBezTo>
                      <a:pt x="5895" y="8861"/>
                      <a:pt x="6024" y="8937"/>
                      <a:pt x="6152" y="9016"/>
                    </a:cubicBezTo>
                    <a:lnTo>
                      <a:pt x="6394" y="9166"/>
                    </a:lnTo>
                    <a:lnTo>
                      <a:pt x="6594" y="9291"/>
                    </a:lnTo>
                    <a:cubicBezTo>
                      <a:pt x="6945" y="9508"/>
                      <a:pt x="7247" y="9666"/>
                      <a:pt x="7549" y="9789"/>
                    </a:cubicBezTo>
                    <a:cubicBezTo>
                      <a:pt x="7725" y="9861"/>
                      <a:pt x="7884" y="9906"/>
                      <a:pt x="8035" y="9931"/>
                    </a:cubicBezTo>
                    <a:cubicBezTo>
                      <a:pt x="8115" y="9942"/>
                      <a:pt x="8185" y="9948"/>
                      <a:pt x="8249" y="9948"/>
                    </a:cubicBezTo>
                    <a:cubicBezTo>
                      <a:pt x="8347" y="9948"/>
                      <a:pt x="8428" y="9935"/>
                      <a:pt x="8506" y="9906"/>
                    </a:cubicBezTo>
                    <a:cubicBezTo>
                      <a:pt x="8656" y="9852"/>
                      <a:pt x="8776" y="9745"/>
                      <a:pt x="8844" y="9604"/>
                    </a:cubicBezTo>
                    <a:cubicBezTo>
                      <a:pt x="8904" y="9475"/>
                      <a:pt x="8930" y="9332"/>
                      <a:pt x="8917" y="9179"/>
                    </a:cubicBezTo>
                    <a:cubicBezTo>
                      <a:pt x="8894" y="8907"/>
                      <a:pt x="8779" y="8654"/>
                      <a:pt x="8670" y="8443"/>
                    </a:cubicBezTo>
                    <a:cubicBezTo>
                      <a:pt x="8530" y="8170"/>
                      <a:pt x="8351" y="7909"/>
                      <a:pt x="8182" y="7668"/>
                    </a:cubicBezTo>
                    <a:cubicBezTo>
                      <a:pt x="8040" y="7469"/>
                      <a:pt x="7890" y="7272"/>
                      <a:pt x="7745" y="7083"/>
                    </a:cubicBezTo>
                    <a:lnTo>
                      <a:pt x="7655" y="6967"/>
                    </a:lnTo>
                    <a:lnTo>
                      <a:pt x="7595" y="6885"/>
                    </a:lnTo>
                    <a:cubicBezTo>
                      <a:pt x="7512" y="6778"/>
                      <a:pt x="7427" y="6670"/>
                      <a:pt x="7352" y="6560"/>
                    </a:cubicBezTo>
                    <a:cubicBezTo>
                      <a:pt x="7383" y="6553"/>
                      <a:pt x="7416" y="6544"/>
                      <a:pt x="7448" y="6537"/>
                    </a:cubicBezTo>
                    <a:cubicBezTo>
                      <a:pt x="7482" y="6527"/>
                      <a:pt x="7513" y="6519"/>
                      <a:pt x="7548" y="6510"/>
                    </a:cubicBezTo>
                    <a:cubicBezTo>
                      <a:pt x="7619" y="6489"/>
                      <a:pt x="7690" y="6461"/>
                      <a:pt x="7757" y="6434"/>
                    </a:cubicBezTo>
                    <a:cubicBezTo>
                      <a:pt x="7824" y="6410"/>
                      <a:pt x="7889" y="6383"/>
                      <a:pt x="7953" y="6355"/>
                    </a:cubicBezTo>
                    <a:cubicBezTo>
                      <a:pt x="8036" y="6322"/>
                      <a:pt x="8121" y="6288"/>
                      <a:pt x="8205" y="6255"/>
                    </a:cubicBezTo>
                    <a:cubicBezTo>
                      <a:pt x="8268" y="6232"/>
                      <a:pt x="8330" y="6211"/>
                      <a:pt x="8393" y="6188"/>
                    </a:cubicBezTo>
                    <a:cubicBezTo>
                      <a:pt x="8456" y="6166"/>
                      <a:pt x="8519" y="6143"/>
                      <a:pt x="8580" y="6119"/>
                    </a:cubicBezTo>
                    <a:cubicBezTo>
                      <a:pt x="8879" y="6009"/>
                      <a:pt x="9224" y="5869"/>
                      <a:pt x="9531" y="5672"/>
                    </a:cubicBezTo>
                    <a:cubicBezTo>
                      <a:pt x="9872" y="5452"/>
                      <a:pt x="10068" y="5208"/>
                      <a:pt x="10118" y="4945"/>
                    </a:cubicBezTo>
                    <a:cubicBezTo>
                      <a:pt x="10132" y="4873"/>
                      <a:pt x="10134" y="4799"/>
                      <a:pt x="10125" y="4726"/>
                    </a:cubicBezTo>
                    <a:cubicBezTo>
                      <a:pt x="10117" y="4649"/>
                      <a:pt x="10095" y="4573"/>
                      <a:pt x="10061" y="4492"/>
                    </a:cubicBezTo>
                    <a:cubicBezTo>
                      <a:pt x="10016" y="4389"/>
                      <a:pt x="9936" y="4292"/>
                      <a:pt x="9814" y="4198"/>
                    </a:cubicBezTo>
                    <a:cubicBezTo>
                      <a:pt x="9716" y="4120"/>
                      <a:pt x="9600" y="4072"/>
                      <a:pt x="9508" y="4039"/>
                    </a:cubicBezTo>
                    <a:cubicBezTo>
                      <a:pt x="9399" y="3997"/>
                      <a:pt x="9277" y="3967"/>
                      <a:pt x="9123" y="3941"/>
                    </a:cubicBezTo>
                    <a:cubicBezTo>
                      <a:pt x="8920" y="3907"/>
                      <a:pt x="8695" y="3891"/>
                      <a:pt x="8437" y="3891"/>
                    </a:cubicBezTo>
                    <a:cubicBezTo>
                      <a:pt x="8370" y="3891"/>
                      <a:pt x="8301" y="3893"/>
                      <a:pt x="8234" y="3895"/>
                    </a:cubicBezTo>
                    <a:cubicBezTo>
                      <a:pt x="7982" y="3903"/>
                      <a:pt x="7714" y="3921"/>
                      <a:pt x="7367" y="3960"/>
                    </a:cubicBezTo>
                    <a:cubicBezTo>
                      <a:pt x="7290" y="3968"/>
                      <a:pt x="7211" y="3977"/>
                      <a:pt x="7134" y="3986"/>
                    </a:cubicBezTo>
                    <a:cubicBezTo>
                      <a:pt x="7019" y="4000"/>
                      <a:pt x="6903" y="4013"/>
                      <a:pt x="6789" y="4024"/>
                    </a:cubicBezTo>
                    <a:cubicBezTo>
                      <a:pt x="6793" y="4013"/>
                      <a:pt x="6795" y="4000"/>
                      <a:pt x="6795" y="3988"/>
                    </a:cubicBezTo>
                    <a:cubicBezTo>
                      <a:pt x="6800" y="3767"/>
                      <a:pt x="6793" y="3540"/>
                      <a:pt x="6786" y="3323"/>
                    </a:cubicBezTo>
                    <a:lnTo>
                      <a:pt x="6783" y="3252"/>
                    </a:lnTo>
                    <a:cubicBezTo>
                      <a:pt x="6775" y="2966"/>
                      <a:pt x="6759" y="2708"/>
                      <a:pt x="6732" y="2464"/>
                    </a:cubicBezTo>
                    <a:cubicBezTo>
                      <a:pt x="6673" y="1881"/>
                      <a:pt x="6580" y="1370"/>
                      <a:pt x="6450" y="900"/>
                    </a:cubicBezTo>
                    <a:cubicBezTo>
                      <a:pt x="6421" y="795"/>
                      <a:pt x="6385" y="691"/>
                      <a:pt x="6339" y="568"/>
                    </a:cubicBezTo>
                    <a:cubicBezTo>
                      <a:pt x="6308" y="478"/>
                      <a:pt x="6263" y="362"/>
                      <a:pt x="6196" y="254"/>
                    </a:cubicBezTo>
                    <a:cubicBezTo>
                      <a:pt x="6145" y="170"/>
                      <a:pt x="6030" y="26"/>
                      <a:pt x="5855" y="4"/>
                    </a:cubicBezTo>
                    <a:cubicBezTo>
                      <a:pt x="5837" y="2"/>
                      <a:pt x="5824" y="1"/>
                      <a:pt x="5812" y="1"/>
                    </a:cubicBezTo>
                    <a:close/>
                  </a:path>
                </a:pathLst>
              </a:custGeom>
              <a:solidFill>
                <a:srgbClr val="FF582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4" name="Google Shape;16954;p100"/>
              <p:cNvSpPr/>
              <p:nvPr/>
            </p:nvSpPr>
            <p:spPr>
              <a:xfrm>
                <a:off x="6769632" y="4220646"/>
                <a:ext cx="21668" cy="24800"/>
              </a:xfrm>
              <a:custGeom>
                <a:rect b="b" l="l" r="r" t="t"/>
                <a:pathLst>
                  <a:path extrusionOk="0" h="784" w="685">
                    <a:moveTo>
                      <a:pt x="270" y="377"/>
                    </a:moveTo>
                    <a:lnTo>
                      <a:pt x="275" y="383"/>
                    </a:lnTo>
                    <a:cubicBezTo>
                      <a:pt x="280" y="390"/>
                      <a:pt x="284" y="398"/>
                      <a:pt x="287" y="405"/>
                    </a:cubicBezTo>
                    <a:cubicBezTo>
                      <a:pt x="290" y="412"/>
                      <a:pt x="293" y="420"/>
                      <a:pt x="294" y="428"/>
                    </a:cubicBezTo>
                    <a:lnTo>
                      <a:pt x="294" y="443"/>
                    </a:lnTo>
                    <a:cubicBezTo>
                      <a:pt x="293" y="449"/>
                      <a:pt x="291" y="456"/>
                      <a:pt x="290" y="462"/>
                    </a:cubicBezTo>
                    <a:cubicBezTo>
                      <a:pt x="285" y="469"/>
                      <a:pt x="280" y="476"/>
                      <a:pt x="275" y="483"/>
                    </a:cubicBezTo>
                    <a:cubicBezTo>
                      <a:pt x="271" y="489"/>
                      <a:pt x="265" y="492"/>
                      <a:pt x="262" y="495"/>
                    </a:cubicBezTo>
                    <a:lnTo>
                      <a:pt x="261" y="495"/>
                    </a:lnTo>
                    <a:cubicBezTo>
                      <a:pt x="258" y="495"/>
                      <a:pt x="257" y="493"/>
                      <a:pt x="255" y="493"/>
                    </a:cubicBezTo>
                    <a:lnTo>
                      <a:pt x="248" y="486"/>
                    </a:lnTo>
                    <a:cubicBezTo>
                      <a:pt x="244" y="483"/>
                      <a:pt x="242" y="478"/>
                      <a:pt x="240" y="472"/>
                    </a:cubicBezTo>
                    <a:lnTo>
                      <a:pt x="228" y="435"/>
                    </a:lnTo>
                    <a:lnTo>
                      <a:pt x="228" y="408"/>
                    </a:lnTo>
                    <a:cubicBezTo>
                      <a:pt x="228" y="406"/>
                      <a:pt x="230" y="405"/>
                      <a:pt x="230" y="400"/>
                    </a:cubicBezTo>
                    <a:cubicBezTo>
                      <a:pt x="234" y="400"/>
                      <a:pt x="235" y="399"/>
                      <a:pt x="240" y="398"/>
                    </a:cubicBezTo>
                    <a:cubicBezTo>
                      <a:pt x="250" y="390"/>
                      <a:pt x="258" y="383"/>
                      <a:pt x="270" y="377"/>
                    </a:cubicBezTo>
                    <a:close/>
                    <a:moveTo>
                      <a:pt x="291" y="1"/>
                    </a:moveTo>
                    <a:cubicBezTo>
                      <a:pt x="273" y="1"/>
                      <a:pt x="252" y="5"/>
                      <a:pt x="241" y="7"/>
                    </a:cubicBezTo>
                    <a:cubicBezTo>
                      <a:pt x="144" y="34"/>
                      <a:pt x="72" y="100"/>
                      <a:pt x="29" y="190"/>
                    </a:cubicBezTo>
                    <a:cubicBezTo>
                      <a:pt x="0" y="247"/>
                      <a:pt x="3" y="313"/>
                      <a:pt x="43" y="365"/>
                    </a:cubicBezTo>
                    <a:cubicBezTo>
                      <a:pt x="35" y="406"/>
                      <a:pt x="29" y="449"/>
                      <a:pt x="33" y="492"/>
                    </a:cubicBezTo>
                    <a:cubicBezTo>
                      <a:pt x="41" y="575"/>
                      <a:pt x="72" y="655"/>
                      <a:pt x="132" y="714"/>
                    </a:cubicBezTo>
                    <a:cubicBezTo>
                      <a:pt x="162" y="744"/>
                      <a:pt x="199" y="761"/>
                      <a:pt x="240" y="773"/>
                    </a:cubicBezTo>
                    <a:cubicBezTo>
                      <a:pt x="260" y="781"/>
                      <a:pt x="283" y="784"/>
                      <a:pt x="307" y="784"/>
                    </a:cubicBezTo>
                    <a:cubicBezTo>
                      <a:pt x="338" y="784"/>
                      <a:pt x="370" y="778"/>
                      <a:pt x="398" y="773"/>
                    </a:cubicBezTo>
                    <a:cubicBezTo>
                      <a:pt x="420" y="768"/>
                      <a:pt x="441" y="758"/>
                      <a:pt x="460" y="750"/>
                    </a:cubicBezTo>
                    <a:cubicBezTo>
                      <a:pt x="484" y="740"/>
                      <a:pt x="506" y="727"/>
                      <a:pt x="527" y="711"/>
                    </a:cubicBezTo>
                    <a:cubicBezTo>
                      <a:pt x="573" y="675"/>
                      <a:pt x="612" y="637"/>
                      <a:pt x="639" y="585"/>
                    </a:cubicBezTo>
                    <a:cubicBezTo>
                      <a:pt x="665" y="536"/>
                      <a:pt x="678" y="486"/>
                      <a:pt x="681" y="435"/>
                    </a:cubicBezTo>
                    <a:cubicBezTo>
                      <a:pt x="685" y="392"/>
                      <a:pt x="678" y="350"/>
                      <a:pt x="672" y="307"/>
                    </a:cubicBezTo>
                    <a:cubicBezTo>
                      <a:pt x="665" y="267"/>
                      <a:pt x="645" y="227"/>
                      <a:pt x="625" y="191"/>
                    </a:cubicBezTo>
                    <a:cubicBezTo>
                      <a:pt x="613" y="168"/>
                      <a:pt x="589" y="140"/>
                      <a:pt x="573" y="121"/>
                    </a:cubicBezTo>
                    <a:cubicBezTo>
                      <a:pt x="560" y="110"/>
                      <a:pt x="550" y="97"/>
                      <a:pt x="536" y="85"/>
                    </a:cubicBezTo>
                    <a:cubicBezTo>
                      <a:pt x="520" y="71"/>
                      <a:pt x="500" y="57"/>
                      <a:pt x="480" y="47"/>
                    </a:cubicBezTo>
                    <a:cubicBezTo>
                      <a:pt x="457" y="32"/>
                      <a:pt x="429" y="24"/>
                      <a:pt x="403" y="14"/>
                    </a:cubicBezTo>
                    <a:cubicBezTo>
                      <a:pt x="378" y="5"/>
                      <a:pt x="348" y="5"/>
                      <a:pt x="321" y="2"/>
                    </a:cubicBezTo>
                    <a:lnTo>
                      <a:pt x="308" y="2"/>
                    </a:lnTo>
                    <a:cubicBezTo>
                      <a:pt x="303" y="1"/>
                      <a:pt x="29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5" name="Google Shape;16955;p100"/>
              <p:cNvSpPr/>
              <p:nvPr/>
            </p:nvSpPr>
            <p:spPr>
              <a:xfrm>
                <a:off x="6771119" y="4223651"/>
                <a:ext cx="14361" cy="17398"/>
              </a:xfrm>
              <a:custGeom>
                <a:rect b="b" l="l" r="r" t="t"/>
                <a:pathLst>
                  <a:path extrusionOk="0" h="550" w="454">
                    <a:moveTo>
                      <a:pt x="350" y="351"/>
                    </a:moveTo>
                    <a:lnTo>
                      <a:pt x="350" y="351"/>
                    </a:lnTo>
                    <a:cubicBezTo>
                      <a:pt x="347" y="358"/>
                      <a:pt x="347" y="366"/>
                      <a:pt x="346" y="373"/>
                    </a:cubicBezTo>
                    <a:cubicBezTo>
                      <a:pt x="346" y="366"/>
                      <a:pt x="347" y="358"/>
                      <a:pt x="350" y="351"/>
                    </a:cubicBezTo>
                    <a:close/>
                    <a:moveTo>
                      <a:pt x="257" y="0"/>
                    </a:moveTo>
                    <a:cubicBezTo>
                      <a:pt x="231" y="2"/>
                      <a:pt x="203" y="9"/>
                      <a:pt x="178" y="23"/>
                    </a:cubicBezTo>
                    <a:cubicBezTo>
                      <a:pt x="157" y="33"/>
                      <a:pt x="138" y="46"/>
                      <a:pt x="121" y="62"/>
                    </a:cubicBezTo>
                    <a:cubicBezTo>
                      <a:pt x="98" y="82"/>
                      <a:pt x="82" y="104"/>
                      <a:pt x="67" y="126"/>
                    </a:cubicBezTo>
                    <a:cubicBezTo>
                      <a:pt x="52" y="148"/>
                      <a:pt x="45" y="175"/>
                      <a:pt x="38" y="201"/>
                    </a:cubicBezTo>
                    <a:cubicBezTo>
                      <a:pt x="32" y="222"/>
                      <a:pt x="29" y="241"/>
                      <a:pt x="22" y="261"/>
                    </a:cubicBezTo>
                    <a:cubicBezTo>
                      <a:pt x="1" y="327"/>
                      <a:pt x="36" y="404"/>
                      <a:pt x="94" y="439"/>
                    </a:cubicBezTo>
                    <a:cubicBezTo>
                      <a:pt x="101" y="441"/>
                      <a:pt x="107" y="446"/>
                      <a:pt x="114" y="447"/>
                    </a:cubicBezTo>
                    <a:cubicBezTo>
                      <a:pt x="122" y="483"/>
                      <a:pt x="140" y="512"/>
                      <a:pt x="174" y="532"/>
                    </a:cubicBezTo>
                    <a:cubicBezTo>
                      <a:pt x="196" y="544"/>
                      <a:pt x="218" y="550"/>
                      <a:pt x="240" y="550"/>
                    </a:cubicBezTo>
                    <a:cubicBezTo>
                      <a:pt x="275" y="550"/>
                      <a:pt x="308" y="536"/>
                      <a:pt x="337" y="510"/>
                    </a:cubicBezTo>
                    <a:cubicBezTo>
                      <a:pt x="389" y="466"/>
                      <a:pt x="426" y="406"/>
                      <a:pt x="439" y="337"/>
                    </a:cubicBezTo>
                    <a:cubicBezTo>
                      <a:pt x="453" y="261"/>
                      <a:pt x="436" y="188"/>
                      <a:pt x="412" y="116"/>
                    </a:cubicBezTo>
                    <a:cubicBezTo>
                      <a:pt x="400" y="76"/>
                      <a:pt x="374" y="42"/>
                      <a:pt x="339" y="20"/>
                    </a:cubicBezTo>
                    <a:cubicBezTo>
                      <a:pt x="314" y="6"/>
                      <a:pt x="286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6" name="Google Shape;16956;p100"/>
              <p:cNvSpPr/>
              <p:nvPr/>
            </p:nvSpPr>
            <p:spPr>
              <a:xfrm>
                <a:off x="6860987" y="4221974"/>
                <a:ext cx="25527" cy="27520"/>
              </a:xfrm>
              <a:custGeom>
                <a:rect b="b" l="l" r="r" t="t"/>
                <a:pathLst>
                  <a:path extrusionOk="0" h="870" w="807">
                    <a:moveTo>
                      <a:pt x="469" y="0"/>
                    </a:moveTo>
                    <a:cubicBezTo>
                      <a:pt x="440" y="5"/>
                      <a:pt x="413" y="8"/>
                      <a:pt x="390" y="13"/>
                    </a:cubicBezTo>
                    <a:cubicBezTo>
                      <a:pt x="356" y="22"/>
                      <a:pt x="327" y="35"/>
                      <a:pt x="298" y="53"/>
                    </a:cubicBezTo>
                    <a:cubicBezTo>
                      <a:pt x="284" y="56"/>
                      <a:pt x="268" y="62"/>
                      <a:pt x="255" y="69"/>
                    </a:cubicBezTo>
                    <a:cubicBezTo>
                      <a:pt x="84" y="167"/>
                      <a:pt x="1" y="394"/>
                      <a:pt x="36" y="582"/>
                    </a:cubicBezTo>
                    <a:cubicBezTo>
                      <a:pt x="55" y="686"/>
                      <a:pt x="125" y="785"/>
                      <a:pt x="224" y="829"/>
                    </a:cubicBezTo>
                    <a:cubicBezTo>
                      <a:pt x="279" y="856"/>
                      <a:pt x="336" y="869"/>
                      <a:pt x="394" y="869"/>
                    </a:cubicBezTo>
                    <a:cubicBezTo>
                      <a:pt x="457" y="869"/>
                      <a:pt x="520" y="853"/>
                      <a:pt x="580" y="821"/>
                    </a:cubicBezTo>
                    <a:cubicBezTo>
                      <a:pt x="681" y="765"/>
                      <a:pt x="735" y="663"/>
                      <a:pt x="774" y="563"/>
                    </a:cubicBezTo>
                    <a:cubicBezTo>
                      <a:pt x="807" y="470"/>
                      <a:pt x="804" y="366"/>
                      <a:pt x="785" y="271"/>
                    </a:cubicBezTo>
                    <a:cubicBezTo>
                      <a:pt x="778" y="232"/>
                      <a:pt x="759" y="191"/>
                      <a:pt x="738" y="157"/>
                    </a:cubicBezTo>
                    <a:cubicBezTo>
                      <a:pt x="695" y="89"/>
                      <a:pt x="635" y="46"/>
                      <a:pt x="560" y="18"/>
                    </a:cubicBezTo>
                    <a:cubicBezTo>
                      <a:pt x="533" y="6"/>
                      <a:pt x="502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7" name="Google Shape;16957;p100"/>
              <p:cNvSpPr/>
              <p:nvPr/>
            </p:nvSpPr>
            <p:spPr>
              <a:xfrm>
                <a:off x="6805409" y="4240068"/>
                <a:ext cx="42324" cy="21289"/>
              </a:xfrm>
              <a:custGeom>
                <a:rect b="b" l="l" r="r" t="t"/>
                <a:pathLst>
                  <a:path extrusionOk="0" h="673" w="1338">
                    <a:moveTo>
                      <a:pt x="1128" y="1"/>
                    </a:moveTo>
                    <a:cubicBezTo>
                      <a:pt x="1065" y="1"/>
                      <a:pt x="1002" y="32"/>
                      <a:pt x="974" y="90"/>
                    </a:cubicBezTo>
                    <a:cubicBezTo>
                      <a:pt x="953" y="130"/>
                      <a:pt x="931" y="170"/>
                      <a:pt x="907" y="207"/>
                    </a:cubicBezTo>
                    <a:cubicBezTo>
                      <a:pt x="881" y="236"/>
                      <a:pt x="857" y="262"/>
                      <a:pt x="828" y="286"/>
                    </a:cubicBezTo>
                    <a:cubicBezTo>
                      <a:pt x="805" y="302"/>
                      <a:pt x="780" y="316"/>
                      <a:pt x="755" y="328"/>
                    </a:cubicBezTo>
                    <a:cubicBezTo>
                      <a:pt x="719" y="341"/>
                      <a:pt x="684" y="349"/>
                      <a:pt x="648" y="356"/>
                    </a:cubicBezTo>
                    <a:cubicBezTo>
                      <a:pt x="624" y="358"/>
                      <a:pt x="601" y="358"/>
                      <a:pt x="578" y="358"/>
                    </a:cubicBezTo>
                    <a:cubicBezTo>
                      <a:pt x="554" y="358"/>
                      <a:pt x="531" y="358"/>
                      <a:pt x="507" y="356"/>
                    </a:cubicBezTo>
                    <a:cubicBezTo>
                      <a:pt x="466" y="349"/>
                      <a:pt x="427" y="338"/>
                      <a:pt x="387" y="323"/>
                    </a:cubicBezTo>
                    <a:cubicBezTo>
                      <a:pt x="350" y="306"/>
                      <a:pt x="316" y="286"/>
                      <a:pt x="283" y="263"/>
                    </a:cubicBezTo>
                    <a:cubicBezTo>
                      <a:pt x="251" y="237"/>
                      <a:pt x="225" y="212"/>
                      <a:pt x="200" y="180"/>
                    </a:cubicBezTo>
                    <a:cubicBezTo>
                      <a:pt x="182" y="159"/>
                      <a:pt x="154" y="149"/>
                      <a:pt x="127" y="149"/>
                    </a:cubicBezTo>
                    <a:cubicBezTo>
                      <a:pt x="97" y="149"/>
                      <a:pt x="66" y="160"/>
                      <a:pt x="46" y="180"/>
                    </a:cubicBezTo>
                    <a:cubicBezTo>
                      <a:pt x="1" y="226"/>
                      <a:pt x="8" y="290"/>
                      <a:pt x="46" y="335"/>
                    </a:cubicBezTo>
                    <a:cubicBezTo>
                      <a:pt x="122" y="424"/>
                      <a:pt x="218" y="499"/>
                      <a:pt x="320" y="558"/>
                    </a:cubicBezTo>
                    <a:cubicBezTo>
                      <a:pt x="433" y="623"/>
                      <a:pt x="558" y="663"/>
                      <a:pt x="686" y="671"/>
                    </a:cubicBezTo>
                    <a:cubicBezTo>
                      <a:pt x="699" y="672"/>
                      <a:pt x="712" y="673"/>
                      <a:pt x="724" y="673"/>
                    </a:cubicBezTo>
                    <a:cubicBezTo>
                      <a:pt x="835" y="673"/>
                      <a:pt x="947" y="639"/>
                      <a:pt x="1044" y="585"/>
                    </a:cubicBezTo>
                    <a:cubicBezTo>
                      <a:pt x="1100" y="555"/>
                      <a:pt x="1150" y="508"/>
                      <a:pt x="1192" y="459"/>
                    </a:cubicBezTo>
                    <a:cubicBezTo>
                      <a:pt x="1246" y="392"/>
                      <a:pt x="1286" y="319"/>
                      <a:pt x="1314" y="235"/>
                    </a:cubicBezTo>
                    <a:cubicBezTo>
                      <a:pt x="1338" y="156"/>
                      <a:pt x="1296" y="66"/>
                      <a:pt x="1229" y="27"/>
                    </a:cubicBezTo>
                    <a:cubicBezTo>
                      <a:pt x="1202" y="11"/>
                      <a:pt x="1168" y="1"/>
                      <a:pt x="1136" y="1"/>
                    </a:cubicBezTo>
                    <a:cubicBezTo>
                      <a:pt x="1133" y="1"/>
                      <a:pt x="1131" y="1"/>
                      <a:pt x="1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8" name="Google Shape;16958;p100"/>
              <p:cNvSpPr/>
              <p:nvPr/>
            </p:nvSpPr>
            <p:spPr>
              <a:xfrm>
                <a:off x="6759605" y="4251108"/>
                <a:ext cx="31886" cy="23946"/>
              </a:xfrm>
              <a:custGeom>
                <a:rect b="b" l="l" r="r" t="t"/>
                <a:pathLst>
                  <a:path extrusionOk="0" h="757" w="1008">
                    <a:moveTo>
                      <a:pt x="578" y="382"/>
                    </a:moveTo>
                    <a:cubicBezTo>
                      <a:pt x="582" y="382"/>
                      <a:pt x="588" y="382"/>
                      <a:pt x="595" y="385"/>
                    </a:cubicBezTo>
                    <a:cubicBezTo>
                      <a:pt x="618" y="390"/>
                      <a:pt x="644" y="395"/>
                      <a:pt x="667" y="402"/>
                    </a:cubicBezTo>
                    <a:cubicBezTo>
                      <a:pt x="671" y="404"/>
                      <a:pt x="673" y="407"/>
                      <a:pt x="675" y="408"/>
                    </a:cubicBezTo>
                    <a:cubicBezTo>
                      <a:pt x="675" y="410"/>
                      <a:pt x="675" y="411"/>
                      <a:pt x="674" y="411"/>
                    </a:cubicBezTo>
                    <a:cubicBezTo>
                      <a:pt x="668" y="423"/>
                      <a:pt x="664" y="433"/>
                      <a:pt x="657" y="444"/>
                    </a:cubicBezTo>
                    <a:cubicBezTo>
                      <a:pt x="651" y="450"/>
                      <a:pt x="645" y="457"/>
                      <a:pt x="638" y="461"/>
                    </a:cubicBezTo>
                    <a:cubicBezTo>
                      <a:pt x="632" y="465"/>
                      <a:pt x="625" y="468"/>
                      <a:pt x="621" y="471"/>
                    </a:cubicBezTo>
                    <a:cubicBezTo>
                      <a:pt x="611" y="473"/>
                      <a:pt x="602" y="476"/>
                      <a:pt x="595" y="478"/>
                    </a:cubicBezTo>
                    <a:cubicBezTo>
                      <a:pt x="585" y="479"/>
                      <a:pt x="576" y="479"/>
                      <a:pt x="566" y="479"/>
                    </a:cubicBezTo>
                    <a:cubicBezTo>
                      <a:pt x="556" y="479"/>
                      <a:pt x="546" y="479"/>
                      <a:pt x="535" y="478"/>
                    </a:cubicBezTo>
                    <a:lnTo>
                      <a:pt x="508" y="473"/>
                    </a:lnTo>
                    <a:cubicBezTo>
                      <a:pt x="529" y="453"/>
                      <a:pt x="551" y="431"/>
                      <a:pt x="565" y="407"/>
                    </a:cubicBezTo>
                    <a:cubicBezTo>
                      <a:pt x="568" y="400"/>
                      <a:pt x="574" y="390"/>
                      <a:pt x="578" y="382"/>
                    </a:cubicBezTo>
                    <a:close/>
                    <a:moveTo>
                      <a:pt x="463" y="0"/>
                    </a:moveTo>
                    <a:cubicBezTo>
                      <a:pt x="423" y="0"/>
                      <a:pt x="382" y="3"/>
                      <a:pt x="345" y="13"/>
                    </a:cubicBezTo>
                    <a:cubicBezTo>
                      <a:pt x="334" y="10"/>
                      <a:pt x="321" y="9"/>
                      <a:pt x="309" y="9"/>
                    </a:cubicBezTo>
                    <a:cubicBezTo>
                      <a:pt x="302" y="9"/>
                      <a:pt x="294" y="9"/>
                      <a:pt x="287" y="10"/>
                    </a:cubicBezTo>
                    <a:cubicBezTo>
                      <a:pt x="173" y="30"/>
                      <a:pt x="44" y="93"/>
                      <a:pt x="22" y="221"/>
                    </a:cubicBezTo>
                    <a:cubicBezTo>
                      <a:pt x="1" y="342"/>
                      <a:pt x="67" y="450"/>
                      <a:pt x="146" y="537"/>
                    </a:cubicBezTo>
                    <a:cubicBezTo>
                      <a:pt x="231" y="632"/>
                      <a:pt x="350" y="700"/>
                      <a:pt x="472" y="738"/>
                    </a:cubicBezTo>
                    <a:cubicBezTo>
                      <a:pt x="514" y="750"/>
                      <a:pt x="557" y="757"/>
                      <a:pt x="600" y="757"/>
                    </a:cubicBezTo>
                    <a:cubicBezTo>
                      <a:pt x="696" y="757"/>
                      <a:pt x="791" y="725"/>
                      <a:pt x="866" y="660"/>
                    </a:cubicBezTo>
                    <a:cubicBezTo>
                      <a:pt x="922" y="612"/>
                      <a:pt x="966" y="546"/>
                      <a:pt x="989" y="476"/>
                    </a:cubicBezTo>
                    <a:cubicBezTo>
                      <a:pt x="1002" y="441"/>
                      <a:pt x="1008" y="405"/>
                      <a:pt x="1008" y="370"/>
                    </a:cubicBezTo>
                    <a:cubicBezTo>
                      <a:pt x="1008" y="324"/>
                      <a:pt x="995" y="284"/>
                      <a:pt x="975" y="244"/>
                    </a:cubicBezTo>
                    <a:cubicBezTo>
                      <a:pt x="923" y="123"/>
                      <a:pt x="787" y="55"/>
                      <a:pt x="668" y="24"/>
                    </a:cubicBezTo>
                    <a:cubicBezTo>
                      <a:pt x="608" y="9"/>
                      <a:pt x="545" y="3"/>
                      <a:pt x="4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9" name="Google Shape;16959;p100"/>
              <p:cNvSpPr/>
              <p:nvPr/>
            </p:nvSpPr>
            <p:spPr>
              <a:xfrm>
                <a:off x="6769189" y="4256390"/>
                <a:ext cx="18948" cy="13950"/>
              </a:xfrm>
              <a:custGeom>
                <a:rect b="b" l="l" r="r" t="t"/>
                <a:pathLst>
                  <a:path extrusionOk="0" h="441" w="599">
                    <a:moveTo>
                      <a:pt x="327" y="119"/>
                    </a:moveTo>
                    <a:cubicBezTo>
                      <a:pt x="322" y="119"/>
                      <a:pt x="319" y="121"/>
                      <a:pt x="314" y="121"/>
                    </a:cubicBezTo>
                    <a:cubicBezTo>
                      <a:pt x="319" y="119"/>
                      <a:pt x="322" y="119"/>
                      <a:pt x="327" y="119"/>
                    </a:cubicBezTo>
                    <a:close/>
                    <a:moveTo>
                      <a:pt x="324" y="1"/>
                    </a:moveTo>
                    <a:cubicBezTo>
                      <a:pt x="294" y="4"/>
                      <a:pt x="265" y="8"/>
                      <a:pt x="236" y="26"/>
                    </a:cubicBezTo>
                    <a:cubicBezTo>
                      <a:pt x="212" y="41"/>
                      <a:pt x="192" y="59"/>
                      <a:pt x="176" y="84"/>
                    </a:cubicBezTo>
                    <a:cubicBezTo>
                      <a:pt x="172" y="83"/>
                      <a:pt x="168" y="83"/>
                      <a:pt x="164" y="83"/>
                    </a:cubicBezTo>
                    <a:cubicBezTo>
                      <a:pt x="96" y="83"/>
                      <a:pt x="28" y="138"/>
                      <a:pt x="12" y="201"/>
                    </a:cubicBezTo>
                    <a:cubicBezTo>
                      <a:pt x="0" y="243"/>
                      <a:pt x="6" y="287"/>
                      <a:pt x="27" y="323"/>
                    </a:cubicBezTo>
                    <a:cubicBezTo>
                      <a:pt x="49" y="361"/>
                      <a:pt x="83" y="380"/>
                      <a:pt x="122" y="397"/>
                    </a:cubicBezTo>
                    <a:cubicBezTo>
                      <a:pt x="185" y="421"/>
                      <a:pt x="248" y="441"/>
                      <a:pt x="314" y="441"/>
                    </a:cubicBezTo>
                    <a:cubicBezTo>
                      <a:pt x="333" y="441"/>
                      <a:pt x="351" y="439"/>
                      <a:pt x="370" y="436"/>
                    </a:cubicBezTo>
                    <a:cubicBezTo>
                      <a:pt x="455" y="420"/>
                      <a:pt x="517" y="359"/>
                      <a:pt x="560" y="286"/>
                    </a:cubicBezTo>
                    <a:cubicBezTo>
                      <a:pt x="599" y="223"/>
                      <a:pt x="593" y="125"/>
                      <a:pt x="534" y="77"/>
                    </a:cubicBezTo>
                    <a:cubicBezTo>
                      <a:pt x="503" y="51"/>
                      <a:pt x="474" y="21"/>
                      <a:pt x="435" y="14"/>
                    </a:cubicBezTo>
                    <a:cubicBezTo>
                      <a:pt x="410" y="11"/>
                      <a:pt x="385" y="5"/>
                      <a:pt x="359" y="5"/>
                    </a:cubicBezTo>
                    <a:cubicBezTo>
                      <a:pt x="348" y="4"/>
                      <a:pt x="337" y="1"/>
                      <a:pt x="3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0" name="Google Shape;16960;p100"/>
              <p:cNvSpPr/>
              <p:nvPr/>
            </p:nvSpPr>
            <p:spPr>
              <a:xfrm>
                <a:off x="6856147" y="4255631"/>
                <a:ext cx="29070" cy="21194"/>
              </a:xfrm>
              <a:custGeom>
                <a:rect b="b" l="l" r="r" t="t"/>
                <a:pathLst>
                  <a:path extrusionOk="0" h="670" w="919">
                    <a:moveTo>
                      <a:pt x="510" y="0"/>
                    </a:moveTo>
                    <a:cubicBezTo>
                      <a:pt x="473" y="3"/>
                      <a:pt x="441" y="7"/>
                      <a:pt x="407" y="15"/>
                    </a:cubicBezTo>
                    <a:cubicBezTo>
                      <a:pt x="315" y="15"/>
                      <a:pt x="227" y="30"/>
                      <a:pt x="148" y="78"/>
                    </a:cubicBezTo>
                    <a:cubicBezTo>
                      <a:pt x="105" y="102"/>
                      <a:pt x="72" y="138"/>
                      <a:pt x="46" y="179"/>
                    </a:cubicBezTo>
                    <a:cubicBezTo>
                      <a:pt x="20" y="218"/>
                      <a:pt x="12" y="265"/>
                      <a:pt x="6" y="311"/>
                    </a:cubicBezTo>
                    <a:cubicBezTo>
                      <a:pt x="0" y="351"/>
                      <a:pt x="10" y="396"/>
                      <a:pt x="23" y="431"/>
                    </a:cubicBezTo>
                    <a:cubicBezTo>
                      <a:pt x="42" y="477"/>
                      <a:pt x="66" y="517"/>
                      <a:pt x="102" y="554"/>
                    </a:cubicBezTo>
                    <a:cubicBezTo>
                      <a:pt x="178" y="633"/>
                      <a:pt x="288" y="666"/>
                      <a:pt x="394" y="669"/>
                    </a:cubicBezTo>
                    <a:cubicBezTo>
                      <a:pt x="401" y="669"/>
                      <a:pt x="408" y="670"/>
                      <a:pt x="415" y="670"/>
                    </a:cubicBezTo>
                    <a:cubicBezTo>
                      <a:pt x="473" y="670"/>
                      <a:pt x="534" y="654"/>
                      <a:pt x="589" y="639"/>
                    </a:cubicBezTo>
                    <a:cubicBezTo>
                      <a:pt x="666" y="617"/>
                      <a:pt x="743" y="582"/>
                      <a:pt x="804" y="527"/>
                    </a:cubicBezTo>
                    <a:cubicBezTo>
                      <a:pt x="851" y="489"/>
                      <a:pt x="885" y="437"/>
                      <a:pt x="901" y="377"/>
                    </a:cubicBezTo>
                    <a:cubicBezTo>
                      <a:pt x="918" y="312"/>
                      <a:pt x="901" y="252"/>
                      <a:pt x="875" y="191"/>
                    </a:cubicBezTo>
                    <a:cubicBezTo>
                      <a:pt x="851" y="139"/>
                      <a:pt x="799" y="99"/>
                      <a:pt x="752" y="66"/>
                    </a:cubicBezTo>
                    <a:cubicBezTo>
                      <a:pt x="696" y="29"/>
                      <a:pt x="627" y="12"/>
                      <a:pt x="560" y="3"/>
                    </a:cubicBezTo>
                    <a:cubicBezTo>
                      <a:pt x="544" y="2"/>
                      <a:pt x="527" y="0"/>
                      <a:pt x="5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1" name="Google Shape;16961;p100"/>
              <p:cNvSpPr/>
              <p:nvPr/>
            </p:nvSpPr>
            <p:spPr>
              <a:xfrm>
                <a:off x="6807180" y="4152636"/>
                <a:ext cx="11989" cy="18853"/>
              </a:xfrm>
              <a:custGeom>
                <a:rect b="b" l="l" r="r" t="t"/>
                <a:pathLst>
                  <a:path extrusionOk="0" h="596" w="379">
                    <a:moveTo>
                      <a:pt x="203" y="0"/>
                    </a:moveTo>
                    <a:cubicBezTo>
                      <a:pt x="131" y="0"/>
                      <a:pt x="69" y="49"/>
                      <a:pt x="48" y="121"/>
                    </a:cubicBezTo>
                    <a:cubicBezTo>
                      <a:pt x="22" y="205"/>
                      <a:pt x="20" y="294"/>
                      <a:pt x="9" y="381"/>
                    </a:cubicBezTo>
                    <a:lnTo>
                      <a:pt x="9" y="384"/>
                    </a:lnTo>
                    <a:cubicBezTo>
                      <a:pt x="2" y="430"/>
                      <a:pt x="0" y="470"/>
                      <a:pt x="25" y="513"/>
                    </a:cubicBezTo>
                    <a:cubicBezTo>
                      <a:pt x="48" y="550"/>
                      <a:pt x="83" y="577"/>
                      <a:pt x="126" y="589"/>
                    </a:cubicBezTo>
                    <a:cubicBezTo>
                      <a:pt x="140" y="593"/>
                      <a:pt x="155" y="595"/>
                      <a:pt x="170" y="595"/>
                    </a:cubicBezTo>
                    <a:cubicBezTo>
                      <a:pt x="199" y="595"/>
                      <a:pt x="229" y="587"/>
                      <a:pt x="255" y="573"/>
                    </a:cubicBezTo>
                    <a:cubicBezTo>
                      <a:pt x="288" y="553"/>
                      <a:pt x="324" y="514"/>
                      <a:pt x="331" y="473"/>
                    </a:cubicBezTo>
                    <a:cubicBezTo>
                      <a:pt x="347" y="371"/>
                      <a:pt x="377" y="271"/>
                      <a:pt x="378" y="166"/>
                    </a:cubicBezTo>
                    <a:cubicBezTo>
                      <a:pt x="378" y="92"/>
                      <a:pt x="327" y="26"/>
                      <a:pt x="255" y="6"/>
                    </a:cubicBezTo>
                    <a:cubicBezTo>
                      <a:pt x="241" y="2"/>
                      <a:pt x="224" y="0"/>
                      <a:pt x="209" y="0"/>
                    </a:cubicBezTo>
                    <a:cubicBezTo>
                      <a:pt x="207" y="0"/>
                      <a:pt x="205" y="0"/>
                      <a:pt x="20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2" name="Google Shape;16962;p100"/>
              <p:cNvSpPr/>
              <p:nvPr/>
            </p:nvSpPr>
            <p:spPr>
              <a:xfrm>
                <a:off x="6812779" y="4123692"/>
                <a:ext cx="12590" cy="19581"/>
              </a:xfrm>
              <a:custGeom>
                <a:rect b="b" l="l" r="r" t="t"/>
                <a:pathLst>
                  <a:path extrusionOk="0" h="619" w="398">
                    <a:moveTo>
                      <a:pt x="237" y="0"/>
                    </a:moveTo>
                    <a:cubicBezTo>
                      <a:pt x="209" y="3"/>
                      <a:pt x="180" y="10"/>
                      <a:pt x="154" y="25"/>
                    </a:cubicBezTo>
                    <a:cubicBezTo>
                      <a:pt x="117" y="48"/>
                      <a:pt x="97" y="79"/>
                      <a:pt x="81" y="119"/>
                    </a:cubicBezTo>
                    <a:cubicBezTo>
                      <a:pt x="64" y="163"/>
                      <a:pt x="47" y="208"/>
                      <a:pt x="35" y="257"/>
                    </a:cubicBezTo>
                    <a:cubicBezTo>
                      <a:pt x="18" y="317"/>
                      <a:pt x="14" y="384"/>
                      <a:pt x="7" y="447"/>
                    </a:cubicBezTo>
                    <a:cubicBezTo>
                      <a:pt x="1" y="490"/>
                      <a:pt x="28" y="540"/>
                      <a:pt x="57" y="569"/>
                    </a:cubicBezTo>
                    <a:cubicBezTo>
                      <a:pt x="88" y="600"/>
                      <a:pt x="133" y="619"/>
                      <a:pt x="177" y="619"/>
                    </a:cubicBezTo>
                    <a:cubicBezTo>
                      <a:pt x="223" y="619"/>
                      <a:pt x="267" y="600"/>
                      <a:pt x="297" y="569"/>
                    </a:cubicBezTo>
                    <a:cubicBezTo>
                      <a:pt x="333" y="533"/>
                      <a:pt x="343" y="494"/>
                      <a:pt x="348" y="447"/>
                    </a:cubicBezTo>
                    <a:lnTo>
                      <a:pt x="348" y="441"/>
                    </a:lnTo>
                    <a:cubicBezTo>
                      <a:pt x="359" y="361"/>
                      <a:pt x="373" y="282"/>
                      <a:pt x="389" y="204"/>
                    </a:cubicBezTo>
                    <a:cubicBezTo>
                      <a:pt x="398" y="161"/>
                      <a:pt x="396" y="119"/>
                      <a:pt x="373" y="79"/>
                    </a:cubicBezTo>
                    <a:cubicBezTo>
                      <a:pt x="352" y="43"/>
                      <a:pt x="317" y="17"/>
                      <a:pt x="277" y="6"/>
                    </a:cubicBezTo>
                    <a:cubicBezTo>
                      <a:pt x="264" y="3"/>
                      <a:pt x="252" y="0"/>
                      <a:pt x="23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3" name="Google Shape;16963;p100"/>
              <p:cNvSpPr/>
              <p:nvPr/>
            </p:nvSpPr>
            <p:spPr>
              <a:xfrm>
                <a:off x="6822996" y="4099398"/>
                <a:ext cx="8224" cy="14045"/>
              </a:xfrm>
              <a:custGeom>
                <a:rect b="b" l="l" r="r" t="t"/>
                <a:pathLst>
                  <a:path extrusionOk="0" h="444" w="260">
                    <a:moveTo>
                      <a:pt x="226" y="143"/>
                    </a:moveTo>
                    <a:cubicBezTo>
                      <a:pt x="224" y="147"/>
                      <a:pt x="222" y="152"/>
                      <a:pt x="220" y="157"/>
                    </a:cubicBezTo>
                    <a:lnTo>
                      <a:pt x="220" y="157"/>
                    </a:lnTo>
                    <a:cubicBezTo>
                      <a:pt x="224" y="152"/>
                      <a:pt x="225" y="148"/>
                      <a:pt x="226" y="143"/>
                    </a:cubicBezTo>
                    <a:close/>
                    <a:moveTo>
                      <a:pt x="184" y="0"/>
                    </a:moveTo>
                    <a:cubicBezTo>
                      <a:pt x="167" y="0"/>
                      <a:pt x="148" y="10"/>
                      <a:pt x="138" y="29"/>
                    </a:cubicBezTo>
                    <a:cubicBezTo>
                      <a:pt x="116" y="77"/>
                      <a:pt x="95" y="122"/>
                      <a:pt x="75" y="170"/>
                    </a:cubicBezTo>
                    <a:cubicBezTo>
                      <a:pt x="50" y="231"/>
                      <a:pt x="30" y="299"/>
                      <a:pt x="10" y="364"/>
                    </a:cubicBezTo>
                    <a:cubicBezTo>
                      <a:pt x="0" y="396"/>
                      <a:pt x="22" y="432"/>
                      <a:pt x="53" y="442"/>
                    </a:cubicBezTo>
                    <a:cubicBezTo>
                      <a:pt x="59" y="443"/>
                      <a:pt x="64" y="444"/>
                      <a:pt x="69" y="444"/>
                    </a:cubicBezTo>
                    <a:cubicBezTo>
                      <a:pt x="97" y="444"/>
                      <a:pt x="122" y="425"/>
                      <a:pt x="130" y="399"/>
                    </a:cubicBezTo>
                    <a:cubicBezTo>
                      <a:pt x="156" y="315"/>
                      <a:pt x="187" y="236"/>
                      <a:pt x="220" y="157"/>
                    </a:cubicBezTo>
                    <a:lnTo>
                      <a:pt x="220" y="157"/>
                    </a:lnTo>
                    <a:cubicBezTo>
                      <a:pt x="220" y="157"/>
                      <a:pt x="220" y="158"/>
                      <a:pt x="219" y="158"/>
                    </a:cubicBezTo>
                    <a:cubicBezTo>
                      <a:pt x="229" y="137"/>
                      <a:pt x="238" y="115"/>
                      <a:pt x="246" y="95"/>
                    </a:cubicBezTo>
                    <a:cubicBezTo>
                      <a:pt x="254" y="80"/>
                      <a:pt x="259" y="65"/>
                      <a:pt x="254" y="48"/>
                    </a:cubicBezTo>
                    <a:cubicBezTo>
                      <a:pt x="251" y="31"/>
                      <a:pt x="239" y="17"/>
                      <a:pt x="224" y="9"/>
                    </a:cubicBezTo>
                    <a:cubicBezTo>
                      <a:pt x="215" y="5"/>
                      <a:pt x="202" y="1"/>
                      <a:pt x="191" y="1"/>
                    </a:cubicBezTo>
                    <a:cubicBezTo>
                      <a:pt x="189" y="0"/>
                      <a:pt x="186" y="0"/>
                      <a:pt x="18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4" name="Google Shape;16964;p100"/>
              <p:cNvSpPr/>
              <p:nvPr/>
            </p:nvSpPr>
            <p:spPr>
              <a:xfrm>
                <a:off x="6834036" y="4066564"/>
                <a:ext cx="14899" cy="18695"/>
              </a:xfrm>
              <a:custGeom>
                <a:rect b="b" l="l" r="r" t="t"/>
                <a:pathLst>
                  <a:path extrusionOk="0" h="591" w="471">
                    <a:moveTo>
                      <a:pt x="333" y="1"/>
                    </a:moveTo>
                    <a:cubicBezTo>
                      <a:pt x="287" y="1"/>
                      <a:pt x="241" y="26"/>
                      <a:pt x="215" y="67"/>
                    </a:cubicBezTo>
                    <a:cubicBezTo>
                      <a:pt x="151" y="165"/>
                      <a:pt x="94" y="267"/>
                      <a:pt x="38" y="373"/>
                    </a:cubicBezTo>
                    <a:cubicBezTo>
                      <a:pt x="1" y="443"/>
                      <a:pt x="19" y="530"/>
                      <a:pt x="89" y="572"/>
                    </a:cubicBezTo>
                    <a:cubicBezTo>
                      <a:pt x="111" y="584"/>
                      <a:pt x="137" y="590"/>
                      <a:pt x="162" y="590"/>
                    </a:cubicBezTo>
                    <a:cubicBezTo>
                      <a:pt x="213" y="590"/>
                      <a:pt x="265" y="566"/>
                      <a:pt x="290" y="520"/>
                    </a:cubicBezTo>
                    <a:cubicBezTo>
                      <a:pt x="344" y="414"/>
                      <a:pt x="396" y="309"/>
                      <a:pt x="446" y="201"/>
                    </a:cubicBezTo>
                    <a:cubicBezTo>
                      <a:pt x="462" y="167"/>
                      <a:pt x="470" y="135"/>
                      <a:pt x="460" y="99"/>
                    </a:cubicBezTo>
                    <a:cubicBezTo>
                      <a:pt x="452" y="65"/>
                      <a:pt x="427" y="36"/>
                      <a:pt x="399" y="19"/>
                    </a:cubicBezTo>
                    <a:cubicBezTo>
                      <a:pt x="377" y="6"/>
                      <a:pt x="356" y="1"/>
                      <a:pt x="33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5" name="Google Shape;16965;p100"/>
              <p:cNvSpPr/>
              <p:nvPr/>
            </p:nvSpPr>
            <p:spPr>
              <a:xfrm>
                <a:off x="6704311" y="4155388"/>
                <a:ext cx="12685" cy="19201"/>
              </a:xfrm>
              <a:custGeom>
                <a:rect b="b" l="l" r="r" t="t"/>
                <a:pathLst>
                  <a:path extrusionOk="0" h="607" w="401">
                    <a:moveTo>
                      <a:pt x="92" y="1"/>
                    </a:moveTo>
                    <a:cubicBezTo>
                      <a:pt x="78" y="3"/>
                      <a:pt x="61" y="6"/>
                      <a:pt x="49" y="13"/>
                    </a:cubicBezTo>
                    <a:cubicBezTo>
                      <a:pt x="29" y="26"/>
                      <a:pt x="14" y="46"/>
                      <a:pt x="8" y="68"/>
                    </a:cubicBezTo>
                    <a:cubicBezTo>
                      <a:pt x="1" y="92"/>
                      <a:pt x="6" y="114"/>
                      <a:pt x="16" y="137"/>
                    </a:cubicBezTo>
                    <a:cubicBezTo>
                      <a:pt x="51" y="208"/>
                      <a:pt x="85" y="283"/>
                      <a:pt x="121" y="354"/>
                    </a:cubicBezTo>
                    <a:cubicBezTo>
                      <a:pt x="157" y="426"/>
                      <a:pt x="197" y="495"/>
                      <a:pt x="235" y="565"/>
                    </a:cubicBezTo>
                    <a:cubicBezTo>
                      <a:pt x="251" y="591"/>
                      <a:pt x="279" y="607"/>
                      <a:pt x="308" y="607"/>
                    </a:cubicBezTo>
                    <a:cubicBezTo>
                      <a:pt x="323" y="607"/>
                      <a:pt x="337" y="603"/>
                      <a:pt x="350" y="595"/>
                    </a:cubicBezTo>
                    <a:cubicBezTo>
                      <a:pt x="390" y="570"/>
                      <a:pt x="400" y="522"/>
                      <a:pt x="380" y="480"/>
                    </a:cubicBezTo>
                    <a:cubicBezTo>
                      <a:pt x="308" y="336"/>
                      <a:pt x="238" y="191"/>
                      <a:pt x="171" y="46"/>
                    </a:cubicBezTo>
                    <a:cubicBezTo>
                      <a:pt x="157" y="18"/>
                      <a:pt x="124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6" name="Google Shape;16966;p100"/>
              <p:cNvSpPr/>
              <p:nvPr/>
            </p:nvSpPr>
            <p:spPr>
              <a:xfrm>
                <a:off x="6718451" y="4180947"/>
                <a:ext cx="12906" cy="14772"/>
              </a:xfrm>
              <a:custGeom>
                <a:rect b="b" l="l" r="r" t="t"/>
                <a:pathLst>
                  <a:path extrusionOk="0" h="467" w="408">
                    <a:moveTo>
                      <a:pt x="298" y="219"/>
                    </a:moveTo>
                    <a:cubicBezTo>
                      <a:pt x="301" y="222"/>
                      <a:pt x="304" y="226"/>
                      <a:pt x="307" y="229"/>
                    </a:cubicBezTo>
                    <a:cubicBezTo>
                      <a:pt x="304" y="225"/>
                      <a:pt x="301" y="222"/>
                      <a:pt x="298" y="219"/>
                    </a:cubicBezTo>
                    <a:close/>
                    <a:moveTo>
                      <a:pt x="105" y="0"/>
                    </a:moveTo>
                    <a:cubicBezTo>
                      <a:pt x="89" y="0"/>
                      <a:pt x="71" y="4"/>
                      <a:pt x="56" y="13"/>
                    </a:cubicBezTo>
                    <a:cubicBezTo>
                      <a:pt x="35" y="26"/>
                      <a:pt x="18" y="46"/>
                      <a:pt x="10" y="72"/>
                    </a:cubicBezTo>
                    <a:cubicBezTo>
                      <a:pt x="0" y="99"/>
                      <a:pt x="8" y="123"/>
                      <a:pt x="19" y="149"/>
                    </a:cubicBezTo>
                    <a:cubicBezTo>
                      <a:pt x="46" y="205"/>
                      <a:pt x="75" y="256"/>
                      <a:pt x="111" y="307"/>
                    </a:cubicBezTo>
                    <a:cubicBezTo>
                      <a:pt x="146" y="355"/>
                      <a:pt x="187" y="398"/>
                      <a:pt x="232" y="438"/>
                    </a:cubicBezTo>
                    <a:cubicBezTo>
                      <a:pt x="252" y="456"/>
                      <a:pt x="278" y="466"/>
                      <a:pt x="303" y="466"/>
                    </a:cubicBezTo>
                    <a:cubicBezTo>
                      <a:pt x="327" y="466"/>
                      <a:pt x="350" y="458"/>
                      <a:pt x="368" y="438"/>
                    </a:cubicBezTo>
                    <a:cubicBezTo>
                      <a:pt x="407" y="400"/>
                      <a:pt x="404" y="341"/>
                      <a:pt x="368" y="301"/>
                    </a:cubicBezTo>
                    <a:cubicBezTo>
                      <a:pt x="343" y="272"/>
                      <a:pt x="315" y="244"/>
                      <a:pt x="292" y="213"/>
                    </a:cubicBezTo>
                    <a:cubicBezTo>
                      <a:pt x="255" y="162"/>
                      <a:pt x="219" y="108"/>
                      <a:pt x="191" y="49"/>
                    </a:cubicBezTo>
                    <a:cubicBezTo>
                      <a:pt x="175" y="16"/>
                      <a:pt x="141" y="0"/>
                      <a:pt x="1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7" name="Google Shape;16967;p100"/>
              <p:cNvSpPr/>
              <p:nvPr/>
            </p:nvSpPr>
            <p:spPr>
              <a:xfrm>
                <a:off x="6682674" y="4284037"/>
                <a:ext cx="9585" cy="13412"/>
              </a:xfrm>
              <a:custGeom>
                <a:rect b="b" l="l" r="r" t="t"/>
                <a:pathLst>
                  <a:path extrusionOk="0" h="424" w="303">
                    <a:moveTo>
                      <a:pt x="212" y="1"/>
                    </a:moveTo>
                    <a:cubicBezTo>
                      <a:pt x="208" y="1"/>
                      <a:pt x="204" y="1"/>
                      <a:pt x="201" y="3"/>
                    </a:cubicBezTo>
                    <a:cubicBezTo>
                      <a:pt x="179" y="7"/>
                      <a:pt x="168" y="22"/>
                      <a:pt x="155" y="39"/>
                    </a:cubicBezTo>
                    <a:cubicBezTo>
                      <a:pt x="128" y="76"/>
                      <a:pt x="103" y="116"/>
                      <a:pt x="79" y="158"/>
                    </a:cubicBezTo>
                    <a:cubicBezTo>
                      <a:pt x="53" y="206"/>
                      <a:pt x="30" y="256"/>
                      <a:pt x="10" y="308"/>
                    </a:cubicBezTo>
                    <a:cubicBezTo>
                      <a:pt x="0" y="329"/>
                      <a:pt x="7" y="358"/>
                      <a:pt x="19" y="378"/>
                    </a:cubicBezTo>
                    <a:cubicBezTo>
                      <a:pt x="32" y="398"/>
                      <a:pt x="49" y="412"/>
                      <a:pt x="72" y="420"/>
                    </a:cubicBezTo>
                    <a:cubicBezTo>
                      <a:pt x="79" y="422"/>
                      <a:pt x="87" y="423"/>
                      <a:pt x="95" y="423"/>
                    </a:cubicBezTo>
                    <a:cubicBezTo>
                      <a:pt x="111" y="423"/>
                      <a:pt x="127" y="418"/>
                      <a:pt x="142" y="410"/>
                    </a:cubicBezTo>
                    <a:cubicBezTo>
                      <a:pt x="163" y="398"/>
                      <a:pt x="173" y="380"/>
                      <a:pt x="183" y="357"/>
                    </a:cubicBezTo>
                    <a:cubicBezTo>
                      <a:pt x="185" y="351"/>
                      <a:pt x="188" y="344"/>
                      <a:pt x="191" y="338"/>
                    </a:cubicBezTo>
                    <a:lnTo>
                      <a:pt x="191" y="338"/>
                    </a:lnTo>
                    <a:cubicBezTo>
                      <a:pt x="188" y="341"/>
                      <a:pt x="188" y="344"/>
                      <a:pt x="186" y="345"/>
                    </a:cubicBezTo>
                    <a:cubicBezTo>
                      <a:pt x="221" y="269"/>
                      <a:pt x="255" y="193"/>
                      <a:pt x="288" y="120"/>
                    </a:cubicBezTo>
                    <a:cubicBezTo>
                      <a:pt x="298" y="100"/>
                      <a:pt x="302" y="83"/>
                      <a:pt x="295" y="59"/>
                    </a:cubicBezTo>
                    <a:cubicBezTo>
                      <a:pt x="291" y="40"/>
                      <a:pt x="278" y="23"/>
                      <a:pt x="259" y="13"/>
                    </a:cubicBezTo>
                    <a:cubicBezTo>
                      <a:pt x="248" y="6"/>
                      <a:pt x="234" y="2"/>
                      <a:pt x="219" y="2"/>
                    </a:cubicBezTo>
                    <a:cubicBezTo>
                      <a:pt x="217" y="1"/>
                      <a:pt x="214" y="1"/>
                      <a:pt x="21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8" name="Google Shape;16968;p100"/>
              <p:cNvSpPr/>
              <p:nvPr/>
            </p:nvSpPr>
            <p:spPr>
              <a:xfrm>
                <a:off x="6697289" y="4264267"/>
                <a:ext cx="14076" cy="13127"/>
              </a:xfrm>
              <a:custGeom>
                <a:rect b="b" l="l" r="r" t="t"/>
                <a:pathLst>
                  <a:path extrusionOk="0" h="415" w="445">
                    <a:moveTo>
                      <a:pt x="357" y="1"/>
                    </a:moveTo>
                    <a:cubicBezTo>
                      <a:pt x="337" y="1"/>
                      <a:pt x="320" y="9"/>
                      <a:pt x="304" y="22"/>
                    </a:cubicBezTo>
                    <a:cubicBezTo>
                      <a:pt x="208" y="107"/>
                      <a:pt x="118" y="196"/>
                      <a:pt x="29" y="287"/>
                    </a:cubicBezTo>
                    <a:cubicBezTo>
                      <a:pt x="1" y="316"/>
                      <a:pt x="1" y="364"/>
                      <a:pt x="29" y="393"/>
                    </a:cubicBezTo>
                    <a:cubicBezTo>
                      <a:pt x="44" y="407"/>
                      <a:pt x="63" y="415"/>
                      <a:pt x="82" y="415"/>
                    </a:cubicBezTo>
                    <a:cubicBezTo>
                      <a:pt x="102" y="415"/>
                      <a:pt x="121" y="407"/>
                      <a:pt x="135" y="393"/>
                    </a:cubicBezTo>
                    <a:cubicBezTo>
                      <a:pt x="224" y="303"/>
                      <a:pt x="321" y="217"/>
                      <a:pt x="415" y="130"/>
                    </a:cubicBezTo>
                    <a:cubicBezTo>
                      <a:pt x="445" y="101"/>
                      <a:pt x="443" y="51"/>
                      <a:pt x="415" y="22"/>
                    </a:cubicBezTo>
                    <a:cubicBezTo>
                      <a:pt x="400" y="8"/>
                      <a:pt x="380" y="1"/>
                      <a:pt x="362" y="1"/>
                    </a:cubicBezTo>
                    <a:cubicBezTo>
                      <a:pt x="360" y="1"/>
                      <a:pt x="358" y="1"/>
                      <a:pt x="3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69" name="Google Shape;16969;p100"/>
              <p:cNvSpPr/>
              <p:nvPr/>
            </p:nvSpPr>
            <p:spPr>
              <a:xfrm>
                <a:off x="6720127" y="4245224"/>
                <a:ext cx="13064" cy="9142"/>
              </a:xfrm>
              <a:custGeom>
                <a:rect b="b" l="l" r="r" t="t"/>
                <a:pathLst>
                  <a:path extrusionOk="0" h="289" w="413">
                    <a:moveTo>
                      <a:pt x="314" y="1"/>
                    </a:moveTo>
                    <a:cubicBezTo>
                      <a:pt x="302" y="1"/>
                      <a:pt x="291" y="4"/>
                      <a:pt x="280" y="10"/>
                    </a:cubicBezTo>
                    <a:cubicBezTo>
                      <a:pt x="204" y="43"/>
                      <a:pt x="131" y="77"/>
                      <a:pt x="59" y="116"/>
                    </a:cubicBezTo>
                    <a:cubicBezTo>
                      <a:pt x="15" y="142"/>
                      <a:pt x="0" y="200"/>
                      <a:pt x="25" y="243"/>
                    </a:cubicBezTo>
                    <a:cubicBezTo>
                      <a:pt x="42" y="273"/>
                      <a:pt x="74" y="289"/>
                      <a:pt x="107" y="289"/>
                    </a:cubicBezTo>
                    <a:cubicBezTo>
                      <a:pt x="122" y="289"/>
                      <a:pt x="138" y="285"/>
                      <a:pt x="152" y="278"/>
                    </a:cubicBezTo>
                    <a:cubicBezTo>
                      <a:pt x="224" y="238"/>
                      <a:pt x="291" y="195"/>
                      <a:pt x="361" y="153"/>
                    </a:cubicBezTo>
                    <a:cubicBezTo>
                      <a:pt x="398" y="130"/>
                      <a:pt x="413" y="80"/>
                      <a:pt x="391" y="42"/>
                    </a:cubicBezTo>
                    <a:cubicBezTo>
                      <a:pt x="381" y="23"/>
                      <a:pt x="363" y="9"/>
                      <a:pt x="344" y="3"/>
                    </a:cubicBezTo>
                    <a:cubicBezTo>
                      <a:pt x="337" y="1"/>
                      <a:pt x="331" y="1"/>
                      <a:pt x="324" y="1"/>
                    </a:cubicBezTo>
                    <a:cubicBezTo>
                      <a:pt x="321" y="1"/>
                      <a:pt x="317" y="1"/>
                      <a:pt x="31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0" name="Google Shape;16970;p100"/>
              <p:cNvSpPr/>
              <p:nvPr/>
            </p:nvSpPr>
            <p:spPr>
              <a:xfrm>
                <a:off x="6777920" y="4301783"/>
                <a:ext cx="6326" cy="20624"/>
              </a:xfrm>
              <a:custGeom>
                <a:rect b="b" l="l" r="r" t="t"/>
                <a:pathLst>
                  <a:path extrusionOk="0" h="652" w="200">
                    <a:moveTo>
                      <a:pt x="106" y="0"/>
                    </a:moveTo>
                    <a:cubicBezTo>
                      <a:pt x="85" y="2"/>
                      <a:pt x="65" y="9"/>
                      <a:pt x="51" y="23"/>
                    </a:cubicBezTo>
                    <a:cubicBezTo>
                      <a:pt x="36" y="39"/>
                      <a:pt x="31" y="55"/>
                      <a:pt x="29" y="76"/>
                    </a:cubicBezTo>
                    <a:cubicBezTo>
                      <a:pt x="18" y="158"/>
                      <a:pt x="9" y="238"/>
                      <a:pt x="3" y="318"/>
                    </a:cubicBezTo>
                    <a:cubicBezTo>
                      <a:pt x="0" y="398"/>
                      <a:pt x="3" y="480"/>
                      <a:pt x="15" y="560"/>
                    </a:cubicBezTo>
                    <a:cubicBezTo>
                      <a:pt x="18" y="585"/>
                      <a:pt x="23" y="606"/>
                      <a:pt x="42" y="625"/>
                    </a:cubicBezTo>
                    <a:cubicBezTo>
                      <a:pt x="59" y="642"/>
                      <a:pt x="81" y="652"/>
                      <a:pt x="106" y="652"/>
                    </a:cubicBezTo>
                    <a:cubicBezTo>
                      <a:pt x="131" y="652"/>
                      <a:pt x="152" y="642"/>
                      <a:pt x="171" y="625"/>
                    </a:cubicBezTo>
                    <a:cubicBezTo>
                      <a:pt x="185" y="609"/>
                      <a:pt x="199" y="583"/>
                      <a:pt x="197" y="560"/>
                    </a:cubicBezTo>
                    <a:cubicBezTo>
                      <a:pt x="178" y="398"/>
                      <a:pt x="164" y="238"/>
                      <a:pt x="181" y="75"/>
                    </a:cubicBezTo>
                    <a:cubicBezTo>
                      <a:pt x="185" y="33"/>
                      <a:pt x="144" y="0"/>
                      <a:pt x="10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1" name="Google Shape;16971;p100"/>
              <p:cNvSpPr/>
              <p:nvPr/>
            </p:nvSpPr>
            <p:spPr>
              <a:xfrm>
                <a:off x="6777920" y="4335598"/>
                <a:ext cx="8509" cy="16164"/>
              </a:xfrm>
              <a:custGeom>
                <a:rect b="b" l="l" r="r" t="t"/>
                <a:pathLst>
                  <a:path extrusionOk="0" h="511" w="269">
                    <a:moveTo>
                      <a:pt x="122" y="1"/>
                    </a:moveTo>
                    <a:cubicBezTo>
                      <a:pt x="92" y="1"/>
                      <a:pt x="59" y="14"/>
                      <a:pt x="38" y="35"/>
                    </a:cubicBezTo>
                    <a:cubicBezTo>
                      <a:pt x="18" y="55"/>
                      <a:pt x="0" y="88"/>
                      <a:pt x="3" y="116"/>
                    </a:cubicBezTo>
                    <a:cubicBezTo>
                      <a:pt x="9" y="163"/>
                      <a:pt x="16" y="210"/>
                      <a:pt x="25" y="257"/>
                    </a:cubicBezTo>
                    <a:cubicBezTo>
                      <a:pt x="36" y="317"/>
                      <a:pt x="52" y="379"/>
                      <a:pt x="68" y="438"/>
                    </a:cubicBezTo>
                    <a:cubicBezTo>
                      <a:pt x="79" y="481"/>
                      <a:pt x="121" y="511"/>
                      <a:pt x="165" y="511"/>
                    </a:cubicBezTo>
                    <a:cubicBezTo>
                      <a:pt x="192" y="511"/>
                      <a:pt x="217" y="501"/>
                      <a:pt x="237" y="482"/>
                    </a:cubicBezTo>
                    <a:cubicBezTo>
                      <a:pt x="254" y="466"/>
                      <a:pt x="268" y="436"/>
                      <a:pt x="265" y="411"/>
                    </a:cubicBezTo>
                    <a:cubicBezTo>
                      <a:pt x="254" y="313"/>
                      <a:pt x="247" y="214"/>
                      <a:pt x="237" y="116"/>
                    </a:cubicBezTo>
                    <a:cubicBezTo>
                      <a:pt x="232" y="84"/>
                      <a:pt x="225" y="58"/>
                      <a:pt x="202" y="35"/>
                    </a:cubicBezTo>
                    <a:cubicBezTo>
                      <a:pt x="181" y="14"/>
                      <a:pt x="152" y="1"/>
                      <a:pt x="12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2" name="Google Shape;16972;p100"/>
              <p:cNvSpPr/>
              <p:nvPr/>
            </p:nvSpPr>
            <p:spPr>
              <a:xfrm>
                <a:off x="6782254" y="4367104"/>
                <a:ext cx="9142" cy="16449"/>
              </a:xfrm>
              <a:custGeom>
                <a:rect b="b" l="l" r="r" t="t"/>
                <a:pathLst>
                  <a:path extrusionOk="0" h="520" w="289">
                    <a:moveTo>
                      <a:pt x="82" y="1"/>
                    </a:moveTo>
                    <a:cubicBezTo>
                      <a:pt x="79" y="1"/>
                      <a:pt x="74" y="2"/>
                      <a:pt x="70" y="4"/>
                    </a:cubicBezTo>
                    <a:cubicBezTo>
                      <a:pt x="22" y="16"/>
                      <a:pt x="1" y="62"/>
                      <a:pt x="9" y="106"/>
                    </a:cubicBezTo>
                    <a:cubicBezTo>
                      <a:pt x="24" y="172"/>
                      <a:pt x="41" y="238"/>
                      <a:pt x="62" y="302"/>
                    </a:cubicBezTo>
                    <a:cubicBezTo>
                      <a:pt x="81" y="364"/>
                      <a:pt x="108" y="423"/>
                      <a:pt x="134" y="480"/>
                    </a:cubicBezTo>
                    <a:cubicBezTo>
                      <a:pt x="146" y="505"/>
                      <a:pt x="176" y="519"/>
                      <a:pt x="204" y="519"/>
                    </a:cubicBezTo>
                    <a:cubicBezTo>
                      <a:pt x="219" y="519"/>
                      <a:pt x="233" y="516"/>
                      <a:pt x="244" y="508"/>
                    </a:cubicBezTo>
                    <a:cubicBezTo>
                      <a:pt x="263" y="497"/>
                      <a:pt x="277" y="480"/>
                      <a:pt x="282" y="460"/>
                    </a:cubicBezTo>
                    <a:cubicBezTo>
                      <a:pt x="289" y="437"/>
                      <a:pt x="284" y="417"/>
                      <a:pt x="273" y="398"/>
                    </a:cubicBezTo>
                    <a:cubicBezTo>
                      <a:pt x="264" y="377"/>
                      <a:pt x="256" y="357"/>
                      <a:pt x="246" y="335"/>
                    </a:cubicBezTo>
                    <a:lnTo>
                      <a:pt x="246" y="335"/>
                    </a:lnTo>
                    <a:cubicBezTo>
                      <a:pt x="250" y="342"/>
                      <a:pt x="251" y="348"/>
                      <a:pt x="256" y="355"/>
                    </a:cubicBezTo>
                    <a:cubicBezTo>
                      <a:pt x="217" y="259"/>
                      <a:pt x="187" y="163"/>
                      <a:pt x="167" y="63"/>
                    </a:cubicBezTo>
                    <a:cubicBezTo>
                      <a:pt x="160" y="26"/>
                      <a:pt x="123" y="2"/>
                      <a:pt x="87" y="2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3" name="Google Shape;16973;p100"/>
              <p:cNvSpPr/>
              <p:nvPr/>
            </p:nvSpPr>
            <p:spPr>
              <a:xfrm>
                <a:off x="6866301" y="4305958"/>
                <a:ext cx="16544" cy="16322"/>
              </a:xfrm>
              <a:custGeom>
                <a:rect b="b" l="l" r="r" t="t"/>
                <a:pathLst>
                  <a:path extrusionOk="0" h="516" w="523">
                    <a:moveTo>
                      <a:pt x="85" y="0"/>
                    </a:moveTo>
                    <a:cubicBezTo>
                      <a:pt x="62" y="0"/>
                      <a:pt x="37" y="9"/>
                      <a:pt x="23" y="23"/>
                    </a:cubicBezTo>
                    <a:cubicBezTo>
                      <a:pt x="9" y="40"/>
                      <a:pt x="0" y="59"/>
                      <a:pt x="0" y="80"/>
                    </a:cubicBezTo>
                    <a:cubicBezTo>
                      <a:pt x="0" y="105"/>
                      <a:pt x="9" y="120"/>
                      <a:pt x="23" y="138"/>
                    </a:cubicBezTo>
                    <a:cubicBezTo>
                      <a:pt x="79" y="206"/>
                      <a:pt x="130" y="276"/>
                      <a:pt x="188" y="342"/>
                    </a:cubicBezTo>
                    <a:cubicBezTo>
                      <a:pt x="243" y="407"/>
                      <a:pt x="308" y="460"/>
                      <a:pt x="379" y="503"/>
                    </a:cubicBezTo>
                    <a:cubicBezTo>
                      <a:pt x="394" y="511"/>
                      <a:pt x="410" y="515"/>
                      <a:pt x="426" y="515"/>
                    </a:cubicBezTo>
                    <a:cubicBezTo>
                      <a:pt x="458" y="515"/>
                      <a:pt x="490" y="499"/>
                      <a:pt x="507" y="470"/>
                    </a:cubicBezTo>
                    <a:cubicBezTo>
                      <a:pt x="520" y="448"/>
                      <a:pt x="523" y="421"/>
                      <a:pt x="516" y="398"/>
                    </a:cubicBezTo>
                    <a:cubicBezTo>
                      <a:pt x="508" y="372"/>
                      <a:pt x="493" y="357"/>
                      <a:pt x="473" y="342"/>
                    </a:cubicBezTo>
                    <a:cubicBezTo>
                      <a:pt x="467" y="338"/>
                      <a:pt x="463" y="334"/>
                      <a:pt x="457" y="329"/>
                    </a:cubicBezTo>
                    <a:cubicBezTo>
                      <a:pt x="401" y="285"/>
                      <a:pt x="345" y="241"/>
                      <a:pt x="292" y="192"/>
                    </a:cubicBezTo>
                    <a:cubicBezTo>
                      <a:pt x="236" y="140"/>
                      <a:pt x="186" y="83"/>
                      <a:pt x="138" y="23"/>
                    </a:cubicBezTo>
                    <a:cubicBezTo>
                      <a:pt x="123" y="7"/>
                      <a:pt x="105" y="0"/>
                      <a:pt x="8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4" name="Google Shape;16974;p100"/>
              <p:cNvSpPr/>
              <p:nvPr/>
            </p:nvSpPr>
            <p:spPr>
              <a:xfrm>
                <a:off x="6887938" y="4326140"/>
                <a:ext cx="16386" cy="12874"/>
              </a:xfrm>
              <a:custGeom>
                <a:rect b="b" l="l" r="r" t="t"/>
                <a:pathLst>
                  <a:path extrusionOk="0" h="407" w="518">
                    <a:moveTo>
                      <a:pt x="138" y="1"/>
                    </a:moveTo>
                    <a:cubicBezTo>
                      <a:pt x="106" y="1"/>
                      <a:pt x="75" y="13"/>
                      <a:pt x="52" y="37"/>
                    </a:cubicBezTo>
                    <a:cubicBezTo>
                      <a:pt x="5" y="84"/>
                      <a:pt x="0" y="173"/>
                      <a:pt x="52" y="218"/>
                    </a:cubicBezTo>
                    <a:cubicBezTo>
                      <a:pt x="132" y="286"/>
                      <a:pt x="217" y="344"/>
                      <a:pt x="311" y="390"/>
                    </a:cubicBezTo>
                    <a:cubicBezTo>
                      <a:pt x="334" y="400"/>
                      <a:pt x="354" y="406"/>
                      <a:pt x="376" y="406"/>
                    </a:cubicBezTo>
                    <a:cubicBezTo>
                      <a:pt x="386" y="406"/>
                      <a:pt x="397" y="405"/>
                      <a:pt x="409" y="402"/>
                    </a:cubicBezTo>
                    <a:cubicBezTo>
                      <a:pt x="439" y="393"/>
                      <a:pt x="467" y="372"/>
                      <a:pt x="483" y="344"/>
                    </a:cubicBezTo>
                    <a:cubicBezTo>
                      <a:pt x="517" y="287"/>
                      <a:pt x="497" y="207"/>
                      <a:pt x="439" y="175"/>
                    </a:cubicBezTo>
                    <a:cubicBezTo>
                      <a:pt x="380" y="142"/>
                      <a:pt x="323" y="107"/>
                      <a:pt x="267" y="65"/>
                    </a:cubicBezTo>
                    <a:lnTo>
                      <a:pt x="234" y="39"/>
                    </a:lnTo>
                    <a:cubicBezTo>
                      <a:pt x="208" y="15"/>
                      <a:pt x="179" y="1"/>
                      <a:pt x="144" y="1"/>
                    </a:cubicBezTo>
                    <a:cubicBezTo>
                      <a:pt x="142" y="1"/>
                      <a:pt x="140" y="1"/>
                      <a:pt x="1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5" name="Google Shape;16975;p100"/>
              <p:cNvSpPr/>
              <p:nvPr/>
            </p:nvSpPr>
            <p:spPr>
              <a:xfrm>
                <a:off x="6900243" y="4188254"/>
                <a:ext cx="12463" cy="7529"/>
              </a:xfrm>
              <a:custGeom>
                <a:rect b="b" l="l" r="r" t="t"/>
                <a:pathLst>
                  <a:path extrusionOk="0" h="238" w="394">
                    <a:moveTo>
                      <a:pt x="318" y="0"/>
                    </a:moveTo>
                    <a:cubicBezTo>
                      <a:pt x="315" y="0"/>
                      <a:pt x="312" y="1"/>
                      <a:pt x="309" y="3"/>
                    </a:cubicBezTo>
                    <a:cubicBezTo>
                      <a:pt x="287" y="4"/>
                      <a:pt x="267" y="7"/>
                      <a:pt x="249" y="13"/>
                    </a:cubicBezTo>
                    <a:cubicBezTo>
                      <a:pt x="217" y="20"/>
                      <a:pt x="189" y="31"/>
                      <a:pt x="158" y="43"/>
                    </a:cubicBezTo>
                    <a:cubicBezTo>
                      <a:pt x="114" y="61"/>
                      <a:pt x="74" y="86"/>
                      <a:pt x="35" y="114"/>
                    </a:cubicBezTo>
                    <a:cubicBezTo>
                      <a:pt x="21" y="124"/>
                      <a:pt x="10" y="136"/>
                      <a:pt x="5" y="154"/>
                    </a:cubicBezTo>
                    <a:cubicBezTo>
                      <a:pt x="1" y="170"/>
                      <a:pt x="2" y="190"/>
                      <a:pt x="12" y="204"/>
                    </a:cubicBezTo>
                    <a:cubicBezTo>
                      <a:pt x="23" y="224"/>
                      <a:pt x="47" y="237"/>
                      <a:pt x="70" y="237"/>
                    </a:cubicBezTo>
                    <a:cubicBezTo>
                      <a:pt x="81" y="237"/>
                      <a:pt x="92" y="234"/>
                      <a:pt x="101" y="227"/>
                    </a:cubicBezTo>
                    <a:cubicBezTo>
                      <a:pt x="120" y="214"/>
                      <a:pt x="136" y="203"/>
                      <a:pt x="153" y="193"/>
                    </a:cubicBezTo>
                    <a:cubicBezTo>
                      <a:pt x="176" y="179"/>
                      <a:pt x="200" y="169"/>
                      <a:pt x="224" y="157"/>
                    </a:cubicBezTo>
                    <a:cubicBezTo>
                      <a:pt x="264" y="143"/>
                      <a:pt x="302" y="133"/>
                      <a:pt x="340" y="124"/>
                    </a:cubicBezTo>
                    <a:cubicBezTo>
                      <a:pt x="375" y="117"/>
                      <a:pt x="393" y="77"/>
                      <a:pt x="383" y="47"/>
                    </a:cubicBezTo>
                    <a:cubicBezTo>
                      <a:pt x="380" y="31"/>
                      <a:pt x="370" y="17"/>
                      <a:pt x="355" y="10"/>
                    </a:cubicBezTo>
                    <a:cubicBezTo>
                      <a:pt x="346" y="4"/>
                      <a:pt x="336" y="3"/>
                      <a:pt x="325" y="3"/>
                    </a:cubicBezTo>
                    <a:cubicBezTo>
                      <a:pt x="323" y="1"/>
                      <a:pt x="321" y="0"/>
                      <a:pt x="3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6" name="Google Shape;16976;p100"/>
              <p:cNvSpPr/>
              <p:nvPr/>
            </p:nvSpPr>
            <p:spPr>
              <a:xfrm>
                <a:off x="6924537" y="4184300"/>
                <a:ext cx="15373" cy="5409"/>
              </a:xfrm>
              <a:custGeom>
                <a:rect b="b" l="l" r="r" t="t"/>
                <a:pathLst>
                  <a:path extrusionOk="0" h="171" w="486">
                    <a:moveTo>
                      <a:pt x="415" y="1"/>
                    </a:moveTo>
                    <a:cubicBezTo>
                      <a:pt x="414" y="1"/>
                      <a:pt x="414" y="2"/>
                      <a:pt x="413" y="2"/>
                    </a:cubicBezTo>
                    <a:cubicBezTo>
                      <a:pt x="356" y="9"/>
                      <a:pt x="298" y="17"/>
                      <a:pt x="242" y="23"/>
                    </a:cubicBezTo>
                    <a:cubicBezTo>
                      <a:pt x="185" y="30"/>
                      <a:pt x="128" y="32"/>
                      <a:pt x="71" y="32"/>
                    </a:cubicBezTo>
                    <a:cubicBezTo>
                      <a:pt x="33" y="32"/>
                      <a:pt x="0" y="63"/>
                      <a:pt x="0" y="100"/>
                    </a:cubicBezTo>
                    <a:cubicBezTo>
                      <a:pt x="0" y="138"/>
                      <a:pt x="33" y="171"/>
                      <a:pt x="71" y="171"/>
                    </a:cubicBezTo>
                    <a:cubicBezTo>
                      <a:pt x="192" y="171"/>
                      <a:pt x="313" y="166"/>
                      <a:pt x="433" y="145"/>
                    </a:cubicBezTo>
                    <a:cubicBezTo>
                      <a:pt x="464" y="139"/>
                      <a:pt x="486" y="106"/>
                      <a:pt x="486" y="75"/>
                    </a:cubicBezTo>
                    <a:cubicBezTo>
                      <a:pt x="486" y="56"/>
                      <a:pt x="477" y="37"/>
                      <a:pt x="464" y="23"/>
                    </a:cubicBezTo>
                    <a:cubicBezTo>
                      <a:pt x="454" y="13"/>
                      <a:pt x="434" y="2"/>
                      <a:pt x="419" y="2"/>
                    </a:cubicBezTo>
                    <a:cubicBezTo>
                      <a:pt x="417" y="1"/>
                      <a:pt x="416" y="1"/>
                      <a:pt x="41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77" name="Google Shape;16977;p100"/>
              <p:cNvSpPr/>
              <p:nvPr/>
            </p:nvSpPr>
            <p:spPr>
              <a:xfrm>
                <a:off x="6915490" y="4341450"/>
                <a:ext cx="13507" cy="10470"/>
              </a:xfrm>
              <a:custGeom>
                <a:rect b="b" l="l" r="r" t="t"/>
                <a:pathLst>
                  <a:path extrusionOk="0" h="331" w="427">
                    <a:moveTo>
                      <a:pt x="92" y="1"/>
                    </a:moveTo>
                    <a:cubicBezTo>
                      <a:pt x="67" y="1"/>
                      <a:pt x="42" y="11"/>
                      <a:pt x="26" y="28"/>
                    </a:cubicBezTo>
                    <a:cubicBezTo>
                      <a:pt x="10" y="44"/>
                      <a:pt x="0" y="67"/>
                      <a:pt x="0" y="89"/>
                    </a:cubicBezTo>
                    <a:cubicBezTo>
                      <a:pt x="0" y="111"/>
                      <a:pt x="10" y="138"/>
                      <a:pt x="26" y="152"/>
                    </a:cubicBezTo>
                    <a:cubicBezTo>
                      <a:pt x="103" y="211"/>
                      <a:pt x="178" y="274"/>
                      <a:pt x="265" y="319"/>
                    </a:cubicBezTo>
                    <a:cubicBezTo>
                      <a:pt x="281" y="327"/>
                      <a:pt x="299" y="331"/>
                      <a:pt x="316" y="331"/>
                    </a:cubicBezTo>
                    <a:cubicBezTo>
                      <a:pt x="350" y="331"/>
                      <a:pt x="382" y="315"/>
                      <a:pt x="401" y="283"/>
                    </a:cubicBezTo>
                    <a:cubicBezTo>
                      <a:pt x="427" y="238"/>
                      <a:pt x="414" y="173"/>
                      <a:pt x="365" y="147"/>
                    </a:cubicBezTo>
                    <a:cubicBezTo>
                      <a:pt x="327" y="125"/>
                      <a:pt x="285" y="108"/>
                      <a:pt x="246" y="87"/>
                    </a:cubicBezTo>
                    <a:cubicBezTo>
                      <a:pt x="206" y="65"/>
                      <a:pt x="169" y="39"/>
                      <a:pt x="133" y="14"/>
                    </a:cubicBezTo>
                    <a:cubicBezTo>
                      <a:pt x="120" y="4"/>
                      <a:pt x="106" y="1"/>
                      <a:pt x="9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78" name="Google Shape;16978;p100"/>
            <p:cNvGrpSpPr/>
            <p:nvPr/>
          </p:nvGrpSpPr>
          <p:grpSpPr>
            <a:xfrm>
              <a:off x="245084" y="3949674"/>
              <a:ext cx="310220" cy="298990"/>
              <a:chOff x="2049809" y="3045624"/>
              <a:chExt cx="310220" cy="298990"/>
            </a:xfrm>
          </p:grpSpPr>
          <p:sp>
            <p:nvSpPr>
              <p:cNvPr id="16979" name="Google Shape;16979;p100"/>
              <p:cNvSpPr/>
              <p:nvPr/>
            </p:nvSpPr>
            <p:spPr>
              <a:xfrm>
                <a:off x="2149388" y="3111072"/>
                <a:ext cx="145604" cy="151172"/>
              </a:xfrm>
              <a:custGeom>
                <a:rect b="b" l="l" r="r" t="t"/>
                <a:pathLst>
                  <a:path extrusionOk="0" h="4779" w="4603">
                    <a:moveTo>
                      <a:pt x="1097" y="1"/>
                    </a:moveTo>
                    <a:cubicBezTo>
                      <a:pt x="1040" y="1"/>
                      <a:pt x="983" y="17"/>
                      <a:pt x="928" y="59"/>
                    </a:cubicBezTo>
                    <a:cubicBezTo>
                      <a:pt x="775" y="173"/>
                      <a:pt x="788" y="345"/>
                      <a:pt x="815" y="511"/>
                    </a:cubicBezTo>
                    <a:cubicBezTo>
                      <a:pt x="821" y="553"/>
                      <a:pt x="838" y="590"/>
                      <a:pt x="851" y="630"/>
                    </a:cubicBezTo>
                    <a:cubicBezTo>
                      <a:pt x="915" y="839"/>
                      <a:pt x="981" y="1048"/>
                      <a:pt x="1043" y="1260"/>
                    </a:cubicBezTo>
                    <a:cubicBezTo>
                      <a:pt x="1087" y="1416"/>
                      <a:pt x="1146" y="1569"/>
                      <a:pt x="1143" y="1761"/>
                    </a:cubicBezTo>
                    <a:cubicBezTo>
                      <a:pt x="1001" y="1840"/>
                      <a:pt x="852" y="1910"/>
                      <a:pt x="718" y="2000"/>
                    </a:cubicBezTo>
                    <a:cubicBezTo>
                      <a:pt x="539" y="2125"/>
                      <a:pt x="352" y="2248"/>
                      <a:pt x="205" y="2404"/>
                    </a:cubicBezTo>
                    <a:cubicBezTo>
                      <a:pt x="0" y="2619"/>
                      <a:pt x="63" y="2836"/>
                      <a:pt x="338" y="2952"/>
                    </a:cubicBezTo>
                    <a:cubicBezTo>
                      <a:pt x="438" y="2994"/>
                      <a:pt x="549" y="3023"/>
                      <a:pt x="656" y="3041"/>
                    </a:cubicBezTo>
                    <a:cubicBezTo>
                      <a:pt x="816" y="3067"/>
                      <a:pt x="981" y="3080"/>
                      <a:pt x="1144" y="3106"/>
                    </a:cubicBezTo>
                    <a:cubicBezTo>
                      <a:pt x="1219" y="3117"/>
                      <a:pt x="1293" y="3144"/>
                      <a:pt x="1355" y="3163"/>
                    </a:cubicBezTo>
                    <a:cubicBezTo>
                      <a:pt x="1336" y="3462"/>
                      <a:pt x="1307" y="3737"/>
                      <a:pt x="1307" y="4011"/>
                    </a:cubicBezTo>
                    <a:cubicBezTo>
                      <a:pt x="1307" y="4172"/>
                      <a:pt x="1330" y="4341"/>
                      <a:pt x="1382" y="4495"/>
                    </a:cubicBezTo>
                    <a:cubicBezTo>
                      <a:pt x="1446" y="4680"/>
                      <a:pt x="1567" y="4778"/>
                      <a:pt x="1703" y="4778"/>
                    </a:cubicBezTo>
                    <a:cubicBezTo>
                      <a:pt x="1796" y="4778"/>
                      <a:pt x="1896" y="4733"/>
                      <a:pt x="1989" y="4639"/>
                    </a:cubicBezTo>
                    <a:cubicBezTo>
                      <a:pt x="2121" y="4505"/>
                      <a:pt x="2232" y="4341"/>
                      <a:pt x="2328" y="4177"/>
                    </a:cubicBezTo>
                    <a:cubicBezTo>
                      <a:pt x="2497" y="3896"/>
                      <a:pt x="2646" y="3604"/>
                      <a:pt x="2812" y="3300"/>
                    </a:cubicBezTo>
                    <a:cubicBezTo>
                      <a:pt x="2944" y="3350"/>
                      <a:pt x="3069" y="3403"/>
                      <a:pt x="3198" y="3445"/>
                    </a:cubicBezTo>
                    <a:cubicBezTo>
                      <a:pt x="3420" y="3517"/>
                      <a:pt x="3639" y="3595"/>
                      <a:pt x="3866" y="3644"/>
                    </a:cubicBezTo>
                    <a:cubicBezTo>
                      <a:pt x="3923" y="3656"/>
                      <a:pt x="3983" y="3662"/>
                      <a:pt x="4043" y="3662"/>
                    </a:cubicBezTo>
                    <a:cubicBezTo>
                      <a:pt x="4121" y="3662"/>
                      <a:pt x="4199" y="3653"/>
                      <a:pt x="4273" y="3638"/>
                    </a:cubicBezTo>
                    <a:cubicBezTo>
                      <a:pt x="4522" y="3590"/>
                      <a:pt x="4602" y="3413"/>
                      <a:pt x="4509" y="3177"/>
                    </a:cubicBezTo>
                    <a:cubicBezTo>
                      <a:pt x="4422" y="2955"/>
                      <a:pt x="4266" y="2778"/>
                      <a:pt x="4110" y="2606"/>
                    </a:cubicBezTo>
                    <a:cubicBezTo>
                      <a:pt x="3918" y="2393"/>
                      <a:pt x="3714" y="2192"/>
                      <a:pt x="3500" y="1972"/>
                    </a:cubicBezTo>
                    <a:cubicBezTo>
                      <a:pt x="3588" y="1798"/>
                      <a:pt x="3684" y="1632"/>
                      <a:pt x="3763" y="1460"/>
                    </a:cubicBezTo>
                    <a:cubicBezTo>
                      <a:pt x="3835" y="1297"/>
                      <a:pt x="3915" y="1133"/>
                      <a:pt x="3946" y="961"/>
                    </a:cubicBezTo>
                    <a:cubicBezTo>
                      <a:pt x="4003" y="657"/>
                      <a:pt x="3823" y="442"/>
                      <a:pt x="3539" y="442"/>
                    </a:cubicBezTo>
                    <a:cubicBezTo>
                      <a:pt x="3509" y="442"/>
                      <a:pt x="3477" y="444"/>
                      <a:pt x="3444" y="450"/>
                    </a:cubicBezTo>
                    <a:cubicBezTo>
                      <a:pt x="3283" y="474"/>
                      <a:pt x="3123" y="528"/>
                      <a:pt x="2973" y="590"/>
                    </a:cubicBezTo>
                    <a:cubicBezTo>
                      <a:pt x="2747" y="683"/>
                      <a:pt x="2527" y="795"/>
                      <a:pt x="2261" y="918"/>
                    </a:cubicBezTo>
                    <a:cubicBezTo>
                      <a:pt x="2138" y="783"/>
                      <a:pt x="2026" y="644"/>
                      <a:pt x="1896" y="528"/>
                    </a:cubicBezTo>
                    <a:cubicBezTo>
                      <a:pt x="1724" y="374"/>
                      <a:pt x="1544" y="225"/>
                      <a:pt x="1352" y="94"/>
                    </a:cubicBezTo>
                    <a:cubicBezTo>
                      <a:pt x="1275" y="42"/>
                      <a:pt x="1186" y="1"/>
                      <a:pt x="10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0" name="Google Shape;16980;p100"/>
              <p:cNvSpPr/>
              <p:nvPr/>
            </p:nvSpPr>
            <p:spPr>
              <a:xfrm>
                <a:off x="2049809" y="3180600"/>
                <a:ext cx="64688" cy="40521"/>
              </a:xfrm>
              <a:custGeom>
                <a:rect b="b" l="l" r="r" t="t"/>
                <a:pathLst>
                  <a:path extrusionOk="0" h="1281" w="2045">
                    <a:moveTo>
                      <a:pt x="1178" y="0"/>
                    </a:moveTo>
                    <a:cubicBezTo>
                      <a:pt x="966" y="0"/>
                      <a:pt x="754" y="52"/>
                      <a:pt x="528" y="159"/>
                    </a:cubicBezTo>
                    <a:cubicBezTo>
                      <a:pt x="496" y="177"/>
                      <a:pt x="419" y="207"/>
                      <a:pt x="356" y="258"/>
                    </a:cubicBezTo>
                    <a:cubicBezTo>
                      <a:pt x="164" y="402"/>
                      <a:pt x="1" y="578"/>
                      <a:pt x="55" y="840"/>
                    </a:cubicBezTo>
                    <a:cubicBezTo>
                      <a:pt x="105" y="1087"/>
                      <a:pt x="304" y="1194"/>
                      <a:pt x="526" y="1241"/>
                    </a:cubicBezTo>
                    <a:cubicBezTo>
                      <a:pt x="646" y="1267"/>
                      <a:pt x="764" y="1280"/>
                      <a:pt x="879" y="1280"/>
                    </a:cubicBezTo>
                    <a:cubicBezTo>
                      <a:pt x="1196" y="1280"/>
                      <a:pt x="1492" y="1179"/>
                      <a:pt x="1758" y="959"/>
                    </a:cubicBezTo>
                    <a:cubicBezTo>
                      <a:pt x="1818" y="908"/>
                      <a:pt x="1874" y="843"/>
                      <a:pt x="1917" y="774"/>
                    </a:cubicBezTo>
                    <a:cubicBezTo>
                      <a:pt x="2044" y="565"/>
                      <a:pt x="2011" y="332"/>
                      <a:pt x="1817" y="192"/>
                    </a:cubicBezTo>
                    <a:cubicBezTo>
                      <a:pt x="1709" y="114"/>
                      <a:pt x="1577" y="56"/>
                      <a:pt x="1449" y="28"/>
                    </a:cubicBezTo>
                    <a:cubicBezTo>
                      <a:pt x="1358" y="10"/>
                      <a:pt x="1268" y="0"/>
                      <a:pt x="117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1" name="Google Shape;16981;p100"/>
              <p:cNvSpPr/>
              <p:nvPr/>
            </p:nvSpPr>
            <p:spPr>
              <a:xfrm>
                <a:off x="2303502" y="3236305"/>
                <a:ext cx="56527" cy="49726"/>
              </a:xfrm>
              <a:custGeom>
                <a:rect b="b" l="l" r="r" t="t"/>
                <a:pathLst>
                  <a:path extrusionOk="0" h="1572" w="1787">
                    <a:moveTo>
                      <a:pt x="463" y="0"/>
                    </a:moveTo>
                    <a:cubicBezTo>
                      <a:pt x="411" y="0"/>
                      <a:pt x="359" y="4"/>
                      <a:pt x="309" y="10"/>
                    </a:cubicBezTo>
                    <a:cubicBezTo>
                      <a:pt x="141" y="30"/>
                      <a:pt x="1" y="183"/>
                      <a:pt x="5" y="348"/>
                    </a:cubicBezTo>
                    <a:cubicBezTo>
                      <a:pt x="9" y="483"/>
                      <a:pt x="31" y="630"/>
                      <a:pt x="91" y="745"/>
                    </a:cubicBezTo>
                    <a:cubicBezTo>
                      <a:pt x="297" y="1137"/>
                      <a:pt x="618" y="1406"/>
                      <a:pt x="1048" y="1534"/>
                    </a:cubicBezTo>
                    <a:cubicBezTo>
                      <a:pt x="1127" y="1557"/>
                      <a:pt x="1207" y="1572"/>
                      <a:pt x="1284" y="1572"/>
                    </a:cubicBezTo>
                    <a:cubicBezTo>
                      <a:pt x="1421" y="1572"/>
                      <a:pt x="1549" y="1524"/>
                      <a:pt x="1648" y="1395"/>
                    </a:cubicBezTo>
                    <a:cubicBezTo>
                      <a:pt x="1786" y="1209"/>
                      <a:pt x="1726" y="1002"/>
                      <a:pt x="1606" y="752"/>
                    </a:cubicBezTo>
                    <a:cubicBezTo>
                      <a:pt x="1413" y="425"/>
                      <a:pt x="1103" y="146"/>
                      <a:pt x="674" y="26"/>
                    </a:cubicBezTo>
                    <a:cubicBezTo>
                      <a:pt x="607" y="7"/>
                      <a:pt x="535" y="0"/>
                      <a:pt x="4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2" name="Google Shape;16982;p100"/>
              <p:cNvSpPr/>
              <p:nvPr/>
            </p:nvSpPr>
            <p:spPr>
              <a:xfrm>
                <a:off x="2158024" y="3285083"/>
                <a:ext cx="45045" cy="59532"/>
              </a:xfrm>
              <a:custGeom>
                <a:rect b="b" l="l" r="r" t="t"/>
                <a:pathLst>
                  <a:path extrusionOk="0" h="1882" w="1424">
                    <a:moveTo>
                      <a:pt x="925" y="0"/>
                    </a:moveTo>
                    <a:cubicBezTo>
                      <a:pt x="872" y="0"/>
                      <a:pt x="817" y="11"/>
                      <a:pt x="760" y="33"/>
                    </a:cubicBezTo>
                    <a:cubicBezTo>
                      <a:pt x="659" y="72"/>
                      <a:pt x="558" y="129"/>
                      <a:pt x="482" y="205"/>
                    </a:cubicBezTo>
                    <a:cubicBezTo>
                      <a:pt x="155" y="533"/>
                      <a:pt x="1" y="931"/>
                      <a:pt x="42" y="1396"/>
                    </a:cubicBezTo>
                    <a:cubicBezTo>
                      <a:pt x="49" y="1478"/>
                      <a:pt x="72" y="1559"/>
                      <a:pt x="107" y="1632"/>
                    </a:cubicBezTo>
                    <a:cubicBezTo>
                      <a:pt x="182" y="1793"/>
                      <a:pt x="320" y="1881"/>
                      <a:pt x="478" y="1881"/>
                    </a:cubicBezTo>
                    <a:cubicBezTo>
                      <a:pt x="536" y="1881"/>
                      <a:pt x="597" y="1869"/>
                      <a:pt x="659" y="1844"/>
                    </a:cubicBezTo>
                    <a:cubicBezTo>
                      <a:pt x="722" y="1819"/>
                      <a:pt x="791" y="1790"/>
                      <a:pt x="838" y="1746"/>
                    </a:cubicBezTo>
                    <a:cubicBezTo>
                      <a:pt x="1229" y="1389"/>
                      <a:pt x="1424" y="958"/>
                      <a:pt x="1347" y="423"/>
                    </a:cubicBezTo>
                    <a:cubicBezTo>
                      <a:pt x="1338" y="370"/>
                      <a:pt x="1322" y="318"/>
                      <a:pt x="1317" y="292"/>
                    </a:cubicBezTo>
                    <a:cubicBezTo>
                      <a:pt x="1229" y="102"/>
                      <a:pt x="1089" y="0"/>
                      <a:pt x="9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3" name="Google Shape;16983;p100"/>
              <p:cNvSpPr/>
              <p:nvPr/>
            </p:nvSpPr>
            <p:spPr>
              <a:xfrm>
                <a:off x="2108297" y="3045624"/>
                <a:ext cx="52415" cy="47512"/>
              </a:xfrm>
              <a:custGeom>
                <a:rect b="b" l="l" r="r" t="t"/>
                <a:pathLst>
                  <a:path extrusionOk="0" h="1502" w="1657">
                    <a:moveTo>
                      <a:pt x="453" y="0"/>
                    </a:moveTo>
                    <a:cubicBezTo>
                      <a:pt x="441" y="0"/>
                      <a:pt x="430" y="1"/>
                      <a:pt x="419" y="1"/>
                    </a:cubicBezTo>
                    <a:cubicBezTo>
                      <a:pt x="152" y="14"/>
                      <a:pt x="0" y="213"/>
                      <a:pt x="43" y="478"/>
                    </a:cubicBezTo>
                    <a:cubicBezTo>
                      <a:pt x="52" y="531"/>
                      <a:pt x="66" y="585"/>
                      <a:pt x="88" y="636"/>
                    </a:cubicBezTo>
                    <a:cubicBezTo>
                      <a:pt x="261" y="1052"/>
                      <a:pt x="568" y="1327"/>
                      <a:pt x="994" y="1468"/>
                    </a:cubicBezTo>
                    <a:cubicBezTo>
                      <a:pt x="1060" y="1489"/>
                      <a:pt x="1129" y="1502"/>
                      <a:pt x="1198" y="1502"/>
                    </a:cubicBezTo>
                    <a:cubicBezTo>
                      <a:pt x="1200" y="1502"/>
                      <a:pt x="1202" y="1502"/>
                      <a:pt x="1204" y="1502"/>
                    </a:cubicBezTo>
                    <a:cubicBezTo>
                      <a:pt x="1485" y="1502"/>
                      <a:pt x="1657" y="1302"/>
                      <a:pt x="1614" y="1022"/>
                    </a:cubicBezTo>
                    <a:cubicBezTo>
                      <a:pt x="1604" y="941"/>
                      <a:pt x="1570" y="865"/>
                      <a:pt x="1550" y="796"/>
                    </a:cubicBezTo>
                    <a:cubicBezTo>
                      <a:pt x="1355" y="432"/>
                      <a:pt x="1082" y="177"/>
                      <a:pt x="699" y="46"/>
                    </a:cubicBezTo>
                    <a:cubicBezTo>
                      <a:pt x="622" y="18"/>
                      <a:pt x="536" y="0"/>
                      <a:pt x="4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4" name="Google Shape;16984;p100"/>
              <p:cNvSpPr/>
              <p:nvPr/>
            </p:nvSpPr>
            <p:spPr>
              <a:xfrm>
                <a:off x="2304609" y="3065363"/>
                <a:ext cx="48809" cy="48208"/>
              </a:xfrm>
              <a:custGeom>
                <a:rect b="b" l="l" r="r" t="t"/>
                <a:pathLst>
                  <a:path extrusionOk="0" h="1524" w="1543">
                    <a:moveTo>
                      <a:pt x="1146" y="1"/>
                    </a:moveTo>
                    <a:cubicBezTo>
                      <a:pt x="1136" y="1"/>
                      <a:pt x="1125" y="1"/>
                      <a:pt x="1114" y="2"/>
                    </a:cubicBezTo>
                    <a:cubicBezTo>
                      <a:pt x="1035" y="6"/>
                      <a:pt x="958" y="47"/>
                      <a:pt x="921" y="57"/>
                    </a:cubicBezTo>
                    <a:cubicBezTo>
                      <a:pt x="549" y="238"/>
                      <a:pt x="300" y="486"/>
                      <a:pt x="135" y="816"/>
                    </a:cubicBezTo>
                    <a:cubicBezTo>
                      <a:pt x="92" y="901"/>
                      <a:pt x="60" y="995"/>
                      <a:pt x="45" y="1088"/>
                    </a:cubicBezTo>
                    <a:cubicBezTo>
                      <a:pt x="0" y="1348"/>
                      <a:pt x="149" y="1524"/>
                      <a:pt x="379" y="1524"/>
                    </a:cubicBezTo>
                    <a:cubicBezTo>
                      <a:pt x="424" y="1524"/>
                      <a:pt x="471" y="1517"/>
                      <a:pt x="520" y="1504"/>
                    </a:cubicBezTo>
                    <a:cubicBezTo>
                      <a:pt x="547" y="1496"/>
                      <a:pt x="572" y="1488"/>
                      <a:pt x="597" y="1475"/>
                    </a:cubicBezTo>
                    <a:cubicBezTo>
                      <a:pt x="962" y="1292"/>
                      <a:pt x="1266" y="1044"/>
                      <a:pt x="1442" y="666"/>
                    </a:cubicBezTo>
                    <a:cubicBezTo>
                      <a:pt x="1481" y="580"/>
                      <a:pt x="1508" y="483"/>
                      <a:pt x="1517" y="391"/>
                    </a:cubicBezTo>
                    <a:cubicBezTo>
                      <a:pt x="1543" y="140"/>
                      <a:pt x="1410" y="1"/>
                      <a:pt x="114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6985" name="Google Shape;16985;p100"/>
            <p:cNvSpPr/>
            <p:nvPr/>
          </p:nvSpPr>
          <p:spPr>
            <a:xfrm>
              <a:off x="3121637" y="4694558"/>
              <a:ext cx="242906" cy="251320"/>
            </a:xfrm>
            <a:custGeom>
              <a:rect b="b" l="l" r="r" t="t"/>
              <a:pathLst>
                <a:path extrusionOk="0" h="7945" w="7679">
                  <a:moveTo>
                    <a:pt x="4679" y="1"/>
                  </a:moveTo>
                  <a:cubicBezTo>
                    <a:pt x="4609" y="1"/>
                    <a:pt x="4535" y="19"/>
                    <a:pt x="4461" y="55"/>
                  </a:cubicBezTo>
                  <a:cubicBezTo>
                    <a:pt x="4353" y="107"/>
                    <a:pt x="4249" y="176"/>
                    <a:pt x="4166" y="261"/>
                  </a:cubicBezTo>
                  <a:cubicBezTo>
                    <a:pt x="3991" y="445"/>
                    <a:pt x="3816" y="635"/>
                    <a:pt x="3664" y="841"/>
                  </a:cubicBezTo>
                  <a:cubicBezTo>
                    <a:pt x="3377" y="1231"/>
                    <a:pt x="3165" y="1666"/>
                    <a:pt x="2964" y="2106"/>
                  </a:cubicBezTo>
                  <a:cubicBezTo>
                    <a:pt x="2924" y="2197"/>
                    <a:pt x="2870" y="2283"/>
                    <a:pt x="2818" y="2378"/>
                  </a:cubicBezTo>
                  <a:cubicBezTo>
                    <a:pt x="2704" y="2353"/>
                    <a:pt x="2616" y="2338"/>
                    <a:pt x="2530" y="2316"/>
                  </a:cubicBezTo>
                  <a:cubicBezTo>
                    <a:pt x="2119" y="2217"/>
                    <a:pt x="1704" y="2166"/>
                    <a:pt x="1285" y="2166"/>
                  </a:cubicBezTo>
                  <a:cubicBezTo>
                    <a:pt x="1146" y="2166"/>
                    <a:pt x="1006" y="2172"/>
                    <a:pt x="867" y="2183"/>
                  </a:cubicBezTo>
                  <a:cubicBezTo>
                    <a:pt x="676" y="2199"/>
                    <a:pt x="479" y="2245"/>
                    <a:pt x="301" y="2319"/>
                  </a:cubicBezTo>
                  <a:cubicBezTo>
                    <a:pt x="58" y="2421"/>
                    <a:pt x="0" y="2667"/>
                    <a:pt x="164" y="2879"/>
                  </a:cubicBezTo>
                  <a:cubicBezTo>
                    <a:pt x="264" y="3008"/>
                    <a:pt x="390" y="3129"/>
                    <a:pt x="527" y="3214"/>
                  </a:cubicBezTo>
                  <a:cubicBezTo>
                    <a:pt x="859" y="3420"/>
                    <a:pt x="1209" y="3601"/>
                    <a:pt x="1550" y="3794"/>
                  </a:cubicBezTo>
                  <a:cubicBezTo>
                    <a:pt x="1621" y="3835"/>
                    <a:pt x="1688" y="3886"/>
                    <a:pt x="1776" y="3943"/>
                  </a:cubicBezTo>
                  <a:cubicBezTo>
                    <a:pt x="1618" y="4086"/>
                    <a:pt x="1482" y="4206"/>
                    <a:pt x="1352" y="4329"/>
                  </a:cubicBezTo>
                  <a:cubicBezTo>
                    <a:pt x="955" y="4705"/>
                    <a:pt x="615" y="5126"/>
                    <a:pt x="393" y="5632"/>
                  </a:cubicBezTo>
                  <a:cubicBezTo>
                    <a:pt x="312" y="5814"/>
                    <a:pt x="262" y="6003"/>
                    <a:pt x="282" y="6204"/>
                  </a:cubicBezTo>
                  <a:cubicBezTo>
                    <a:pt x="300" y="6386"/>
                    <a:pt x="418" y="6513"/>
                    <a:pt x="602" y="6526"/>
                  </a:cubicBezTo>
                  <a:cubicBezTo>
                    <a:pt x="634" y="6528"/>
                    <a:pt x="668" y="6529"/>
                    <a:pt x="701" y="6529"/>
                  </a:cubicBezTo>
                  <a:cubicBezTo>
                    <a:pt x="803" y="6529"/>
                    <a:pt x="908" y="6518"/>
                    <a:pt x="1003" y="6490"/>
                  </a:cubicBezTo>
                  <a:cubicBezTo>
                    <a:pt x="1249" y="6416"/>
                    <a:pt x="1492" y="6333"/>
                    <a:pt x="1724" y="6227"/>
                  </a:cubicBezTo>
                  <a:cubicBezTo>
                    <a:pt x="2026" y="6091"/>
                    <a:pt x="2317" y="5927"/>
                    <a:pt x="2613" y="5781"/>
                  </a:cubicBezTo>
                  <a:cubicBezTo>
                    <a:pt x="2704" y="5736"/>
                    <a:pt x="2800" y="5704"/>
                    <a:pt x="2910" y="5661"/>
                  </a:cubicBezTo>
                  <a:cubicBezTo>
                    <a:pt x="3269" y="6096"/>
                    <a:pt x="3609" y="6519"/>
                    <a:pt x="3959" y="6931"/>
                  </a:cubicBezTo>
                  <a:cubicBezTo>
                    <a:pt x="4164" y="7173"/>
                    <a:pt x="4378" y="7408"/>
                    <a:pt x="4599" y="7633"/>
                  </a:cubicBezTo>
                  <a:cubicBezTo>
                    <a:pt x="4748" y="7786"/>
                    <a:pt x="4935" y="7889"/>
                    <a:pt x="5149" y="7931"/>
                  </a:cubicBezTo>
                  <a:cubicBezTo>
                    <a:pt x="5197" y="7940"/>
                    <a:pt x="5244" y="7945"/>
                    <a:pt x="5290" y="7945"/>
                  </a:cubicBezTo>
                  <a:cubicBezTo>
                    <a:pt x="5506" y="7945"/>
                    <a:pt x="5699" y="7844"/>
                    <a:pt x="5804" y="7646"/>
                  </a:cubicBezTo>
                  <a:cubicBezTo>
                    <a:pt x="5872" y="7515"/>
                    <a:pt x="5913" y="7365"/>
                    <a:pt x="5934" y="7217"/>
                  </a:cubicBezTo>
                  <a:cubicBezTo>
                    <a:pt x="5976" y="6931"/>
                    <a:pt x="5953" y="6643"/>
                    <a:pt x="5877" y="6364"/>
                  </a:cubicBezTo>
                  <a:cubicBezTo>
                    <a:pt x="5772" y="5970"/>
                    <a:pt x="5655" y="5581"/>
                    <a:pt x="5546" y="5189"/>
                  </a:cubicBezTo>
                  <a:cubicBezTo>
                    <a:pt x="5517" y="5090"/>
                    <a:pt x="5494" y="4989"/>
                    <a:pt x="5459" y="4851"/>
                  </a:cubicBezTo>
                  <a:cubicBezTo>
                    <a:pt x="5573" y="4831"/>
                    <a:pt x="5630" y="4819"/>
                    <a:pt x="5689" y="4812"/>
                  </a:cubicBezTo>
                  <a:cubicBezTo>
                    <a:pt x="6047" y="4752"/>
                    <a:pt x="6405" y="4700"/>
                    <a:pt x="6760" y="4629"/>
                  </a:cubicBezTo>
                  <a:cubicBezTo>
                    <a:pt x="6951" y="4589"/>
                    <a:pt x="7138" y="4524"/>
                    <a:pt x="7320" y="4453"/>
                  </a:cubicBezTo>
                  <a:cubicBezTo>
                    <a:pt x="7490" y="4387"/>
                    <a:pt x="7664" y="4304"/>
                    <a:pt x="7671" y="4085"/>
                  </a:cubicBezTo>
                  <a:cubicBezTo>
                    <a:pt x="7678" y="3870"/>
                    <a:pt x="7515" y="3767"/>
                    <a:pt x="7359" y="3674"/>
                  </a:cubicBezTo>
                  <a:cubicBezTo>
                    <a:pt x="7230" y="3598"/>
                    <a:pt x="7094" y="3529"/>
                    <a:pt x="6955" y="3472"/>
                  </a:cubicBezTo>
                  <a:cubicBezTo>
                    <a:pt x="6492" y="3283"/>
                    <a:pt x="6017" y="3142"/>
                    <a:pt x="5519" y="3079"/>
                  </a:cubicBezTo>
                  <a:cubicBezTo>
                    <a:pt x="5390" y="3064"/>
                    <a:pt x="5245" y="3079"/>
                    <a:pt x="5139" y="2940"/>
                  </a:cubicBezTo>
                  <a:cubicBezTo>
                    <a:pt x="5174" y="2575"/>
                    <a:pt x="5205" y="2202"/>
                    <a:pt x="5247" y="1826"/>
                  </a:cubicBezTo>
                  <a:cubicBezTo>
                    <a:pt x="5290" y="1433"/>
                    <a:pt x="5288" y="1042"/>
                    <a:pt x="5201" y="657"/>
                  </a:cubicBezTo>
                  <a:cubicBezTo>
                    <a:pt x="5165" y="498"/>
                    <a:pt x="5102" y="337"/>
                    <a:pt x="5016" y="200"/>
                  </a:cubicBezTo>
                  <a:cubicBezTo>
                    <a:pt x="4932" y="67"/>
                    <a:pt x="4813" y="1"/>
                    <a:pt x="46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986" name="Google Shape;16986;p100"/>
            <p:cNvGrpSpPr/>
            <p:nvPr/>
          </p:nvGrpSpPr>
          <p:grpSpPr>
            <a:xfrm>
              <a:off x="136992" y="3403893"/>
              <a:ext cx="367665" cy="360800"/>
              <a:chOff x="3759767" y="4093293"/>
              <a:chExt cx="367665" cy="360800"/>
            </a:xfrm>
          </p:grpSpPr>
          <p:sp>
            <p:nvSpPr>
              <p:cNvPr id="16987" name="Google Shape;16987;p100"/>
              <p:cNvSpPr/>
              <p:nvPr/>
            </p:nvSpPr>
            <p:spPr>
              <a:xfrm>
                <a:off x="3759767" y="4093293"/>
                <a:ext cx="367665" cy="360800"/>
              </a:xfrm>
              <a:custGeom>
                <a:rect b="b" l="l" r="r" t="t"/>
                <a:pathLst>
                  <a:path extrusionOk="0" h="11406" w="11623">
                    <a:moveTo>
                      <a:pt x="5811" y="0"/>
                    </a:moveTo>
                    <a:cubicBezTo>
                      <a:pt x="2602" y="0"/>
                      <a:pt x="0" y="2554"/>
                      <a:pt x="0" y="5704"/>
                    </a:cubicBezTo>
                    <a:cubicBezTo>
                      <a:pt x="0" y="8852"/>
                      <a:pt x="2602" y="11405"/>
                      <a:pt x="5811" y="11405"/>
                    </a:cubicBezTo>
                    <a:cubicBezTo>
                      <a:pt x="9021" y="11405"/>
                      <a:pt x="11623" y="8852"/>
                      <a:pt x="11623" y="5704"/>
                    </a:cubicBezTo>
                    <a:cubicBezTo>
                      <a:pt x="11623" y="2554"/>
                      <a:pt x="9021" y="0"/>
                      <a:pt x="5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8" name="Google Shape;16988;p100"/>
              <p:cNvSpPr/>
              <p:nvPr/>
            </p:nvSpPr>
            <p:spPr>
              <a:xfrm>
                <a:off x="3805508" y="4138275"/>
                <a:ext cx="276183" cy="270837"/>
              </a:xfrm>
              <a:custGeom>
                <a:rect b="b" l="l" r="r" t="t"/>
                <a:pathLst>
                  <a:path extrusionOk="0" h="8562" w="8731">
                    <a:moveTo>
                      <a:pt x="4365" y="0"/>
                    </a:moveTo>
                    <a:cubicBezTo>
                      <a:pt x="1955" y="0"/>
                      <a:pt x="0" y="1916"/>
                      <a:pt x="0" y="4282"/>
                    </a:cubicBezTo>
                    <a:cubicBezTo>
                      <a:pt x="0" y="6646"/>
                      <a:pt x="1955" y="8561"/>
                      <a:pt x="4365" y="8561"/>
                    </a:cubicBezTo>
                    <a:cubicBezTo>
                      <a:pt x="6776" y="8561"/>
                      <a:pt x="8731" y="6646"/>
                      <a:pt x="8731" y="4282"/>
                    </a:cubicBezTo>
                    <a:cubicBezTo>
                      <a:pt x="8731" y="1916"/>
                      <a:pt x="6776" y="0"/>
                      <a:pt x="43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9" name="Google Shape;16989;p100"/>
              <p:cNvSpPr/>
              <p:nvPr/>
            </p:nvSpPr>
            <p:spPr>
              <a:xfrm>
                <a:off x="3847073" y="4177910"/>
                <a:ext cx="192990" cy="189289"/>
              </a:xfrm>
              <a:custGeom>
                <a:rect b="b" l="l" r="r" t="t"/>
                <a:pathLst>
                  <a:path extrusionOk="0" h="5984" w="6101">
                    <a:moveTo>
                      <a:pt x="3051" y="0"/>
                    </a:moveTo>
                    <a:cubicBezTo>
                      <a:pt x="1367" y="0"/>
                      <a:pt x="1" y="1339"/>
                      <a:pt x="1" y="2993"/>
                    </a:cubicBezTo>
                    <a:cubicBezTo>
                      <a:pt x="1" y="4645"/>
                      <a:pt x="1367" y="5984"/>
                      <a:pt x="3051" y="5984"/>
                    </a:cubicBezTo>
                    <a:cubicBezTo>
                      <a:pt x="4736" y="5984"/>
                      <a:pt x="6101" y="4645"/>
                      <a:pt x="6101" y="2993"/>
                    </a:cubicBezTo>
                    <a:cubicBezTo>
                      <a:pt x="6101" y="1339"/>
                      <a:pt x="4736" y="0"/>
                      <a:pt x="30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0" name="Google Shape;16990;p100"/>
              <p:cNvSpPr/>
              <p:nvPr/>
            </p:nvSpPr>
            <p:spPr>
              <a:xfrm>
                <a:off x="3891295" y="4220994"/>
                <a:ext cx="105336" cy="103027"/>
              </a:xfrm>
              <a:custGeom>
                <a:rect b="b" l="l" r="r" t="t"/>
                <a:pathLst>
                  <a:path extrusionOk="0" h="3257" w="3330">
                    <a:moveTo>
                      <a:pt x="3242" y="1"/>
                    </a:moveTo>
                    <a:cubicBezTo>
                      <a:pt x="3106" y="1"/>
                      <a:pt x="1521" y="761"/>
                      <a:pt x="1200" y="1198"/>
                    </a:cubicBezTo>
                    <a:cubicBezTo>
                      <a:pt x="871" y="1648"/>
                      <a:pt x="79" y="2909"/>
                      <a:pt x="16" y="3207"/>
                    </a:cubicBezTo>
                    <a:cubicBezTo>
                      <a:pt x="2" y="3232"/>
                      <a:pt x="0" y="3246"/>
                      <a:pt x="12" y="3249"/>
                    </a:cubicBezTo>
                    <a:cubicBezTo>
                      <a:pt x="13" y="3254"/>
                      <a:pt x="17" y="3256"/>
                      <a:pt x="22" y="3256"/>
                    </a:cubicBezTo>
                    <a:cubicBezTo>
                      <a:pt x="29" y="3256"/>
                      <a:pt x="40" y="3253"/>
                      <a:pt x="53" y="3245"/>
                    </a:cubicBezTo>
                    <a:cubicBezTo>
                      <a:pt x="351" y="3182"/>
                      <a:pt x="1611" y="2390"/>
                      <a:pt x="2062" y="2060"/>
                    </a:cubicBezTo>
                    <a:cubicBezTo>
                      <a:pt x="2519" y="1723"/>
                      <a:pt x="3329" y="10"/>
                      <a:pt x="3255" y="10"/>
                    </a:cubicBezTo>
                    <a:cubicBezTo>
                      <a:pt x="3253" y="10"/>
                      <a:pt x="3249" y="12"/>
                      <a:pt x="3244" y="17"/>
                    </a:cubicBezTo>
                    <a:cubicBezTo>
                      <a:pt x="3254" y="6"/>
                      <a:pt x="3253" y="1"/>
                      <a:pt x="3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1" name="Google Shape;16991;p100"/>
              <p:cNvSpPr/>
              <p:nvPr/>
            </p:nvSpPr>
            <p:spPr>
              <a:xfrm>
                <a:off x="3890125" y="4220994"/>
                <a:ext cx="105368" cy="103027"/>
              </a:xfrm>
              <a:custGeom>
                <a:rect b="b" l="l" r="r" t="t"/>
                <a:pathLst>
                  <a:path extrusionOk="0" h="3257" w="3331">
                    <a:moveTo>
                      <a:pt x="90" y="1"/>
                    </a:moveTo>
                    <a:cubicBezTo>
                      <a:pt x="78" y="1"/>
                      <a:pt x="77" y="6"/>
                      <a:pt x="87" y="17"/>
                    </a:cubicBezTo>
                    <a:cubicBezTo>
                      <a:pt x="82" y="12"/>
                      <a:pt x="78" y="10"/>
                      <a:pt x="75" y="10"/>
                    </a:cubicBezTo>
                    <a:cubicBezTo>
                      <a:pt x="0" y="10"/>
                      <a:pt x="810" y="1723"/>
                      <a:pt x="1269" y="2060"/>
                    </a:cubicBezTo>
                    <a:cubicBezTo>
                      <a:pt x="1720" y="2390"/>
                      <a:pt x="2980" y="3182"/>
                      <a:pt x="3276" y="3245"/>
                    </a:cubicBezTo>
                    <a:cubicBezTo>
                      <a:pt x="3291" y="3253"/>
                      <a:pt x="3301" y="3256"/>
                      <a:pt x="3308" y="3256"/>
                    </a:cubicBezTo>
                    <a:cubicBezTo>
                      <a:pt x="3314" y="3256"/>
                      <a:pt x="3317" y="3254"/>
                      <a:pt x="3318" y="3249"/>
                    </a:cubicBezTo>
                    <a:cubicBezTo>
                      <a:pt x="3331" y="3246"/>
                      <a:pt x="3328" y="3232"/>
                      <a:pt x="3314" y="3207"/>
                    </a:cubicBezTo>
                    <a:cubicBezTo>
                      <a:pt x="3252" y="2909"/>
                      <a:pt x="2459" y="1648"/>
                      <a:pt x="2129" y="1198"/>
                    </a:cubicBezTo>
                    <a:cubicBezTo>
                      <a:pt x="1808" y="761"/>
                      <a:pt x="225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2" name="Google Shape;16992;p100"/>
              <p:cNvSpPr/>
              <p:nvPr/>
            </p:nvSpPr>
            <p:spPr>
              <a:xfrm>
                <a:off x="3919575" y="4142355"/>
                <a:ext cx="50770" cy="250877"/>
              </a:xfrm>
              <a:custGeom>
                <a:rect b="b" l="l" r="r" t="t"/>
                <a:pathLst>
                  <a:path extrusionOk="0" h="7931" w="1605">
                    <a:moveTo>
                      <a:pt x="796" y="1"/>
                    </a:moveTo>
                    <a:cubicBezTo>
                      <a:pt x="716" y="1"/>
                      <a:pt x="1" y="3011"/>
                      <a:pt x="99" y="3968"/>
                    </a:cubicBezTo>
                    <a:cubicBezTo>
                      <a:pt x="197" y="4920"/>
                      <a:pt x="578" y="7432"/>
                      <a:pt x="772" y="7871"/>
                    </a:cubicBezTo>
                    <a:cubicBezTo>
                      <a:pt x="780" y="7910"/>
                      <a:pt x="787" y="7930"/>
                      <a:pt x="795" y="7930"/>
                    </a:cubicBezTo>
                    <a:cubicBezTo>
                      <a:pt x="798" y="7930"/>
                      <a:pt x="800" y="7929"/>
                      <a:pt x="803" y="7926"/>
                    </a:cubicBezTo>
                    <a:cubicBezTo>
                      <a:pt x="805" y="7929"/>
                      <a:pt x="807" y="7930"/>
                      <a:pt x="810" y="7930"/>
                    </a:cubicBezTo>
                    <a:cubicBezTo>
                      <a:pt x="818" y="7930"/>
                      <a:pt x="826" y="7910"/>
                      <a:pt x="833" y="7871"/>
                    </a:cubicBezTo>
                    <a:cubicBezTo>
                      <a:pt x="1027" y="7432"/>
                      <a:pt x="1407" y="4920"/>
                      <a:pt x="1506" y="3968"/>
                    </a:cubicBezTo>
                    <a:cubicBezTo>
                      <a:pt x="1604" y="3014"/>
                      <a:pt x="888" y="1"/>
                      <a:pt x="810" y="1"/>
                    </a:cubicBezTo>
                    <a:cubicBezTo>
                      <a:pt x="806" y="1"/>
                      <a:pt x="804" y="9"/>
                      <a:pt x="803" y="26"/>
                    </a:cubicBezTo>
                    <a:cubicBezTo>
                      <a:pt x="803" y="9"/>
                      <a:pt x="800" y="1"/>
                      <a:pt x="7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3" name="Google Shape;16993;p100"/>
              <p:cNvSpPr/>
              <p:nvPr/>
            </p:nvSpPr>
            <p:spPr>
              <a:xfrm>
                <a:off x="3818066" y="4244338"/>
                <a:ext cx="260620" cy="46057"/>
              </a:xfrm>
              <a:custGeom>
                <a:rect b="b" l="l" r="r" t="t"/>
                <a:pathLst>
                  <a:path extrusionOk="0" h="1456" w="8239">
                    <a:moveTo>
                      <a:pt x="4178" y="0"/>
                    </a:moveTo>
                    <a:cubicBezTo>
                      <a:pt x="4102" y="0"/>
                      <a:pt x="4033" y="3"/>
                      <a:pt x="3972" y="9"/>
                    </a:cubicBezTo>
                    <a:cubicBezTo>
                      <a:pt x="3020" y="110"/>
                      <a:pt x="508" y="500"/>
                      <a:pt x="69" y="697"/>
                    </a:cubicBezTo>
                    <a:cubicBezTo>
                      <a:pt x="20" y="707"/>
                      <a:pt x="0" y="717"/>
                      <a:pt x="14" y="727"/>
                    </a:cubicBezTo>
                    <a:cubicBezTo>
                      <a:pt x="0" y="738"/>
                      <a:pt x="20" y="748"/>
                      <a:pt x="69" y="758"/>
                    </a:cubicBezTo>
                    <a:cubicBezTo>
                      <a:pt x="508" y="954"/>
                      <a:pt x="3020" y="1345"/>
                      <a:pt x="3972" y="1446"/>
                    </a:cubicBezTo>
                    <a:cubicBezTo>
                      <a:pt x="4034" y="1452"/>
                      <a:pt x="4105" y="1455"/>
                      <a:pt x="4183" y="1455"/>
                    </a:cubicBezTo>
                    <a:cubicBezTo>
                      <a:pt x="5370" y="1455"/>
                      <a:pt x="8238" y="736"/>
                      <a:pt x="7914" y="728"/>
                    </a:cubicBezTo>
                    <a:cubicBezTo>
                      <a:pt x="8238" y="719"/>
                      <a:pt x="5361" y="0"/>
                      <a:pt x="41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4" name="Google Shape;16994;p100"/>
              <p:cNvSpPr/>
              <p:nvPr/>
            </p:nvSpPr>
            <p:spPr>
              <a:xfrm>
                <a:off x="3940958" y="4141976"/>
                <a:ext cx="8604" cy="252048"/>
              </a:xfrm>
              <a:custGeom>
                <a:rect b="b" l="l" r="r" t="t"/>
                <a:pathLst>
                  <a:path extrusionOk="0" h="7968" w="272">
                    <a:moveTo>
                      <a:pt x="130" y="0"/>
                    </a:moveTo>
                    <a:cubicBezTo>
                      <a:pt x="1" y="0"/>
                      <a:pt x="8" y="3208"/>
                      <a:pt x="8" y="3795"/>
                    </a:cubicBezTo>
                    <a:cubicBezTo>
                      <a:pt x="8" y="4430"/>
                      <a:pt x="18" y="7968"/>
                      <a:pt x="125" y="7968"/>
                    </a:cubicBezTo>
                    <a:cubicBezTo>
                      <a:pt x="126" y="7968"/>
                      <a:pt x="126" y="7968"/>
                      <a:pt x="126" y="7968"/>
                    </a:cubicBezTo>
                    <a:cubicBezTo>
                      <a:pt x="272" y="7959"/>
                      <a:pt x="164" y="69"/>
                      <a:pt x="164" y="69"/>
                    </a:cubicBezTo>
                    <a:cubicBezTo>
                      <a:pt x="152" y="22"/>
                      <a:pt x="140" y="0"/>
                      <a:pt x="1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5" name="Google Shape;16995;p100"/>
              <p:cNvSpPr/>
              <p:nvPr/>
            </p:nvSpPr>
            <p:spPr>
              <a:xfrm>
                <a:off x="3816326" y="4263096"/>
                <a:ext cx="271059" cy="5725"/>
              </a:xfrm>
              <a:custGeom>
                <a:rect b="b" l="l" r="r" t="t"/>
                <a:pathLst>
                  <a:path extrusionOk="0" h="181" w="8569">
                    <a:moveTo>
                      <a:pt x="4281" y="1"/>
                    </a:moveTo>
                    <a:cubicBezTo>
                      <a:pt x="4269" y="1"/>
                      <a:pt x="4257" y="1"/>
                      <a:pt x="4246" y="1"/>
                    </a:cubicBezTo>
                    <a:cubicBezTo>
                      <a:pt x="3609" y="1"/>
                      <a:pt x="1" y="52"/>
                      <a:pt x="69" y="134"/>
                    </a:cubicBezTo>
                    <a:cubicBezTo>
                      <a:pt x="100" y="170"/>
                      <a:pt x="1628" y="180"/>
                      <a:pt x="3331" y="180"/>
                    </a:cubicBezTo>
                    <a:cubicBezTo>
                      <a:pt x="5503" y="180"/>
                      <a:pt x="7962" y="164"/>
                      <a:pt x="7962" y="164"/>
                    </a:cubicBezTo>
                    <a:cubicBezTo>
                      <a:pt x="8568" y="2"/>
                      <a:pt x="5008" y="1"/>
                      <a:pt x="4281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6" name="Google Shape;16996;p100"/>
              <p:cNvSpPr/>
              <p:nvPr/>
            </p:nvSpPr>
            <p:spPr>
              <a:xfrm>
                <a:off x="3926661" y="4250190"/>
                <a:ext cx="34321" cy="33625"/>
              </a:xfrm>
              <a:custGeom>
                <a:rect b="b" l="l" r="r" t="t"/>
                <a:pathLst>
                  <a:path extrusionOk="0" h="1063" w="1085">
                    <a:moveTo>
                      <a:pt x="542" y="0"/>
                    </a:moveTo>
                    <a:cubicBezTo>
                      <a:pt x="243" y="0"/>
                      <a:pt x="1" y="238"/>
                      <a:pt x="1" y="532"/>
                    </a:cubicBezTo>
                    <a:cubicBezTo>
                      <a:pt x="1" y="825"/>
                      <a:pt x="243" y="1063"/>
                      <a:pt x="542" y="1063"/>
                    </a:cubicBezTo>
                    <a:cubicBezTo>
                      <a:pt x="843" y="1063"/>
                      <a:pt x="1085" y="825"/>
                      <a:pt x="1085" y="532"/>
                    </a:cubicBezTo>
                    <a:cubicBezTo>
                      <a:pt x="1085" y="238"/>
                      <a:pt x="843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97" name="Google Shape;16997;p100"/>
            <p:cNvGrpSpPr/>
            <p:nvPr/>
          </p:nvGrpSpPr>
          <p:grpSpPr>
            <a:xfrm>
              <a:off x="7791216" y="4712852"/>
              <a:ext cx="569195" cy="282478"/>
              <a:chOff x="4404691" y="4089402"/>
              <a:chExt cx="569195" cy="282478"/>
            </a:xfrm>
          </p:grpSpPr>
          <p:sp>
            <p:nvSpPr>
              <p:cNvPr id="16998" name="Google Shape;16998;p100"/>
              <p:cNvSpPr/>
              <p:nvPr/>
            </p:nvSpPr>
            <p:spPr>
              <a:xfrm>
                <a:off x="4689447" y="4089402"/>
                <a:ext cx="108025" cy="67251"/>
              </a:xfrm>
              <a:custGeom>
                <a:rect b="b" l="l" r="r" t="t"/>
                <a:pathLst>
                  <a:path extrusionOk="0" h="2126" w="3415">
                    <a:moveTo>
                      <a:pt x="1" y="0"/>
                    </a:moveTo>
                    <a:cubicBezTo>
                      <a:pt x="1" y="0"/>
                      <a:pt x="44" y="817"/>
                      <a:pt x="1323" y="1670"/>
                    </a:cubicBezTo>
                    <a:cubicBezTo>
                      <a:pt x="1848" y="2022"/>
                      <a:pt x="2294" y="2125"/>
                      <a:pt x="2638" y="2125"/>
                    </a:cubicBezTo>
                    <a:cubicBezTo>
                      <a:pt x="3132" y="2125"/>
                      <a:pt x="3415" y="1912"/>
                      <a:pt x="3415" y="1912"/>
                    </a:cubicBezTo>
                    <a:cubicBezTo>
                      <a:pt x="3415" y="1912"/>
                      <a:pt x="1247" y="28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99" name="Google Shape;16999;p100"/>
              <p:cNvSpPr/>
              <p:nvPr/>
            </p:nvSpPr>
            <p:spPr>
              <a:xfrm>
                <a:off x="4687549" y="4303175"/>
                <a:ext cx="106855" cy="68706"/>
              </a:xfrm>
              <a:custGeom>
                <a:rect b="b" l="l" r="r" t="t"/>
                <a:pathLst>
                  <a:path extrusionOk="0" h="2172" w="3378">
                    <a:moveTo>
                      <a:pt x="2627" y="0"/>
                    </a:moveTo>
                    <a:cubicBezTo>
                      <a:pt x="2279" y="0"/>
                      <a:pt x="1824" y="107"/>
                      <a:pt x="1291" y="478"/>
                    </a:cubicBezTo>
                    <a:cubicBezTo>
                      <a:pt x="29" y="1355"/>
                      <a:pt x="1" y="2171"/>
                      <a:pt x="1" y="2171"/>
                    </a:cubicBezTo>
                    <a:cubicBezTo>
                      <a:pt x="1239" y="1871"/>
                      <a:pt x="3377" y="200"/>
                      <a:pt x="3377" y="200"/>
                    </a:cubicBezTo>
                    <a:cubicBezTo>
                      <a:pt x="3377" y="200"/>
                      <a:pt x="3102" y="0"/>
                      <a:pt x="2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0" name="Google Shape;17000;p100"/>
              <p:cNvSpPr/>
              <p:nvPr/>
            </p:nvSpPr>
            <p:spPr>
              <a:xfrm>
                <a:off x="4511894" y="4144759"/>
                <a:ext cx="461993" cy="165723"/>
              </a:xfrm>
              <a:custGeom>
                <a:rect b="b" l="l" r="r" t="t"/>
                <a:pathLst>
                  <a:path extrusionOk="0" h="5239" w="14605">
                    <a:moveTo>
                      <a:pt x="7909" y="1"/>
                    </a:moveTo>
                    <a:cubicBezTo>
                      <a:pt x="4018" y="1"/>
                      <a:pt x="1" y="1966"/>
                      <a:pt x="1" y="1966"/>
                    </a:cubicBezTo>
                    <a:cubicBezTo>
                      <a:pt x="1" y="1966"/>
                      <a:pt x="3597" y="5238"/>
                      <a:pt x="8070" y="5238"/>
                    </a:cubicBezTo>
                    <a:cubicBezTo>
                      <a:pt x="8420" y="5238"/>
                      <a:pt x="8775" y="5218"/>
                      <a:pt x="9135" y="5175"/>
                    </a:cubicBezTo>
                    <a:cubicBezTo>
                      <a:pt x="12788" y="4735"/>
                      <a:pt x="14605" y="2566"/>
                      <a:pt x="14605" y="2566"/>
                    </a:cubicBezTo>
                    <a:cubicBezTo>
                      <a:pt x="14605" y="2566"/>
                      <a:pt x="12749" y="590"/>
                      <a:pt x="9343" y="99"/>
                    </a:cubicBezTo>
                    <a:cubicBezTo>
                      <a:pt x="8872" y="31"/>
                      <a:pt x="8391" y="1"/>
                      <a:pt x="7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1" name="Google Shape;17001;p100"/>
              <p:cNvSpPr/>
              <p:nvPr/>
            </p:nvSpPr>
            <p:spPr>
              <a:xfrm>
                <a:off x="4404691" y="4144696"/>
                <a:ext cx="402713" cy="167684"/>
              </a:xfrm>
              <a:custGeom>
                <a:rect b="b" l="l" r="r" t="t"/>
                <a:pathLst>
                  <a:path extrusionOk="0" h="5301" w="12731">
                    <a:moveTo>
                      <a:pt x="741" y="1"/>
                    </a:moveTo>
                    <a:lnTo>
                      <a:pt x="741" y="1"/>
                    </a:lnTo>
                    <a:cubicBezTo>
                      <a:pt x="1171" y="1520"/>
                      <a:pt x="2958" y="2088"/>
                      <a:pt x="2958" y="2088"/>
                    </a:cubicBezTo>
                    <a:cubicBezTo>
                      <a:pt x="920" y="2160"/>
                      <a:pt x="1" y="3622"/>
                      <a:pt x="1" y="3622"/>
                    </a:cubicBezTo>
                    <a:cubicBezTo>
                      <a:pt x="170" y="3632"/>
                      <a:pt x="333" y="3637"/>
                      <a:pt x="489" y="3637"/>
                    </a:cubicBezTo>
                    <a:cubicBezTo>
                      <a:pt x="2740" y="3637"/>
                      <a:pt x="3563" y="2650"/>
                      <a:pt x="3563" y="2650"/>
                    </a:cubicBezTo>
                    <a:cubicBezTo>
                      <a:pt x="3563" y="2650"/>
                      <a:pt x="4283" y="3672"/>
                      <a:pt x="6847" y="4674"/>
                    </a:cubicBezTo>
                    <a:cubicBezTo>
                      <a:pt x="8128" y="5175"/>
                      <a:pt x="9547" y="5301"/>
                      <a:pt x="10646" y="5301"/>
                    </a:cubicBezTo>
                    <a:cubicBezTo>
                      <a:pt x="11745" y="5301"/>
                      <a:pt x="12524" y="5175"/>
                      <a:pt x="12524" y="5175"/>
                    </a:cubicBezTo>
                    <a:lnTo>
                      <a:pt x="12730" y="99"/>
                    </a:lnTo>
                    <a:cubicBezTo>
                      <a:pt x="12181" y="38"/>
                      <a:pt x="11641" y="10"/>
                      <a:pt x="11113" y="10"/>
                    </a:cubicBezTo>
                    <a:cubicBezTo>
                      <a:pt x="7075" y="10"/>
                      <a:pt x="3820" y="1610"/>
                      <a:pt x="3820" y="1610"/>
                    </a:cubicBezTo>
                    <a:cubicBezTo>
                      <a:pt x="2582" y="165"/>
                      <a:pt x="741" y="1"/>
                      <a:pt x="7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2" name="Google Shape;17002;p100"/>
              <p:cNvSpPr/>
              <p:nvPr/>
            </p:nvSpPr>
            <p:spPr>
              <a:xfrm>
                <a:off x="4498766" y="4212991"/>
                <a:ext cx="308069" cy="10597"/>
              </a:xfrm>
              <a:custGeom>
                <a:rect b="b" l="l" r="r" t="t"/>
                <a:pathLst>
                  <a:path extrusionOk="0" h="335" w="9739">
                    <a:moveTo>
                      <a:pt x="997" y="1"/>
                    </a:moveTo>
                    <a:cubicBezTo>
                      <a:pt x="1" y="200"/>
                      <a:pt x="3968" y="334"/>
                      <a:pt x="6801" y="334"/>
                    </a:cubicBezTo>
                    <a:cubicBezTo>
                      <a:pt x="8466" y="334"/>
                      <a:pt x="9739" y="288"/>
                      <a:pt x="9381" y="181"/>
                    </a:cubicBezTo>
                    <a:cubicBezTo>
                      <a:pt x="8893" y="34"/>
                      <a:pt x="998" y="1"/>
                      <a:pt x="9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3" name="Google Shape;17003;p100"/>
              <p:cNvSpPr/>
              <p:nvPr/>
            </p:nvSpPr>
            <p:spPr>
              <a:xfrm>
                <a:off x="4854727" y="4214730"/>
                <a:ext cx="17556" cy="17588"/>
              </a:xfrm>
              <a:custGeom>
                <a:rect b="b" l="l" r="r" t="t"/>
                <a:pathLst>
                  <a:path extrusionOk="0" h="556" w="555">
                    <a:moveTo>
                      <a:pt x="279" y="0"/>
                    </a:moveTo>
                    <a:cubicBezTo>
                      <a:pt x="124" y="0"/>
                      <a:pt x="1" y="125"/>
                      <a:pt x="1" y="278"/>
                    </a:cubicBezTo>
                    <a:cubicBezTo>
                      <a:pt x="1" y="431"/>
                      <a:pt x="124" y="556"/>
                      <a:pt x="279" y="556"/>
                    </a:cubicBezTo>
                    <a:cubicBezTo>
                      <a:pt x="432" y="556"/>
                      <a:pt x="555" y="431"/>
                      <a:pt x="555" y="278"/>
                    </a:cubicBezTo>
                    <a:cubicBezTo>
                      <a:pt x="555" y="125"/>
                      <a:pt x="432" y="0"/>
                      <a:pt x="2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4" name="Google Shape;17004;p100"/>
              <p:cNvSpPr/>
              <p:nvPr/>
            </p:nvSpPr>
            <p:spPr>
              <a:xfrm>
                <a:off x="4711526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2" y="14"/>
                      <a:pt x="292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2"/>
                    </a:cubicBezTo>
                    <a:cubicBezTo>
                      <a:pt x="891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5" name="Google Shape;17005;p100"/>
              <p:cNvSpPr/>
              <p:nvPr/>
            </p:nvSpPr>
            <p:spPr>
              <a:xfrm>
                <a:off x="4725192" y="4180694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0" y="84"/>
                      <a:pt x="420" y="153"/>
                      <a:pt x="691" y="153"/>
                    </a:cubicBezTo>
                    <a:cubicBezTo>
                      <a:pt x="803" y="153"/>
                      <a:pt x="890" y="141"/>
                      <a:pt x="890" y="113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6" name="Google Shape;17006;p100"/>
              <p:cNvSpPr/>
              <p:nvPr/>
            </p:nvSpPr>
            <p:spPr>
              <a:xfrm>
                <a:off x="4695457" y="4168642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6" y="0"/>
                    </a:moveTo>
                    <a:cubicBezTo>
                      <a:pt x="413" y="0"/>
                      <a:pt x="292" y="14"/>
                      <a:pt x="292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4" y="152"/>
                      <a:pt x="891" y="140"/>
                      <a:pt x="891" y="111"/>
                    </a:cubicBezTo>
                    <a:cubicBezTo>
                      <a:pt x="891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7" name="Google Shape;17007;p100"/>
              <p:cNvSpPr/>
              <p:nvPr/>
            </p:nvSpPr>
            <p:spPr>
              <a:xfrm>
                <a:off x="4672334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2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8" name="Google Shape;17008;p100"/>
              <p:cNvSpPr/>
              <p:nvPr/>
            </p:nvSpPr>
            <p:spPr>
              <a:xfrm>
                <a:off x="4657466" y="4161398"/>
                <a:ext cx="28185" cy="4840"/>
              </a:xfrm>
              <a:custGeom>
                <a:rect b="b" l="l" r="r" t="t"/>
                <a:pathLst>
                  <a:path extrusionOk="0" h="153" w="891">
                    <a:moveTo>
                      <a:pt x="547" y="0"/>
                    </a:moveTo>
                    <a:cubicBezTo>
                      <a:pt x="414" y="0"/>
                      <a:pt x="293" y="14"/>
                      <a:pt x="293" y="14"/>
                    </a:cubicBezTo>
                    <a:cubicBezTo>
                      <a:pt x="1" y="83"/>
                      <a:pt x="420" y="152"/>
                      <a:pt x="691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09" name="Google Shape;17009;p100"/>
              <p:cNvSpPr/>
              <p:nvPr/>
            </p:nvSpPr>
            <p:spPr>
              <a:xfrm>
                <a:off x="4635419" y="4173450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1" y="1"/>
                    </a:moveTo>
                    <a:cubicBezTo>
                      <a:pt x="410" y="1"/>
                      <a:pt x="291" y="14"/>
                      <a:pt x="291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0" y="141"/>
                      <a:pt x="890" y="113"/>
                    </a:cubicBezTo>
                    <a:cubicBezTo>
                      <a:pt x="890" y="21"/>
                      <a:pt x="705" y="1"/>
                      <a:pt x="541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0" name="Google Shape;17010;p100"/>
              <p:cNvSpPr/>
              <p:nvPr/>
            </p:nvSpPr>
            <p:spPr>
              <a:xfrm>
                <a:off x="4599927" y="4182275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3" y="1"/>
                    </a:moveTo>
                    <a:cubicBezTo>
                      <a:pt x="412" y="1"/>
                      <a:pt x="294" y="14"/>
                      <a:pt x="294" y="14"/>
                    </a:cubicBezTo>
                    <a:cubicBezTo>
                      <a:pt x="1" y="84"/>
                      <a:pt x="421" y="153"/>
                      <a:pt x="692" y="153"/>
                    </a:cubicBezTo>
                    <a:cubicBezTo>
                      <a:pt x="804" y="153"/>
                      <a:pt x="891" y="141"/>
                      <a:pt x="891" y="113"/>
                    </a:cubicBezTo>
                    <a:cubicBezTo>
                      <a:pt x="891" y="21"/>
                      <a:pt x="706" y="1"/>
                      <a:pt x="5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1" name="Google Shape;17011;p100"/>
              <p:cNvSpPr/>
              <p:nvPr/>
            </p:nvSpPr>
            <p:spPr>
              <a:xfrm>
                <a:off x="4747208" y="4168642"/>
                <a:ext cx="28153" cy="4840"/>
              </a:xfrm>
              <a:custGeom>
                <a:rect b="b" l="l" r="r" t="t"/>
                <a:pathLst>
                  <a:path extrusionOk="0" h="153" w="890">
                    <a:moveTo>
                      <a:pt x="546" y="0"/>
                    </a:moveTo>
                    <a:cubicBezTo>
                      <a:pt x="413" y="0"/>
                      <a:pt x="293" y="14"/>
                      <a:pt x="293" y="14"/>
                    </a:cubicBezTo>
                    <a:cubicBezTo>
                      <a:pt x="0" y="83"/>
                      <a:pt x="419" y="152"/>
                      <a:pt x="690" y="152"/>
                    </a:cubicBezTo>
                    <a:cubicBezTo>
                      <a:pt x="803" y="152"/>
                      <a:pt x="890" y="140"/>
                      <a:pt x="890" y="111"/>
                    </a:cubicBezTo>
                    <a:cubicBezTo>
                      <a:pt x="890" y="21"/>
                      <a:pt x="709" y="0"/>
                      <a:pt x="54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2" name="Google Shape;17012;p100"/>
              <p:cNvSpPr/>
              <p:nvPr/>
            </p:nvSpPr>
            <p:spPr>
              <a:xfrm>
                <a:off x="4769287" y="4184711"/>
                <a:ext cx="28185" cy="4808"/>
              </a:xfrm>
              <a:custGeom>
                <a:rect b="b" l="l" r="r" t="t"/>
                <a:pathLst>
                  <a:path extrusionOk="0" h="152" w="891">
                    <a:moveTo>
                      <a:pt x="546" y="1"/>
                    </a:moveTo>
                    <a:cubicBezTo>
                      <a:pt x="413" y="1"/>
                      <a:pt x="292" y="14"/>
                      <a:pt x="292" y="14"/>
                    </a:cubicBezTo>
                    <a:cubicBezTo>
                      <a:pt x="0" y="83"/>
                      <a:pt x="420" y="152"/>
                      <a:pt x="692" y="152"/>
                    </a:cubicBezTo>
                    <a:cubicBezTo>
                      <a:pt x="804" y="152"/>
                      <a:pt x="891" y="140"/>
                      <a:pt x="891" y="112"/>
                    </a:cubicBezTo>
                    <a:cubicBezTo>
                      <a:pt x="891" y="21"/>
                      <a:pt x="709" y="1"/>
                      <a:pt x="546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3" name="Google Shape;17013;p100"/>
              <p:cNvSpPr/>
              <p:nvPr/>
            </p:nvSpPr>
            <p:spPr>
              <a:xfrm>
                <a:off x="4759829" y="4156558"/>
                <a:ext cx="28185" cy="4871"/>
              </a:xfrm>
              <a:custGeom>
                <a:rect b="b" l="l" r="r" t="t"/>
                <a:pathLst>
                  <a:path extrusionOk="0" h="154" w="891">
                    <a:moveTo>
                      <a:pt x="542" y="1"/>
                    </a:moveTo>
                    <a:cubicBezTo>
                      <a:pt x="411" y="1"/>
                      <a:pt x="293" y="14"/>
                      <a:pt x="293" y="14"/>
                    </a:cubicBezTo>
                    <a:cubicBezTo>
                      <a:pt x="1" y="84"/>
                      <a:pt x="420" y="153"/>
                      <a:pt x="691" y="153"/>
                    </a:cubicBezTo>
                    <a:cubicBezTo>
                      <a:pt x="804" y="153"/>
                      <a:pt x="890" y="141"/>
                      <a:pt x="890" y="112"/>
                    </a:cubicBezTo>
                    <a:cubicBezTo>
                      <a:pt x="890" y="21"/>
                      <a:pt x="706" y="1"/>
                      <a:pt x="5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4" name="Google Shape;17014;p100"/>
              <p:cNvSpPr/>
              <p:nvPr/>
            </p:nvSpPr>
            <p:spPr>
              <a:xfrm>
                <a:off x="4655442" y="4283721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99" y="1"/>
                    </a:moveTo>
                    <a:cubicBezTo>
                      <a:pt x="54" y="1"/>
                      <a:pt x="26" y="7"/>
                      <a:pt x="24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4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5" name="Google Shape;17015;p100"/>
              <p:cNvSpPr/>
              <p:nvPr/>
            </p:nvSpPr>
            <p:spPr>
              <a:xfrm>
                <a:off x="4645446" y="425790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5" y="174"/>
                      <a:pt x="323" y="0"/>
                      <a:pt x="98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6" name="Google Shape;17016;p100"/>
              <p:cNvSpPr/>
              <p:nvPr/>
            </p:nvSpPr>
            <p:spPr>
              <a:xfrm>
                <a:off x="4673124" y="4274105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99" y="0"/>
                    </a:moveTo>
                    <a:cubicBezTo>
                      <a:pt x="54" y="0"/>
                      <a:pt x="25" y="7"/>
                      <a:pt x="23" y="23"/>
                    </a:cubicBezTo>
                    <a:cubicBezTo>
                      <a:pt x="0" y="185"/>
                      <a:pt x="601" y="205"/>
                      <a:pt x="601" y="205"/>
                    </a:cubicBezTo>
                    <a:cubicBezTo>
                      <a:pt x="954" y="174"/>
                      <a:pt x="324" y="0"/>
                      <a:pt x="9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7" name="Google Shape;17017;p100"/>
              <p:cNvSpPr/>
              <p:nvPr/>
            </p:nvSpPr>
            <p:spPr>
              <a:xfrm>
                <a:off x="4697893" y="4263887"/>
                <a:ext cx="30177" cy="6548"/>
              </a:xfrm>
              <a:custGeom>
                <a:rect b="b" l="l" r="r" t="t"/>
                <a:pathLst>
                  <a:path extrusionOk="0" h="207" w="954">
                    <a:moveTo>
                      <a:pt x="102" y="1"/>
                    </a:moveTo>
                    <a:cubicBezTo>
                      <a:pt x="57" y="1"/>
                      <a:pt x="27" y="8"/>
                      <a:pt x="25" y="24"/>
                    </a:cubicBezTo>
                    <a:cubicBezTo>
                      <a:pt x="0" y="186"/>
                      <a:pt x="602" y="206"/>
                      <a:pt x="602" y="206"/>
                    </a:cubicBezTo>
                    <a:cubicBezTo>
                      <a:pt x="953" y="174"/>
                      <a:pt x="329" y="1"/>
                      <a:pt x="102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8" name="Google Shape;17018;p100"/>
              <p:cNvSpPr/>
              <p:nvPr/>
            </p:nvSpPr>
            <p:spPr>
              <a:xfrm>
                <a:off x="4712064" y="4289952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1"/>
                    </a:moveTo>
                    <a:cubicBezTo>
                      <a:pt x="55" y="1"/>
                      <a:pt x="26" y="7"/>
                      <a:pt x="23" y="24"/>
                    </a:cubicBezTo>
                    <a:cubicBezTo>
                      <a:pt x="0" y="185"/>
                      <a:pt x="602" y="205"/>
                      <a:pt x="602" y="205"/>
                    </a:cubicBezTo>
                    <a:cubicBezTo>
                      <a:pt x="956" y="174"/>
                      <a:pt x="326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19" name="Google Shape;17019;p100"/>
              <p:cNvSpPr/>
              <p:nvPr/>
            </p:nvSpPr>
            <p:spPr>
              <a:xfrm>
                <a:off x="4754800" y="4291408"/>
                <a:ext cx="28880" cy="5124"/>
              </a:xfrm>
              <a:custGeom>
                <a:rect b="b" l="l" r="r" t="t"/>
                <a:pathLst>
                  <a:path extrusionOk="0" h="162" w="913">
                    <a:moveTo>
                      <a:pt x="153" y="1"/>
                    </a:moveTo>
                    <a:cubicBezTo>
                      <a:pt x="67" y="1"/>
                      <a:pt x="5" y="11"/>
                      <a:pt x="4" y="35"/>
                    </a:cubicBezTo>
                    <a:cubicBezTo>
                      <a:pt x="0" y="143"/>
                      <a:pt x="258" y="162"/>
                      <a:pt x="435" y="162"/>
                    </a:cubicBezTo>
                    <a:cubicBezTo>
                      <a:pt x="528" y="162"/>
                      <a:pt x="598" y="157"/>
                      <a:pt x="598" y="157"/>
                    </a:cubicBezTo>
                    <a:cubicBezTo>
                      <a:pt x="913" y="95"/>
                      <a:pt x="417" y="1"/>
                      <a:pt x="153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0" name="Google Shape;17020;p100"/>
              <p:cNvSpPr/>
              <p:nvPr/>
            </p:nvSpPr>
            <p:spPr>
              <a:xfrm>
                <a:off x="4733226" y="4277869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8" y="1"/>
                    </a:moveTo>
                    <a:cubicBezTo>
                      <a:pt x="54" y="1"/>
                      <a:pt x="26" y="8"/>
                      <a:pt x="24" y="23"/>
                    </a:cubicBezTo>
                    <a:cubicBezTo>
                      <a:pt x="0" y="187"/>
                      <a:pt x="602" y="207"/>
                      <a:pt x="602" y="207"/>
                    </a:cubicBezTo>
                    <a:cubicBezTo>
                      <a:pt x="955" y="175"/>
                      <a:pt x="321" y="1"/>
                      <a:pt x="9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1" name="Google Shape;17021;p100"/>
              <p:cNvSpPr/>
              <p:nvPr/>
            </p:nvSpPr>
            <p:spPr>
              <a:xfrm>
                <a:off x="4769572" y="4274199"/>
                <a:ext cx="30241" cy="6548"/>
              </a:xfrm>
              <a:custGeom>
                <a:rect b="b" l="l" r="r" t="t"/>
                <a:pathLst>
                  <a:path extrusionOk="0" h="207" w="956">
                    <a:moveTo>
                      <a:pt x="100" y="1"/>
                    </a:moveTo>
                    <a:cubicBezTo>
                      <a:pt x="55" y="1"/>
                      <a:pt x="26" y="7"/>
                      <a:pt x="24" y="23"/>
                    </a:cubicBezTo>
                    <a:cubicBezTo>
                      <a:pt x="1" y="187"/>
                      <a:pt x="602" y="207"/>
                      <a:pt x="602" y="207"/>
                    </a:cubicBezTo>
                    <a:cubicBezTo>
                      <a:pt x="955" y="173"/>
                      <a:pt x="325" y="1"/>
                      <a:pt x="10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2" name="Google Shape;17022;p100"/>
              <p:cNvSpPr/>
              <p:nvPr/>
            </p:nvSpPr>
            <p:spPr>
              <a:xfrm>
                <a:off x="4621880" y="4266734"/>
                <a:ext cx="30209" cy="6548"/>
              </a:xfrm>
              <a:custGeom>
                <a:rect b="b" l="l" r="r" t="t"/>
                <a:pathLst>
                  <a:path extrusionOk="0" h="207" w="955">
                    <a:moveTo>
                      <a:pt x="99" y="1"/>
                    </a:moveTo>
                    <a:cubicBezTo>
                      <a:pt x="55" y="1"/>
                      <a:pt x="26" y="7"/>
                      <a:pt x="23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3"/>
                      <a:pt x="325" y="1"/>
                      <a:pt x="99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3" name="Google Shape;17023;p100"/>
              <p:cNvSpPr/>
              <p:nvPr/>
            </p:nvSpPr>
            <p:spPr>
              <a:xfrm>
                <a:off x="4602331" y="4247660"/>
                <a:ext cx="30177" cy="6516"/>
              </a:xfrm>
              <a:custGeom>
                <a:rect b="b" l="l" r="r" t="t"/>
                <a:pathLst>
                  <a:path extrusionOk="0" h="206" w="954">
                    <a:moveTo>
                      <a:pt x="100" y="0"/>
                    </a:moveTo>
                    <a:cubicBezTo>
                      <a:pt x="56" y="0"/>
                      <a:pt x="27" y="7"/>
                      <a:pt x="24" y="23"/>
                    </a:cubicBezTo>
                    <a:cubicBezTo>
                      <a:pt x="0" y="186"/>
                      <a:pt x="601" y="205"/>
                      <a:pt x="601" y="205"/>
                    </a:cubicBezTo>
                    <a:cubicBezTo>
                      <a:pt x="954" y="174"/>
                      <a:pt x="326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4" name="Google Shape;17024;p100"/>
              <p:cNvSpPr/>
              <p:nvPr/>
            </p:nvSpPr>
            <p:spPr>
              <a:xfrm>
                <a:off x="4586009" y="4260629"/>
                <a:ext cx="30241" cy="6516"/>
              </a:xfrm>
              <a:custGeom>
                <a:rect b="b" l="l" r="r" t="t"/>
                <a:pathLst>
                  <a:path extrusionOk="0" h="206" w="956">
                    <a:moveTo>
                      <a:pt x="100" y="0"/>
                    </a:moveTo>
                    <a:cubicBezTo>
                      <a:pt x="56" y="0"/>
                      <a:pt x="27" y="7"/>
                      <a:pt x="25" y="23"/>
                    </a:cubicBezTo>
                    <a:cubicBezTo>
                      <a:pt x="1" y="186"/>
                      <a:pt x="602" y="206"/>
                      <a:pt x="602" y="206"/>
                    </a:cubicBezTo>
                    <a:cubicBezTo>
                      <a:pt x="955" y="174"/>
                      <a:pt x="325" y="0"/>
                      <a:pt x="10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5" name="Google Shape;17025;p100"/>
              <p:cNvSpPr/>
              <p:nvPr/>
            </p:nvSpPr>
            <p:spPr>
              <a:xfrm>
                <a:off x="4447268" y="4153838"/>
                <a:ext cx="70256" cy="47733"/>
              </a:xfrm>
              <a:custGeom>
                <a:rect b="b" l="l" r="r" t="t"/>
                <a:pathLst>
                  <a:path extrusionOk="0" h="1509" w="2221">
                    <a:moveTo>
                      <a:pt x="40" y="0"/>
                    </a:moveTo>
                    <a:cubicBezTo>
                      <a:pt x="1" y="0"/>
                      <a:pt x="16" y="28"/>
                      <a:pt x="104" y="88"/>
                    </a:cubicBezTo>
                    <a:cubicBezTo>
                      <a:pt x="616" y="435"/>
                      <a:pt x="2220" y="1509"/>
                      <a:pt x="2220" y="1509"/>
                    </a:cubicBezTo>
                    <a:cubicBezTo>
                      <a:pt x="1665" y="648"/>
                      <a:pt x="228" y="0"/>
                      <a:pt x="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6" name="Google Shape;17026;p100"/>
              <p:cNvSpPr/>
              <p:nvPr/>
            </p:nvSpPr>
            <p:spPr>
              <a:xfrm>
                <a:off x="4441511" y="4160164"/>
                <a:ext cx="72660" cy="46120"/>
              </a:xfrm>
              <a:custGeom>
                <a:rect b="b" l="l" r="r" t="t"/>
                <a:pathLst>
                  <a:path extrusionOk="0" h="1458" w="2297">
                    <a:moveTo>
                      <a:pt x="17" y="0"/>
                    </a:moveTo>
                    <a:cubicBezTo>
                      <a:pt x="0" y="0"/>
                      <a:pt x="2" y="14"/>
                      <a:pt x="28" y="46"/>
                    </a:cubicBezTo>
                    <a:cubicBezTo>
                      <a:pt x="721" y="891"/>
                      <a:pt x="2296" y="1458"/>
                      <a:pt x="2296" y="1458"/>
                    </a:cubicBezTo>
                    <a:cubicBezTo>
                      <a:pt x="1917" y="1173"/>
                      <a:pt x="172" y="0"/>
                      <a:pt x="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7" name="Google Shape;17027;p100"/>
              <p:cNvSpPr/>
              <p:nvPr/>
            </p:nvSpPr>
            <p:spPr>
              <a:xfrm>
                <a:off x="4424430" y="4218431"/>
                <a:ext cx="86958" cy="23977"/>
              </a:xfrm>
              <a:custGeom>
                <a:rect b="b" l="l" r="r" t="t"/>
                <a:pathLst>
                  <a:path extrusionOk="0" h="758" w="2749">
                    <a:moveTo>
                      <a:pt x="2495" y="0"/>
                    </a:moveTo>
                    <a:cubicBezTo>
                      <a:pt x="1389" y="0"/>
                      <a:pt x="0" y="757"/>
                      <a:pt x="209" y="757"/>
                    </a:cubicBezTo>
                    <a:cubicBezTo>
                      <a:pt x="228" y="757"/>
                      <a:pt x="259" y="751"/>
                      <a:pt x="305" y="738"/>
                    </a:cubicBezTo>
                    <a:cubicBezTo>
                      <a:pt x="897" y="563"/>
                      <a:pt x="2749" y="15"/>
                      <a:pt x="2749" y="15"/>
                    </a:cubicBezTo>
                    <a:cubicBezTo>
                      <a:pt x="2667" y="5"/>
                      <a:pt x="2582" y="0"/>
                      <a:pt x="2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8" name="Google Shape;17028;p100"/>
              <p:cNvSpPr/>
              <p:nvPr/>
            </p:nvSpPr>
            <p:spPr>
              <a:xfrm>
                <a:off x="4419875" y="4224473"/>
                <a:ext cx="93031" cy="26761"/>
              </a:xfrm>
              <a:custGeom>
                <a:rect b="b" l="l" r="r" t="t"/>
                <a:pathLst>
                  <a:path extrusionOk="0" h="846" w="2941">
                    <a:moveTo>
                      <a:pt x="2940" y="0"/>
                    </a:moveTo>
                    <a:lnTo>
                      <a:pt x="2940" y="0"/>
                    </a:lnTo>
                    <a:cubicBezTo>
                      <a:pt x="2429" y="120"/>
                      <a:pt x="0" y="844"/>
                      <a:pt x="406" y="845"/>
                    </a:cubicBezTo>
                    <a:cubicBezTo>
                      <a:pt x="410" y="845"/>
                      <a:pt x="415" y="845"/>
                      <a:pt x="419" y="845"/>
                    </a:cubicBezTo>
                    <a:cubicBezTo>
                      <a:pt x="1512" y="845"/>
                      <a:pt x="2940" y="0"/>
                      <a:pt x="29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29" name="Google Shape;17029;p100"/>
              <p:cNvSpPr/>
              <p:nvPr/>
            </p:nvSpPr>
            <p:spPr>
              <a:xfrm>
                <a:off x="4880729" y="4231084"/>
                <a:ext cx="48366" cy="22522"/>
              </a:xfrm>
              <a:custGeom>
                <a:rect b="b" l="l" r="r" t="t"/>
                <a:pathLst>
                  <a:path extrusionOk="0" h="712" w="1529">
                    <a:moveTo>
                      <a:pt x="127" y="1"/>
                    </a:moveTo>
                    <a:cubicBezTo>
                      <a:pt x="0" y="1"/>
                      <a:pt x="145" y="708"/>
                      <a:pt x="790" y="712"/>
                    </a:cubicBezTo>
                    <a:cubicBezTo>
                      <a:pt x="791" y="712"/>
                      <a:pt x="792" y="712"/>
                      <a:pt x="793" y="712"/>
                    </a:cubicBezTo>
                    <a:cubicBezTo>
                      <a:pt x="1258" y="712"/>
                      <a:pt x="1529" y="355"/>
                      <a:pt x="1511" y="156"/>
                    </a:cubicBezTo>
                    <a:lnTo>
                      <a:pt x="1511" y="156"/>
                    </a:lnTo>
                    <a:lnTo>
                      <a:pt x="1026" y="370"/>
                    </a:lnTo>
                    <a:cubicBezTo>
                      <a:pt x="925" y="409"/>
                      <a:pt x="835" y="426"/>
                      <a:pt x="753" y="426"/>
                    </a:cubicBezTo>
                    <a:cubicBezTo>
                      <a:pt x="355" y="426"/>
                      <a:pt x="181" y="32"/>
                      <a:pt x="181" y="32"/>
                    </a:cubicBezTo>
                    <a:cubicBezTo>
                      <a:pt x="160" y="10"/>
                      <a:pt x="141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30" name="Google Shape;17030;p100"/>
            <p:cNvGrpSpPr/>
            <p:nvPr/>
          </p:nvGrpSpPr>
          <p:grpSpPr>
            <a:xfrm>
              <a:off x="8606878" y="3119781"/>
              <a:ext cx="83763" cy="83541"/>
              <a:chOff x="3317703" y="1099656"/>
              <a:chExt cx="83763" cy="83541"/>
            </a:xfrm>
          </p:grpSpPr>
          <p:sp>
            <p:nvSpPr>
              <p:cNvPr id="17031" name="Google Shape;17031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2" name="Google Shape;17032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33" name="Google Shape;17033;p100"/>
            <p:cNvGrpSpPr/>
            <p:nvPr/>
          </p:nvGrpSpPr>
          <p:grpSpPr>
            <a:xfrm>
              <a:off x="8678441" y="3801940"/>
              <a:ext cx="253123" cy="201815"/>
              <a:chOff x="1631216" y="1891228"/>
              <a:chExt cx="253123" cy="201815"/>
            </a:xfrm>
          </p:grpSpPr>
          <p:sp>
            <p:nvSpPr>
              <p:cNvPr id="17034" name="Google Shape;17034;p100"/>
              <p:cNvSpPr/>
              <p:nvPr/>
            </p:nvSpPr>
            <p:spPr>
              <a:xfrm>
                <a:off x="1631216" y="1891228"/>
                <a:ext cx="253123" cy="201815"/>
              </a:xfrm>
              <a:custGeom>
                <a:rect b="b" l="l" r="r" t="t"/>
                <a:pathLst>
                  <a:path extrusionOk="0" h="6380" w="8002">
                    <a:moveTo>
                      <a:pt x="5097" y="0"/>
                    </a:moveTo>
                    <a:cubicBezTo>
                      <a:pt x="3485" y="0"/>
                      <a:pt x="1959" y="1530"/>
                      <a:pt x="1959" y="1530"/>
                    </a:cubicBezTo>
                    <a:cubicBezTo>
                      <a:pt x="1" y="4135"/>
                      <a:pt x="3835" y="5535"/>
                      <a:pt x="4537" y="5595"/>
                    </a:cubicBezTo>
                    <a:cubicBezTo>
                      <a:pt x="5240" y="5654"/>
                      <a:pt x="4355" y="6091"/>
                      <a:pt x="4641" y="6340"/>
                    </a:cubicBezTo>
                    <a:cubicBezTo>
                      <a:pt x="4672" y="6367"/>
                      <a:pt x="4721" y="6380"/>
                      <a:pt x="4784" y="6380"/>
                    </a:cubicBezTo>
                    <a:cubicBezTo>
                      <a:pt x="5297" y="6380"/>
                      <a:pt x="6756" y="5545"/>
                      <a:pt x="7343" y="5027"/>
                    </a:cubicBezTo>
                    <a:cubicBezTo>
                      <a:pt x="8002" y="4443"/>
                      <a:pt x="7207" y="4652"/>
                      <a:pt x="7007" y="4076"/>
                    </a:cubicBezTo>
                    <a:cubicBezTo>
                      <a:pt x="6806" y="3499"/>
                      <a:pt x="7882" y="853"/>
                      <a:pt x="5878" y="133"/>
                    </a:cubicBezTo>
                    <a:cubicBezTo>
                      <a:pt x="5620" y="40"/>
                      <a:pt x="5357" y="0"/>
                      <a:pt x="50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5" name="Google Shape;17035;p100"/>
              <p:cNvSpPr/>
              <p:nvPr/>
            </p:nvSpPr>
            <p:spPr>
              <a:xfrm>
                <a:off x="1692678" y="1975465"/>
                <a:ext cx="88286" cy="68769"/>
              </a:xfrm>
              <a:custGeom>
                <a:rect b="b" l="l" r="r" t="t"/>
                <a:pathLst>
                  <a:path extrusionOk="0" h="2174" w="2791">
                    <a:moveTo>
                      <a:pt x="334" y="0"/>
                    </a:moveTo>
                    <a:cubicBezTo>
                      <a:pt x="270" y="0"/>
                      <a:pt x="224" y="31"/>
                      <a:pt x="204" y="99"/>
                    </a:cubicBezTo>
                    <a:cubicBezTo>
                      <a:pt x="1" y="772"/>
                      <a:pt x="2568" y="2156"/>
                      <a:pt x="2568" y="2156"/>
                    </a:cubicBezTo>
                    <a:cubicBezTo>
                      <a:pt x="2588" y="2168"/>
                      <a:pt x="2602" y="2173"/>
                      <a:pt x="2611" y="2173"/>
                    </a:cubicBezTo>
                    <a:cubicBezTo>
                      <a:pt x="2791" y="2173"/>
                      <a:pt x="879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6" name="Google Shape;17036;p100"/>
              <p:cNvSpPr/>
              <p:nvPr/>
            </p:nvSpPr>
            <p:spPr>
              <a:xfrm>
                <a:off x="1722665" y="1946205"/>
                <a:ext cx="73546" cy="85060"/>
              </a:xfrm>
              <a:custGeom>
                <a:rect b="b" l="l" r="r" t="t"/>
                <a:pathLst>
                  <a:path extrusionOk="0" h="2689" w="2325">
                    <a:moveTo>
                      <a:pt x="479" y="1"/>
                    </a:moveTo>
                    <a:cubicBezTo>
                      <a:pt x="434" y="1"/>
                      <a:pt x="397" y="22"/>
                      <a:pt x="368" y="69"/>
                    </a:cubicBezTo>
                    <a:cubicBezTo>
                      <a:pt x="0" y="666"/>
                      <a:pt x="2130" y="2660"/>
                      <a:pt x="2130" y="2660"/>
                    </a:cubicBezTo>
                    <a:cubicBezTo>
                      <a:pt x="2149" y="2680"/>
                      <a:pt x="2163" y="2689"/>
                      <a:pt x="2172" y="2689"/>
                    </a:cubicBezTo>
                    <a:cubicBezTo>
                      <a:pt x="2324" y="2689"/>
                      <a:pt x="973" y="1"/>
                      <a:pt x="47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7" name="Google Shape;17037;p100"/>
              <p:cNvSpPr/>
              <p:nvPr/>
            </p:nvSpPr>
            <p:spPr>
              <a:xfrm>
                <a:off x="1757619" y="1931021"/>
                <a:ext cx="55800" cy="95625"/>
              </a:xfrm>
              <a:custGeom>
                <a:rect b="b" l="l" r="r" t="t"/>
                <a:pathLst>
                  <a:path extrusionOk="0" h="3023" w="1764">
                    <a:moveTo>
                      <a:pt x="598" y="0"/>
                    </a:moveTo>
                    <a:cubicBezTo>
                      <a:pt x="566" y="0"/>
                      <a:pt x="535" y="14"/>
                      <a:pt x="505" y="43"/>
                    </a:cubicBezTo>
                    <a:cubicBezTo>
                      <a:pt x="1" y="536"/>
                      <a:pt x="1587" y="2984"/>
                      <a:pt x="1587" y="2984"/>
                    </a:cubicBezTo>
                    <a:cubicBezTo>
                      <a:pt x="1603" y="3010"/>
                      <a:pt x="1615" y="3022"/>
                      <a:pt x="1624" y="3022"/>
                    </a:cubicBezTo>
                    <a:cubicBezTo>
                      <a:pt x="1763" y="3022"/>
                      <a:pt x="1076" y="0"/>
                      <a:pt x="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8" name="Google Shape;17038;p100"/>
              <p:cNvSpPr/>
              <p:nvPr/>
            </p:nvSpPr>
            <p:spPr>
              <a:xfrm>
                <a:off x="1796432" y="1916945"/>
                <a:ext cx="39762" cy="100117"/>
              </a:xfrm>
              <a:custGeom>
                <a:rect b="b" l="l" r="r" t="t"/>
                <a:pathLst>
                  <a:path extrusionOk="0" h="3165" w="1257">
                    <a:moveTo>
                      <a:pt x="664" y="1"/>
                    </a:moveTo>
                    <a:cubicBezTo>
                      <a:pt x="639" y="1"/>
                      <a:pt x="613" y="9"/>
                      <a:pt x="585" y="27"/>
                    </a:cubicBezTo>
                    <a:cubicBezTo>
                      <a:pt x="1" y="415"/>
                      <a:pt x="1091" y="3120"/>
                      <a:pt x="1091" y="3120"/>
                    </a:cubicBezTo>
                    <a:cubicBezTo>
                      <a:pt x="1102" y="3150"/>
                      <a:pt x="1112" y="3164"/>
                      <a:pt x="1121" y="3164"/>
                    </a:cubicBezTo>
                    <a:cubicBezTo>
                      <a:pt x="1257" y="3164"/>
                      <a:pt x="1149" y="1"/>
                      <a:pt x="6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39" name="Google Shape;17039;p100"/>
              <p:cNvSpPr/>
              <p:nvPr/>
            </p:nvSpPr>
            <p:spPr>
              <a:xfrm>
                <a:off x="1768975" y="1896479"/>
                <a:ext cx="22997" cy="8762"/>
              </a:xfrm>
              <a:custGeom>
                <a:rect b="b" l="l" r="r" t="t"/>
                <a:pathLst>
                  <a:path extrusionOk="0" h="277" w="727">
                    <a:moveTo>
                      <a:pt x="559" y="1"/>
                    </a:moveTo>
                    <a:cubicBezTo>
                      <a:pt x="381" y="1"/>
                      <a:pt x="86" y="143"/>
                      <a:pt x="86" y="143"/>
                    </a:cubicBezTo>
                    <a:cubicBezTo>
                      <a:pt x="1" y="239"/>
                      <a:pt x="76" y="277"/>
                      <a:pt x="198" y="277"/>
                    </a:cubicBezTo>
                    <a:cubicBezTo>
                      <a:pt x="398" y="277"/>
                      <a:pt x="727" y="175"/>
                      <a:pt x="686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0" name="Google Shape;17040;p100"/>
              <p:cNvSpPr/>
              <p:nvPr/>
            </p:nvSpPr>
            <p:spPr>
              <a:xfrm>
                <a:off x="1757746" y="1917641"/>
                <a:ext cx="22965" cy="8794"/>
              </a:xfrm>
              <a:custGeom>
                <a:rect b="b" l="l" r="r" t="t"/>
                <a:pathLst>
                  <a:path extrusionOk="0" h="278" w="726">
                    <a:moveTo>
                      <a:pt x="558" y="1"/>
                    </a:moveTo>
                    <a:cubicBezTo>
                      <a:pt x="380" y="1"/>
                      <a:pt x="86" y="143"/>
                      <a:pt x="86" y="143"/>
                    </a:cubicBezTo>
                    <a:cubicBezTo>
                      <a:pt x="0" y="239"/>
                      <a:pt x="76" y="277"/>
                      <a:pt x="198" y="277"/>
                    </a:cubicBezTo>
                    <a:cubicBezTo>
                      <a:pt x="399" y="277"/>
                      <a:pt x="726" y="176"/>
                      <a:pt x="684" y="64"/>
                    </a:cubicBezTo>
                    <a:cubicBezTo>
                      <a:pt x="668" y="18"/>
                      <a:pt x="620" y="1"/>
                      <a:pt x="5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1" name="Google Shape;17041;p100"/>
              <p:cNvSpPr/>
              <p:nvPr/>
            </p:nvSpPr>
            <p:spPr>
              <a:xfrm>
                <a:off x="1737501" y="1907961"/>
                <a:ext cx="22965" cy="8762"/>
              </a:xfrm>
              <a:custGeom>
                <a:rect b="b" l="l" r="r" t="t"/>
                <a:pathLst>
                  <a:path extrusionOk="0" h="277" w="726">
                    <a:moveTo>
                      <a:pt x="559" y="0"/>
                    </a:moveTo>
                    <a:cubicBezTo>
                      <a:pt x="381" y="0"/>
                      <a:pt x="86" y="142"/>
                      <a:pt x="86" y="142"/>
                    </a:cubicBezTo>
                    <a:cubicBezTo>
                      <a:pt x="0" y="239"/>
                      <a:pt x="75" y="277"/>
                      <a:pt x="197" y="277"/>
                    </a:cubicBezTo>
                    <a:cubicBezTo>
                      <a:pt x="397" y="277"/>
                      <a:pt x="726" y="175"/>
                      <a:pt x="686" y="64"/>
                    </a:cubicBezTo>
                    <a:cubicBezTo>
                      <a:pt x="669" y="17"/>
                      <a:pt x="621" y="0"/>
                      <a:pt x="55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2" name="Google Shape;17042;p100"/>
              <p:cNvSpPr/>
              <p:nvPr/>
            </p:nvSpPr>
            <p:spPr>
              <a:xfrm>
                <a:off x="1717762" y="1926023"/>
                <a:ext cx="22491" cy="9964"/>
              </a:xfrm>
              <a:custGeom>
                <a:rect b="b" l="l" r="r" t="t"/>
                <a:pathLst>
                  <a:path extrusionOk="0" h="315" w="711">
                    <a:moveTo>
                      <a:pt x="549" y="1"/>
                    </a:moveTo>
                    <a:cubicBezTo>
                      <a:pt x="374" y="1"/>
                      <a:pt x="65" y="190"/>
                      <a:pt x="65" y="190"/>
                    </a:cubicBezTo>
                    <a:cubicBezTo>
                      <a:pt x="0" y="280"/>
                      <a:pt x="51" y="315"/>
                      <a:pt x="144" y="315"/>
                    </a:cubicBezTo>
                    <a:cubicBezTo>
                      <a:pt x="336" y="315"/>
                      <a:pt x="710" y="169"/>
                      <a:pt x="655" y="54"/>
                    </a:cubicBezTo>
                    <a:cubicBezTo>
                      <a:pt x="637" y="15"/>
                      <a:pt x="598" y="1"/>
                      <a:pt x="54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3" name="Google Shape;17043;p100"/>
              <p:cNvSpPr/>
              <p:nvPr/>
            </p:nvSpPr>
            <p:spPr>
              <a:xfrm>
                <a:off x="1794535" y="1900433"/>
                <a:ext cx="22965" cy="8731"/>
              </a:xfrm>
              <a:custGeom>
                <a:rect b="b" l="l" r="r" t="t"/>
                <a:pathLst>
                  <a:path extrusionOk="0" h="276" w="726">
                    <a:moveTo>
                      <a:pt x="559" y="1"/>
                    </a:moveTo>
                    <a:cubicBezTo>
                      <a:pt x="380" y="1"/>
                      <a:pt x="85" y="143"/>
                      <a:pt x="85" y="143"/>
                    </a:cubicBezTo>
                    <a:cubicBezTo>
                      <a:pt x="0" y="238"/>
                      <a:pt x="75" y="276"/>
                      <a:pt x="197" y="276"/>
                    </a:cubicBezTo>
                    <a:cubicBezTo>
                      <a:pt x="398" y="276"/>
                      <a:pt x="725" y="175"/>
                      <a:pt x="685" y="64"/>
                    </a:cubicBezTo>
                    <a:cubicBezTo>
                      <a:pt x="669" y="18"/>
                      <a:pt x="621" y="1"/>
                      <a:pt x="55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44" name="Google Shape;17044;p100"/>
            <p:cNvGrpSpPr/>
            <p:nvPr/>
          </p:nvGrpSpPr>
          <p:grpSpPr>
            <a:xfrm>
              <a:off x="8606882" y="2263560"/>
              <a:ext cx="265681" cy="257583"/>
              <a:chOff x="1987619" y="2413322"/>
              <a:chExt cx="265681" cy="257583"/>
            </a:xfrm>
          </p:grpSpPr>
          <p:sp>
            <p:nvSpPr>
              <p:cNvPr id="17045" name="Google Shape;17045;p100"/>
              <p:cNvSpPr/>
              <p:nvPr/>
            </p:nvSpPr>
            <p:spPr>
              <a:xfrm>
                <a:off x="1987619" y="2413322"/>
                <a:ext cx="265681" cy="257583"/>
              </a:xfrm>
              <a:custGeom>
                <a:rect b="b" l="l" r="r" t="t"/>
                <a:pathLst>
                  <a:path extrusionOk="0" h="8143" w="8399">
                    <a:moveTo>
                      <a:pt x="5865" y="1"/>
                    </a:moveTo>
                    <a:cubicBezTo>
                      <a:pt x="5855" y="1"/>
                      <a:pt x="5845" y="3"/>
                      <a:pt x="5834" y="8"/>
                    </a:cubicBezTo>
                    <a:cubicBezTo>
                      <a:pt x="5190" y="315"/>
                      <a:pt x="3677" y="2320"/>
                      <a:pt x="3677" y="2320"/>
                    </a:cubicBezTo>
                    <a:cubicBezTo>
                      <a:pt x="3677" y="2320"/>
                      <a:pt x="1208" y="1606"/>
                      <a:pt x="497" y="1606"/>
                    </a:cubicBezTo>
                    <a:cubicBezTo>
                      <a:pt x="423" y="1606"/>
                      <a:pt x="369" y="1614"/>
                      <a:pt x="337" y="1631"/>
                    </a:cubicBezTo>
                    <a:cubicBezTo>
                      <a:pt x="1" y="1805"/>
                      <a:pt x="2133" y="4187"/>
                      <a:pt x="2133" y="4187"/>
                    </a:cubicBezTo>
                    <a:cubicBezTo>
                      <a:pt x="2133" y="4187"/>
                      <a:pt x="81" y="6469"/>
                      <a:pt x="363" y="6544"/>
                    </a:cubicBezTo>
                    <a:cubicBezTo>
                      <a:pt x="376" y="6547"/>
                      <a:pt x="393" y="6548"/>
                      <a:pt x="415" y="6548"/>
                    </a:cubicBezTo>
                    <a:cubicBezTo>
                      <a:pt x="906" y="6548"/>
                      <a:pt x="3710" y="5825"/>
                      <a:pt x="3710" y="5825"/>
                    </a:cubicBezTo>
                    <a:cubicBezTo>
                      <a:pt x="3710" y="5825"/>
                      <a:pt x="5086" y="8142"/>
                      <a:pt x="5418" y="8142"/>
                    </a:cubicBezTo>
                    <a:cubicBezTo>
                      <a:pt x="5427" y="8142"/>
                      <a:pt x="5435" y="8140"/>
                      <a:pt x="5442" y="8137"/>
                    </a:cubicBezTo>
                    <a:cubicBezTo>
                      <a:pt x="5724" y="8011"/>
                      <a:pt x="5816" y="5458"/>
                      <a:pt x="5816" y="5458"/>
                    </a:cubicBezTo>
                    <a:cubicBezTo>
                      <a:pt x="5816" y="5458"/>
                      <a:pt x="8173" y="4951"/>
                      <a:pt x="8286" y="4715"/>
                    </a:cubicBezTo>
                    <a:cubicBezTo>
                      <a:pt x="8399" y="4479"/>
                      <a:pt x="5830" y="3246"/>
                      <a:pt x="5830" y="3246"/>
                    </a:cubicBezTo>
                    <a:cubicBezTo>
                      <a:pt x="5830" y="3246"/>
                      <a:pt x="6210" y="1"/>
                      <a:pt x="58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6" name="Google Shape;17046;p100"/>
              <p:cNvSpPr/>
              <p:nvPr/>
            </p:nvSpPr>
            <p:spPr>
              <a:xfrm>
                <a:off x="2152298" y="2442867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0"/>
                    </a:moveTo>
                    <a:cubicBezTo>
                      <a:pt x="223" y="0"/>
                      <a:pt x="0" y="588"/>
                      <a:pt x="101" y="588"/>
                    </a:cubicBezTo>
                    <a:cubicBezTo>
                      <a:pt x="106" y="588"/>
                      <a:pt x="113" y="586"/>
                      <a:pt x="120" y="582"/>
                    </a:cubicBezTo>
                    <a:cubicBezTo>
                      <a:pt x="239" y="525"/>
                      <a:pt x="395" y="62"/>
                      <a:pt x="395" y="62"/>
                    </a:cubicBezTo>
                    <a:cubicBezTo>
                      <a:pt x="383" y="19"/>
                      <a:pt x="365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7" name="Google Shape;17047;p100"/>
              <p:cNvSpPr/>
              <p:nvPr/>
            </p:nvSpPr>
            <p:spPr>
              <a:xfrm>
                <a:off x="2147205" y="2471273"/>
                <a:ext cx="12590" cy="18600"/>
              </a:xfrm>
              <a:custGeom>
                <a:rect b="b" l="l" r="r" t="t"/>
                <a:pathLst>
                  <a:path extrusionOk="0" h="588" w="398">
                    <a:moveTo>
                      <a:pt x="345" y="1"/>
                    </a:moveTo>
                    <a:cubicBezTo>
                      <a:pt x="225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41" y="525"/>
                      <a:pt x="397" y="64"/>
                      <a:pt x="397" y="64"/>
                    </a:cubicBezTo>
                    <a:cubicBezTo>
                      <a:pt x="385" y="19"/>
                      <a:pt x="366" y="1"/>
                      <a:pt x="34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8" name="Google Shape;17048;p100"/>
              <p:cNvSpPr/>
              <p:nvPr/>
            </p:nvSpPr>
            <p:spPr>
              <a:xfrm>
                <a:off x="2153216" y="2491708"/>
                <a:ext cx="12495" cy="18600"/>
              </a:xfrm>
              <a:custGeom>
                <a:rect b="b" l="l" r="r" t="t"/>
                <a:pathLst>
                  <a:path extrusionOk="0" h="588" w="395">
                    <a:moveTo>
                      <a:pt x="343" y="1"/>
                    </a:moveTo>
                    <a:cubicBezTo>
                      <a:pt x="223" y="1"/>
                      <a:pt x="0" y="587"/>
                      <a:pt x="100" y="587"/>
                    </a:cubicBezTo>
                    <a:cubicBezTo>
                      <a:pt x="106" y="587"/>
                      <a:pt x="112" y="586"/>
                      <a:pt x="120" y="582"/>
                    </a:cubicBezTo>
                    <a:cubicBezTo>
                      <a:pt x="239" y="525"/>
                      <a:pt x="395" y="63"/>
                      <a:pt x="395" y="63"/>
                    </a:cubicBezTo>
                    <a:cubicBezTo>
                      <a:pt x="382" y="19"/>
                      <a:pt x="364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49" name="Google Shape;17049;p100"/>
              <p:cNvSpPr/>
              <p:nvPr/>
            </p:nvSpPr>
            <p:spPr>
              <a:xfrm>
                <a:off x="2128953" y="2527484"/>
                <a:ext cx="20656" cy="13096"/>
              </a:xfrm>
              <a:custGeom>
                <a:rect b="b" l="l" r="r" t="t"/>
                <a:pathLst>
                  <a:path extrusionOk="0" h="414" w="653">
                    <a:moveTo>
                      <a:pt x="599" y="0"/>
                    </a:moveTo>
                    <a:cubicBezTo>
                      <a:pt x="452" y="0"/>
                      <a:pt x="0" y="406"/>
                      <a:pt x="151" y="413"/>
                    </a:cubicBezTo>
                    <a:cubicBezTo>
                      <a:pt x="152" y="413"/>
                      <a:pt x="152" y="413"/>
                      <a:pt x="153" y="413"/>
                    </a:cubicBezTo>
                    <a:cubicBezTo>
                      <a:pt x="287" y="413"/>
                      <a:pt x="639" y="85"/>
                      <a:pt x="639" y="85"/>
                    </a:cubicBezTo>
                    <a:cubicBezTo>
                      <a:pt x="653" y="25"/>
                      <a:pt x="635" y="0"/>
                      <a:pt x="59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0" name="Google Shape;17050;p100"/>
              <p:cNvSpPr/>
              <p:nvPr/>
            </p:nvSpPr>
            <p:spPr>
              <a:xfrm>
                <a:off x="2146415" y="2545546"/>
                <a:ext cx="25148" cy="5662"/>
              </a:xfrm>
              <a:custGeom>
                <a:rect b="b" l="l" r="r" t="t"/>
                <a:pathLst>
                  <a:path extrusionOk="0" h="179" w="795">
                    <a:moveTo>
                      <a:pt x="230" y="1"/>
                    </a:moveTo>
                    <a:cubicBezTo>
                      <a:pt x="99" y="1"/>
                      <a:pt x="1" y="23"/>
                      <a:pt x="48" y="73"/>
                    </a:cubicBezTo>
                    <a:cubicBezTo>
                      <a:pt x="139" y="168"/>
                      <a:pt x="625" y="179"/>
                      <a:pt x="625" y="179"/>
                    </a:cubicBezTo>
                    <a:cubicBezTo>
                      <a:pt x="794" y="69"/>
                      <a:pt x="461" y="1"/>
                      <a:pt x="23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1" name="Google Shape;17051;p100"/>
              <p:cNvSpPr/>
              <p:nvPr/>
            </p:nvSpPr>
            <p:spPr>
              <a:xfrm>
                <a:off x="2168336" y="2534032"/>
                <a:ext cx="24389" cy="5251"/>
              </a:xfrm>
              <a:custGeom>
                <a:rect b="b" l="l" r="r" t="t"/>
                <a:pathLst>
                  <a:path extrusionOk="0" h="166" w="771">
                    <a:moveTo>
                      <a:pt x="519" y="0"/>
                    </a:moveTo>
                    <a:cubicBezTo>
                      <a:pt x="304" y="0"/>
                      <a:pt x="0" y="71"/>
                      <a:pt x="93" y="134"/>
                    </a:cubicBezTo>
                    <a:cubicBezTo>
                      <a:pt x="125" y="157"/>
                      <a:pt x="192" y="165"/>
                      <a:pt x="269" y="165"/>
                    </a:cubicBezTo>
                    <a:cubicBezTo>
                      <a:pt x="447" y="165"/>
                      <a:pt x="680" y="123"/>
                      <a:pt x="680" y="123"/>
                    </a:cubicBezTo>
                    <a:cubicBezTo>
                      <a:pt x="770" y="33"/>
                      <a:pt x="665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2" name="Google Shape;17052;p100"/>
              <p:cNvSpPr/>
              <p:nvPr/>
            </p:nvSpPr>
            <p:spPr>
              <a:xfrm>
                <a:off x="2171214" y="2565032"/>
                <a:ext cx="24832" cy="4935"/>
              </a:xfrm>
              <a:custGeom>
                <a:rect b="b" l="l" r="r" t="t"/>
                <a:pathLst>
                  <a:path extrusionOk="0" h="156" w="785">
                    <a:moveTo>
                      <a:pt x="354" y="1"/>
                    </a:moveTo>
                    <a:cubicBezTo>
                      <a:pt x="173" y="1"/>
                      <a:pt x="1" y="34"/>
                      <a:pt x="66" y="92"/>
                    </a:cubicBezTo>
                    <a:cubicBezTo>
                      <a:pt x="124" y="145"/>
                      <a:pt x="321" y="156"/>
                      <a:pt x="470" y="156"/>
                    </a:cubicBezTo>
                    <a:cubicBezTo>
                      <a:pt x="571" y="156"/>
                      <a:pt x="650" y="151"/>
                      <a:pt x="650" y="151"/>
                    </a:cubicBezTo>
                    <a:cubicBezTo>
                      <a:pt x="785" y="46"/>
                      <a:pt x="564" y="1"/>
                      <a:pt x="35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3" name="Google Shape;17053;p100"/>
              <p:cNvSpPr/>
              <p:nvPr/>
            </p:nvSpPr>
            <p:spPr>
              <a:xfrm>
                <a:off x="2192155" y="2550955"/>
                <a:ext cx="25274" cy="6232"/>
              </a:xfrm>
              <a:custGeom>
                <a:rect b="b" l="l" r="r" t="t"/>
                <a:pathLst>
                  <a:path extrusionOk="0" h="197" w="799">
                    <a:moveTo>
                      <a:pt x="185" y="1"/>
                    </a:moveTo>
                    <a:cubicBezTo>
                      <a:pt x="75" y="1"/>
                      <a:pt x="1" y="20"/>
                      <a:pt x="41" y="66"/>
                    </a:cubicBezTo>
                    <a:cubicBezTo>
                      <a:pt x="127" y="166"/>
                      <a:pt x="614" y="197"/>
                      <a:pt x="614" y="197"/>
                    </a:cubicBezTo>
                    <a:cubicBezTo>
                      <a:pt x="798" y="86"/>
                      <a:pt x="414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4" name="Google Shape;17054;p100"/>
              <p:cNvSpPr/>
              <p:nvPr/>
            </p:nvSpPr>
            <p:spPr>
              <a:xfrm>
                <a:off x="2142967" y="2559211"/>
                <a:ext cx="23851" cy="12020"/>
              </a:xfrm>
              <a:custGeom>
                <a:rect b="b" l="l" r="r" t="t"/>
                <a:pathLst>
                  <a:path extrusionOk="0" h="380" w="754">
                    <a:moveTo>
                      <a:pt x="42" y="1"/>
                    </a:moveTo>
                    <a:cubicBezTo>
                      <a:pt x="14" y="1"/>
                      <a:pt x="0" y="13"/>
                      <a:pt x="10" y="41"/>
                    </a:cubicBezTo>
                    <a:cubicBezTo>
                      <a:pt x="53" y="166"/>
                      <a:pt x="491" y="379"/>
                      <a:pt x="491" y="379"/>
                    </a:cubicBezTo>
                    <a:cubicBezTo>
                      <a:pt x="754" y="340"/>
                      <a:pt x="191" y="1"/>
                      <a:pt x="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5" name="Google Shape;17055;p100"/>
              <p:cNvSpPr/>
              <p:nvPr/>
            </p:nvSpPr>
            <p:spPr>
              <a:xfrm>
                <a:off x="2129365" y="2567467"/>
                <a:ext cx="11388" cy="19739"/>
              </a:xfrm>
              <a:custGeom>
                <a:rect b="b" l="l" r="r" t="t"/>
                <a:pathLst>
                  <a:path extrusionOk="0" h="624" w="360">
                    <a:moveTo>
                      <a:pt x="82" y="0"/>
                    </a:moveTo>
                    <a:cubicBezTo>
                      <a:pt x="72" y="0"/>
                      <a:pt x="64" y="7"/>
                      <a:pt x="58" y="21"/>
                    </a:cubicBezTo>
                    <a:cubicBezTo>
                      <a:pt x="0" y="141"/>
                      <a:pt x="166" y="600"/>
                      <a:pt x="166" y="600"/>
                    </a:cubicBezTo>
                    <a:cubicBezTo>
                      <a:pt x="190" y="616"/>
                      <a:pt x="209" y="624"/>
                      <a:pt x="224" y="624"/>
                    </a:cubicBezTo>
                    <a:cubicBezTo>
                      <a:pt x="360" y="624"/>
                      <a:pt x="172" y="0"/>
                      <a:pt x="8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6" name="Google Shape;17056;p100"/>
              <p:cNvSpPr/>
              <p:nvPr/>
            </p:nvSpPr>
            <p:spPr>
              <a:xfrm>
                <a:off x="2154418" y="2588535"/>
                <a:ext cx="14614" cy="18473"/>
              </a:xfrm>
              <a:custGeom>
                <a:rect b="b" l="l" r="r" t="t"/>
                <a:pathLst>
                  <a:path extrusionOk="0" h="584" w="462">
                    <a:moveTo>
                      <a:pt x="57" y="1"/>
                    </a:moveTo>
                    <a:cubicBezTo>
                      <a:pt x="46" y="1"/>
                      <a:pt x="37" y="9"/>
                      <a:pt x="33" y="27"/>
                    </a:cubicBezTo>
                    <a:cubicBezTo>
                      <a:pt x="0" y="155"/>
                      <a:pt x="255" y="571"/>
                      <a:pt x="255" y="571"/>
                    </a:cubicBezTo>
                    <a:cubicBezTo>
                      <a:pt x="275" y="580"/>
                      <a:pt x="292" y="584"/>
                      <a:pt x="305" y="584"/>
                    </a:cubicBezTo>
                    <a:cubicBezTo>
                      <a:pt x="461" y="584"/>
                      <a:pt x="15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7" name="Google Shape;17057;p100"/>
              <p:cNvSpPr/>
              <p:nvPr/>
            </p:nvSpPr>
            <p:spPr>
              <a:xfrm>
                <a:off x="2123323" y="2591730"/>
                <a:ext cx="12716" cy="19296"/>
              </a:xfrm>
              <a:custGeom>
                <a:rect b="b" l="l" r="r" t="t"/>
                <a:pathLst>
                  <a:path extrusionOk="0" h="610" w="402">
                    <a:moveTo>
                      <a:pt x="72" y="0"/>
                    </a:moveTo>
                    <a:cubicBezTo>
                      <a:pt x="62" y="0"/>
                      <a:pt x="54" y="7"/>
                      <a:pt x="48" y="23"/>
                    </a:cubicBezTo>
                    <a:cubicBezTo>
                      <a:pt x="1" y="148"/>
                      <a:pt x="203" y="590"/>
                      <a:pt x="203" y="590"/>
                    </a:cubicBezTo>
                    <a:cubicBezTo>
                      <a:pt x="225" y="604"/>
                      <a:pt x="244" y="610"/>
                      <a:pt x="258" y="610"/>
                    </a:cubicBezTo>
                    <a:cubicBezTo>
                      <a:pt x="402" y="610"/>
                      <a:pt x="165" y="0"/>
                      <a:pt x="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8" name="Google Shape;17058;p100"/>
              <p:cNvSpPr/>
              <p:nvPr/>
            </p:nvSpPr>
            <p:spPr>
              <a:xfrm>
                <a:off x="2146889" y="2612828"/>
                <a:ext cx="10692" cy="19897"/>
              </a:xfrm>
              <a:custGeom>
                <a:rect b="b" l="l" r="r" t="t"/>
                <a:pathLst>
                  <a:path extrusionOk="0" h="629" w="338">
                    <a:moveTo>
                      <a:pt x="88" y="0"/>
                    </a:moveTo>
                    <a:cubicBezTo>
                      <a:pt x="79" y="0"/>
                      <a:pt x="71" y="7"/>
                      <a:pt x="63" y="20"/>
                    </a:cubicBezTo>
                    <a:cubicBezTo>
                      <a:pt x="0" y="136"/>
                      <a:pt x="148" y="602"/>
                      <a:pt x="148" y="602"/>
                    </a:cubicBezTo>
                    <a:cubicBezTo>
                      <a:pt x="171" y="620"/>
                      <a:pt x="190" y="628"/>
                      <a:pt x="205" y="628"/>
                    </a:cubicBezTo>
                    <a:cubicBezTo>
                      <a:pt x="338" y="628"/>
                      <a:pt x="177" y="0"/>
                      <a:pt x="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59" name="Google Shape;17059;p100"/>
              <p:cNvSpPr/>
              <p:nvPr/>
            </p:nvSpPr>
            <p:spPr>
              <a:xfrm>
                <a:off x="2102635" y="2562754"/>
                <a:ext cx="15721" cy="16923"/>
              </a:xfrm>
              <a:custGeom>
                <a:rect b="b" l="l" r="r" t="t"/>
                <a:pathLst>
                  <a:path extrusionOk="0" h="535" w="497">
                    <a:moveTo>
                      <a:pt x="381" y="0"/>
                    </a:moveTo>
                    <a:cubicBezTo>
                      <a:pt x="377" y="0"/>
                      <a:pt x="372" y="1"/>
                      <a:pt x="367" y="3"/>
                    </a:cubicBezTo>
                    <a:cubicBezTo>
                      <a:pt x="238" y="38"/>
                      <a:pt x="0" y="462"/>
                      <a:pt x="0" y="462"/>
                    </a:cubicBezTo>
                    <a:cubicBezTo>
                      <a:pt x="5" y="513"/>
                      <a:pt x="22" y="534"/>
                      <a:pt x="47" y="534"/>
                    </a:cubicBezTo>
                    <a:cubicBezTo>
                      <a:pt x="172" y="534"/>
                      <a:pt x="496" y="0"/>
                      <a:pt x="38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0" name="Google Shape;17060;p100"/>
              <p:cNvSpPr/>
              <p:nvPr/>
            </p:nvSpPr>
            <p:spPr>
              <a:xfrm>
                <a:off x="2076443" y="2559939"/>
                <a:ext cx="22522" cy="10281"/>
              </a:xfrm>
              <a:custGeom>
                <a:rect b="b" l="l" r="r" t="t"/>
                <a:pathLst>
                  <a:path extrusionOk="0" h="325" w="712">
                    <a:moveTo>
                      <a:pt x="548" y="0"/>
                    </a:moveTo>
                    <a:cubicBezTo>
                      <a:pt x="397" y="0"/>
                      <a:pt x="30" y="232"/>
                      <a:pt x="30" y="232"/>
                    </a:cubicBezTo>
                    <a:cubicBezTo>
                      <a:pt x="0" y="299"/>
                      <a:pt x="23" y="325"/>
                      <a:pt x="73" y="325"/>
                    </a:cubicBezTo>
                    <a:cubicBezTo>
                      <a:pt x="241" y="325"/>
                      <a:pt x="712" y="37"/>
                      <a:pt x="572" y="3"/>
                    </a:cubicBezTo>
                    <a:cubicBezTo>
                      <a:pt x="565" y="1"/>
                      <a:pt x="557" y="0"/>
                      <a:pt x="54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1" name="Google Shape;17061;p100"/>
              <p:cNvSpPr/>
              <p:nvPr/>
            </p:nvSpPr>
            <p:spPr>
              <a:xfrm>
                <a:off x="2063474" y="2581196"/>
                <a:ext cx="17872" cy="15500"/>
              </a:xfrm>
              <a:custGeom>
                <a:rect b="b" l="l" r="r" t="t"/>
                <a:pathLst>
                  <a:path extrusionOk="0" h="490" w="565">
                    <a:moveTo>
                      <a:pt x="434" y="0"/>
                    </a:moveTo>
                    <a:cubicBezTo>
                      <a:pt x="431" y="0"/>
                      <a:pt x="428" y="0"/>
                      <a:pt x="425" y="1"/>
                    </a:cubicBezTo>
                    <a:cubicBezTo>
                      <a:pt x="295" y="21"/>
                      <a:pt x="3" y="412"/>
                      <a:pt x="3" y="412"/>
                    </a:cubicBezTo>
                    <a:cubicBezTo>
                      <a:pt x="1" y="467"/>
                      <a:pt x="18" y="489"/>
                      <a:pt x="46" y="489"/>
                    </a:cubicBezTo>
                    <a:cubicBezTo>
                      <a:pt x="179" y="489"/>
                      <a:pt x="565" y="0"/>
                      <a:pt x="43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2" name="Google Shape;17062;p100"/>
              <p:cNvSpPr/>
              <p:nvPr/>
            </p:nvSpPr>
            <p:spPr>
              <a:xfrm>
                <a:off x="2047531" y="2553992"/>
                <a:ext cx="19834" cy="13887"/>
              </a:xfrm>
              <a:custGeom>
                <a:rect b="b" l="l" r="r" t="t"/>
                <a:pathLst>
                  <a:path extrusionOk="0" h="439" w="627">
                    <a:moveTo>
                      <a:pt x="478" y="0"/>
                    </a:moveTo>
                    <a:cubicBezTo>
                      <a:pt x="478" y="0"/>
                      <a:pt x="477" y="0"/>
                      <a:pt x="477" y="0"/>
                    </a:cubicBezTo>
                    <a:cubicBezTo>
                      <a:pt x="344" y="2"/>
                      <a:pt x="10" y="357"/>
                      <a:pt x="10" y="357"/>
                    </a:cubicBezTo>
                    <a:cubicBezTo>
                      <a:pt x="1" y="415"/>
                      <a:pt x="18" y="439"/>
                      <a:pt x="51" y="439"/>
                    </a:cubicBezTo>
                    <a:cubicBezTo>
                      <a:pt x="193" y="439"/>
                      <a:pt x="627" y="0"/>
                      <a:pt x="47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3" name="Google Shape;17063;p100"/>
              <p:cNvSpPr/>
              <p:nvPr/>
            </p:nvSpPr>
            <p:spPr>
              <a:xfrm>
                <a:off x="2035479" y="2584106"/>
                <a:ext cx="21384" cy="12147"/>
              </a:xfrm>
              <a:custGeom>
                <a:rect b="b" l="l" r="r" t="t"/>
                <a:pathLst>
                  <a:path extrusionOk="0" h="384" w="676">
                    <a:moveTo>
                      <a:pt x="518" y="0"/>
                    </a:moveTo>
                    <a:cubicBezTo>
                      <a:pt x="377" y="0"/>
                      <a:pt x="19" y="295"/>
                      <a:pt x="19" y="295"/>
                    </a:cubicBezTo>
                    <a:cubicBezTo>
                      <a:pt x="0" y="359"/>
                      <a:pt x="19" y="384"/>
                      <a:pt x="60" y="384"/>
                    </a:cubicBezTo>
                    <a:cubicBezTo>
                      <a:pt x="214" y="384"/>
                      <a:pt x="676" y="16"/>
                      <a:pt x="527" y="0"/>
                    </a:cubicBezTo>
                    <a:cubicBezTo>
                      <a:pt x="524" y="0"/>
                      <a:pt x="521" y="0"/>
                      <a:pt x="51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4" name="Google Shape;17064;p100"/>
              <p:cNvSpPr/>
              <p:nvPr/>
            </p:nvSpPr>
            <p:spPr>
              <a:xfrm>
                <a:off x="2074356" y="2539378"/>
                <a:ext cx="24357" cy="5504"/>
              </a:xfrm>
              <a:custGeom>
                <a:rect b="b" l="l" r="r" t="t"/>
                <a:pathLst>
                  <a:path extrusionOk="0" h="174" w="770">
                    <a:moveTo>
                      <a:pt x="520" y="0"/>
                    </a:moveTo>
                    <a:cubicBezTo>
                      <a:pt x="340" y="0"/>
                      <a:pt x="85" y="53"/>
                      <a:pt x="85" y="53"/>
                    </a:cubicBezTo>
                    <a:cubicBezTo>
                      <a:pt x="1" y="141"/>
                      <a:pt x="93" y="173"/>
                      <a:pt x="228" y="173"/>
                    </a:cubicBezTo>
                    <a:cubicBezTo>
                      <a:pt x="443" y="173"/>
                      <a:pt x="769" y="92"/>
                      <a:pt x="673" y="27"/>
                    </a:cubicBezTo>
                    <a:cubicBezTo>
                      <a:pt x="643" y="7"/>
                      <a:pt x="586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5" name="Google Shape;17065;p100"/>
              <p:cNvSpPr/>
              <p:nvPr/>
            </p:nvSpPr>
            <p:spPr>
              <a:xfrm>
                <a:off x="2065530" y="2509200"/>
                <a:ext cx="22681" cy="13602"/>
              </a:xfrm>
              <a:custGeom>
                <a:rect b="b" l="l" r="r" t="t"/>
                <a:pathLst>
                  <a:path extrusionOk="0" h="430" w="717">
                    <a:moveTo>
                      <a:pt x="273" y="0"/>
                    </a:moveTo>
                    <a:lnTo>
                      <a:pt x="273" y="0"/>
                    </a:lnTo>
                    <a:cubicBezTo>
                      <a:pt x="1" y="10"/>
                      <a:pt x="550" y="430"/>
                      <a:pt x="684" y="430"/>
                    </a:cubicBezTo>
                    <a:cubicBezTo>
                      <a:pt x="706" y="430"/>
                      <a:pt x="717" y="418"/>
                      <a:pt x="711" y="393"/>
                    </a:cubicBezTo>
                    <a:cubicBezTo>
                      <a:pt x="684" y="262"/>
                      <a:pt x="273" y="0"/>
                      <a:pt x="27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6" name="Google Shape;17066;p100"/>
              <p:cNvSpPr/>
              <p:nvPr/>
            </p:nvSpPr>
            <p:spPr>
              <a:xfrm>
                <a:off x="2037978" y="2510624"/>
                <a:ext cx="24484" cy="10755"/>
              </a:xfrm>
              <a:custGeom>
                <a:rect b="b" l="l" r="r" t="t"/>
                <a:pathLst>
                  <a:path extrusionOk="0" h="340" w="774">
                    <a:moveTo>
                      <a:pt x="252" y="1"/>
                    </a:moveTo>
                    <a:lnTo>
                      <a:pt x="252" y="1"/>
                    </a:lnTo>
                    <a:cubicBezTo>
                      <a:pt x="1" y="61"/>
                      <a:pt x="559" y="339"/>
                      <a:pt x="722" y="339"/>
                    </a:cubicBezTo>
                    <a:cubicBezTo>
                      <a:pt x="757" y="339"/>
                      <a:pt x="774" y="327"/>
                      <a:pt x="760" y="296"/>
                    </a:cubicBezTo>
                    <a:cubicBezTo>
                      <a:pt x="707" y="174"/>
                      <a:pt x="252" y="1"/>
                      <a:pt x="25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7" name="Google Shape;17067;p100"/>
              <p:cNvSpPr/>
              <p:nvPr/>
            </p:nvSpPr>
            <p:spPr>
              <a:xfrm>
                <a:off x="2065119" y="2486014"/>
                <a:ext cx="23598" cy="12432"/>
              </a:xfrm>
              <a:custGeom>
                <a:rect b="b" l="l" r="r" t="t"/>
                <a:pathLst>
                  <a:path extrusionOk="0" h="393" w="746">
                    <a:moveTo>
                      <a:pt x="267" y="0"/>
                    </a:moveTo>
                    <a:lnTo>
                      <a:pt x="267" y="0"/>
                    </a:lnTo>
                    <a:cubicBezTo>
                      <a:pt x="0" y="30"/>
                      <a:pt x="563" y="393"/>
                      <a:pt x="707" y="393"/>
                    </a:cubicBezTo>
                    <a:cubicBezTo>
                      <a:pt x="733" y="393"/>
                      <a:pt x="745" y="381"/>
                      <a:pt x="737" y="354"/>
                    </a:cubicBezTo>
                    <a:cubicBezTo>
                      <a:pt x="700" y="228"/>
                      <a:pt x="267" y="0"/>
                      <a:pt x="2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8" name="Google Shape;17068;p100"/>
              <p:cNvSpPr/>
              <p:nvPr/>
            </p:nvSpPr>
            <p:spPr>
              <a:xfrm>
                <a:off x="2034594" y="2482249"/>
                <a:ext cx="22143" cy="14140"/>
              </a:xfrm>
              <a:custGeom>
                <a:rect b="b" l="l" r="r" t="t"/>
                <a:pathLst>
                  <a:path extrusionOk="0" h="447" w="700">
                    <a:moveTo>
                      <a:pt x="272" y="0"/>
                    </a:moveTo>
                    <a:cubicBezTo>
                      <a:pt x="1" y="0"/>
                      <a:pt x="538" y="446"/>
                      <a:pt x="669" y="446"/>
                    </a:cubicBezTo>
                    <a:cubicBezTo>
                      <a:pt x="689" y="446"/>
                      <a:pt x="700" y="435"/>
                      <a:pt x="695" y="410"/>
                    </a:cubicBezTo>
                    <a:cubicBezTo>
                      <a:pt x="672" y="279"/>
                      <a:pt x="273" y="0"/>
                      <a:pt x="273" y="0"/>
                    </a:cubicBezTo>
                    <a:cubicBezTo>
                      <a:pt x="272" y="0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69" name="Google Shape;17069;p100"/>
              <p:cNvSpPr/>
              <p:nvPr/>
            </p:nvSpPr>
            <p:spPr>
              <a:xfrm>
                <a:off x="2128732" y="2471273"/>
                <a:ext cx="12526" cy="18600"/>
              </a:xfrm>
              <a:custGeom>
                <a:rect b="b" l="l" r="r" t="t"/>
                <a:pathLst>
                  <a:path extrusionOk="0" h="588" w="396">
                    <a:moveTo>
                      <a:pt x="343" y="1"/>
                    </a:moveTo>
                    <a:cubicBezTo>
                      <a:pt x="223" y="1"/>
                      <a:pt x="1" y="587"/>
                      <a:pt x="101" y="587"/>
                    </a:cubicBezTo>
                    <a:cubicBezTo>
                      <a:pt x="107" y="587"/>
                      <a:pt x="113" y="586"/>
                      <a:pt x="121" y="582"/>
                    </a:cubicBezTo>
                    <a:cubicBezTo>
                      <a:pt x="239" y="525"/>
                      <a:pt x="395" y="64"/>
                      <a:pt x="395" y="64"/>
                    </a:cubicBezTo>
                    <a:cubicBezTo>
                      <a:pt x="383" y="19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0" name="Google Shape;17070;p100"/>
              <p:cNvSpPr/>
              <p:nvPr/>
            </p:nvSpPr>
            <p:spPr>
              <a:xfrm>
                <a:off x="2131010" y="2501008"/>
                <a:ext cx="12526" cy="18568"/>
              </a:xfrm>
              <a:custGeom>
                <a:rect b="b" l="l" r="r" t="t"/>
                <a:pathLst>
                  <a:path extrusionOk="0" h="587" w="396">
                    <a:moveTo>
                      <a:pt x="343" y="0"/>
                    </a:moveTo>
                    <a:cubicBezTo>
                      <a:pt x="223" y="0"/>
                      <a:pt x="1" y="587"/>
                      <a:pt x="101" y="587"/>
                    </a:cubicBezTo>
                    <a:cubicBezTo>
                      <a:pt x="106" y="587"/>
                      <a:pt x="113" y="585"/>
                      <a:pt x="120" y="581"/>
                    </a:cubicBezTo>
                    <a:cubicBezTo>
                      <a:pt x="239" y="524"/>
                      <a:pt x="395" y="63"/>
                      <a:pt x="395" y="63"/>
                    </a:cubicBezTo>
                    <a:cubicBezTo>
                      <a:pt x="383" y="19"/>
                      <a:pt x="364" y="0"/>
                      <a:pt x="34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1" name="Google Shape;17071;p100"/>
              <p:cNvSpPr/>
              <p:nvPr/>
            </p:nvSpPr>
            <p:spPr>
              <a:xfrm>
                <a:off x="2109911" y="2492150"/>
                <a:ext cx="9648" cy="20087"/>
              </a:xfrm>
              <a:custGeom>
                <a:rect b="b" l="l" r="r" t="t"/>
                <a:pathLst>
                  <a:path extrusionOk="0" h="635" w="305">
                    <a:moveTo>
                      <a:pt x="130" y="0"/>
                    </a:moveTo>
                    <a:cubicBezTo>
                      <a:pt x="0" y="0"/>
                      <a:pt x="120" y="635"/>
                      <a:pt x="211" y="635"/>
                    </a:cubicBezTo>
                    <a:cubicBezTo>
                      <a:pt x="220" y="635"/>
                      <a:pt x="228" y="629"/>
                      <a:pt x="236" y="616"/>
                    </a:cubicBezTo>
                    <a:cubicBezTo>
                      <a:pt x="305" y="503"/>
                      <a:pt x="189" y="31"/>
                      <a:pt x="189" y="31"/>
                    </a:cubicBezTo>
                    <a:cubicBezTo>
                      <a:pt x="165" y="10"/>
                      <a:pt x="146" y="0"/>
                      <a:pt x="13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2" name="Google Shape;17072;p100"/>
              <p:cNvSpPr/>
              <p:nvPr/>
            </p:nvSpPr>
            <p:spPr>
              <a:xfrm>
                <a:off x="2096372" y="2522866"/>
                <a:ext cx="22649" cy="13570"/>
              </a:xfrm>
              <a:custGeom>
                <a:rect b="b" l="l" r="r" t="t"/>
                <a:pathLst>
                  <a:path extrusionOk="0" h="429" w="716">
                    <a:moveTo>
                      <a:pt x="272" y="1"/>
                    </a:moveTo>
                    <a:cubicBezTo>
                      <a:pt x="0" y="8"/>
                      <a:pt x="551" y="428"/>
                      <a:pt x="684" y="428"/>
                    </a:cubicBezTo>
                    <a:cubicBezTo>
                      <a:pt x="705" y="428"/>
                      <a:pt x="715" y="417"/>
                      <a:pt x="710" y="392"/>
                    </a:cubicBezTo>
                    <a:cubicBezTo>
                      <a:pt x="682" y="261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073" name="Google Shape;17073;p100"/>
            <p:cNvGrpSpPr/>
            <p:nvPr/>
          </p:nvGrpSpPr>
          <p:grpSpPr>
            <a:xfrm>
              <a:off x="379585" y="1127647"/>
              <a:ext cx="235599" cy="224844"/>
              <a:chOff x="1690685" y="2722372"/>
              <a:chExt cx="235599" cy="224844"/>
            </a:xfrm>
          </p:grpSpPr>
          <p:sp>
            <p:nvSpPr>
              <p:cNvPr id="17074" name="Google Shape;17074;p100"/>
              <p:cNvSpPr/>
              <p:nvPr/>
            </p:nvSpPr>
            <p:spPr>
              <a:xfrm>
                <a:off x="1690685" y="2722372"/>
                <a:ext cx="235599" cy="224844"/>
              </a:xfrm>
              <a:custGeom>
                <a:rect b="b" l="l" r="r" t="t"/>
                <a:pathLst>
                  <a:path extrusionOk="0" h="7108" w="7448">
                    <a:moveTo>
                      <a:pt x="2139" y="1"/>
                    </a:moveTo>
                    <a:cubicBezTo>
                      <a:pt x="2139" y="1"/>
                      <a:pt x="2139" y="1"/>
                      <a:pt x="2138" y="1"/>
                    </a:cubicBezTo>
                    <a:cubicBezTo>
                      <a:pt x="1806" y="4"/>
                      <a:pt x="2511" y="2709"/>
                      <a:pt x="2511" y="2709"/>
                    </a:cubicBezTo>
                    <a:cubicBezTo>
                      <a:pt x="2511" y="2709"/>
                      <a:pt x="1" y="3664"/>
                      <a:pt x="191" y="3834"/>
                    </a:cubicBezTo>
                    <a:cubicBezTo>
                      <a:pt x="383" y="4005"/>
                      <a:pt x="2833" y="4607"/>
                      <a:pt x="2833" y="4607"/>
                    </a:cubicBezTo>
                    <a:cubicBezTo>
                      <a:pt x="2833" y="4607"/>
                      <a:pt x="3232" y="7093"/>
                      <a:pt x="3503" y="7107"/>
                    </a:cubicBezTo>
                    <a:cubicBezTo>
                      <a:pt x="3504" y="7107"/>
                      <a:pt x="3505" y="7107"/>
                      <a:pt x="3506" y="7107"/>
                    </a:cubicBezTo>
                    <a:cubicBezTo>
                      <a:pt x="3782" y="7107"/>
                      <a:pt x="4866" y="5173"/>
                      <a:pt x="4866" y="5173"/>
                    </a:cubicBezTo>
                    <a:cubicBezTo>
                      <a:pt x="4866" y="5173"/>
                      <a:pt x="6473" y="5608"/>
                      <a:pt x="6960" y="5608"/>
                    </a:cubicBezTo>
                    <a:cubicBezTo>
                      <a:pt x="7022" y="5608"/>
                      <a:pt x="7065" y="5601"/>
                      <a:pt x="7085" y="5585"/>
                    </a:cubicBezTo>
                    <a:cubicBezTo>
                      <a:pt x="7269" y="5445"/>
                      <a:pt x="5764" y="3459"/>
                      <a:pt x="5764" y="3459"/>
                    </a:cubicBezTo>
                    <a:cubicBezTo>
                      <a:pt x="5764" y="3459"/>
                      <a:pt x="7448" y="953"/>
                      <a:pt x="7063" y="940"/>
                    </a:cubicBezTo>
                    <a:cubicBezTo>
                      <a:pt x="7056" y="940"/>
                      <a:pt x="7049" y="940"/>
                      <a:pt x="7043" y="940"/>
                    </a:cubicBezTo>
                    <a:cubicBezTo>
                      <a:pt x="6399" y="940"/>
                      <a:pt x="4461" y="1874"/>
                      <a:pt x="4461" y="1874"/>
                    </a:cubicBezTo>
                    <a:cubicBezTo>
                      <a:pt x="4461" y="1874"/>
                      <a:pt x="2475" y="1"/>
                      <a:pt x="2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5" name="Google Shape;17075;p100"/>
              <p:cNvSpPr/>
              <p:nvPr/>
            </p:nvSpPr>
            <p:spPr>
              <a:xfrm>
                <a:off x="1878361" y="2771181"/>
                <a:ext cx="17872" cy="11672"/>
              </a:xfrm>
              <a:custGeom>
                <a:rect b="b" l="l" r="r" t="t"/>
                <a:pathLst>
                  <a:path extrusionOk="0" h="369" w="565">
                    <a:moveTo>
                      <a:pt x="518" y="1"/>
                    </a:moveTo>
                    <a:cubicBezTo>
                      <a:pt x="390" y="1"/>
                      <a:pt x="0" y="366"/>
                      <a:pt x="132" y="368"/>
                    </a:cubicBezTo>
                    <a:cubicBezTo>
                      <a:pt x="132" y="368"/>
                      <a:pt x="133" y="368"/>
                      <a:pt x="134" y="368"/>
                    </a:cubicBezTo>
                    <a:cubicBezTo>
                      <a:pt x="252" y="368"/>
                      <a:pt x="554" y="75"/>
                      <a:pt x="554" y="75"/>
                    </a:cubicBezTo>
                    <a:cubicBezTo>
                      <a:pt x="565" y="22"/>
                      <a:pt x="549" y="1"/>
                      <a:pt x="51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6" name="Google Shape;17076;p100"/>
              <p:cNvSpPr/>
              <p:nvPr/>
            </p:nvSpPr>
            <p:spPr>
              <a:xfrm>
                <a:off x="1862987" y="2791267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1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4" y="367"/>
                      <a:pt x="135" y="367"/>
                      <a:pt x="136" y="367"/>
                    </a:cubicBezTo>
                    <a:cubicBezTo>
                      <a:pt x="254" y="367"/>
                      <a:pt x="556" y="74"/>
                      <a:pt x="556" y="74"/>
                    </a:cubicBezTo>
                    <a:cubicBezTo>
                      <a:pt x="567" y="21"/>
                      <a:pt x="551" y="0"/>
                      <a:pt x="52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7" name="Google Shape;17077;p100"/>
              <p:cNvSpPr/>
              <p:nvPr/>
            </p:nvSpPr>
            <p:spPr>
              <a:xfrm>
                <a:off x="1859508" y="2809551"/>
                <a:ext cx="17936" cy="11641"/>
              </a:xfrm>
              <a:custGeom>
                <a:rect b="b" l="l" r="r" t="t"/>
                <a:pathLst>
                  <a:path extrusionOk="0" h="368" w="567">
                    <a:moveTo>
                      <a:pt x="520" y="1"/>
                    </a:moveTo>
                    <a:cubicBezTo>
                      <a:pt x="391" y="1"/>
                      <a:pt x="1" y="366"/>
                      <a:pt x="133" y="368"/>
                    </a:cubicBezTo>
                    <a:cubicBezTo>
                      <a:pt x="134" y="368"/>
                      <a:pt x="134" y="368"/>
                      <a:pt x="135" y="368"/>
                    </a:cubicBezTo>
                    <a:cubicBezTo>
                      <a:pt x="252" y="368"/>
                      <a:pt x="556" y="74"/>
                      <a:pt x="556" y="74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8" name="Google Shape;17078;p100"/>
              <p:cNvSpPr/>
              <p:nvPr/>
            </p:nvSpPr>
            <p:spPr>
              <a:xfrm>
                <a:off x="1830406" y="2830587"/>
                <a:ext cx="21067" cy="5472"/>
              </a:xfrm>
              <a:custGeom>
                <a:rect b="b" l="l" r="r" t="t"/>
                <a:pathLst>
                  <a:path extrusionOk="0" h="173" w="666">
                    <a:moveTo>
                      <a:pt x="519" y="0"/>
                    </a:moveTo>
                    <a:cubicBezTo>
                      <a:pt x="335" y="0"/>
                      <a:pt x="1" y="103"/>
                      <a:pt x="97" y="157"/>
                    </a:cubicBezTo>
                    <a:cubicBezTo>
                      <a:pt x="117" y="168"/>
                      <a:pt x="149" y="173"/>
                      <a:pt x="187" y="173"/>
                    </a:cubicBezTo>
                    <a:cubicBezTo>
                      <a:pt x="343" y="173"/>
                      <a:pt x="607" y="98"/>
                      <a:pt x="607" y="98"/>
                    </a:cubicBezTo>
                    <a:cubicBezTo>
                      <a:pt x="666" y="26"/>
                      <a:pt x="611" y="0"/>
                      <a:pt x="51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79" name="Google Shape;17079;p100"/>
              <p:cNvSpPr/>
              <p:nvPr/>
            </p:nvSpPr>
            <p:spPr>
              <a:xfrm>
                <a:off x="1841287" y="2845833"/>
                <a:ext cx="20529" cy="11008"/>
              </a:xfrm>
              <a:custGeom>
                <a:rect b="b" l="l" r="r" t="t"/>
                <a:pathLst>
                  <a:path extrusionOk="0" h="348" w="649">
                    <a:moveTo>
                      <a:pt x="35" y="1"/>
                    </a:moveTo>
                    <a:cubicBezTo>
                      <a:pt x="12" y="1"/>
                      <a:pt x="1" y="11"/>
                      <a:pt x="8" y="36"/>
                    </a:cubicBezTo>
                    <a:cubicBezTo>
                      <a:pt x="39" y="146"/>
                      <a:pt x="416" y="348"/>
                      <a:pt x="416" y="348"/>
                    </a:cubicBezTo>
                    <a:cubicBezTo>
                      <a:pt x="649" y="322"/>
                      <a:pt x="161" y="1"/>
                      <a:pt x="3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0" name="Google Shape;17080;p100"/>
              <p:cNvSpPr/>
              <p:nvPr/>
            </p:nvSpPr>
            <p:spPr>
              <a:xfrm>
                <a:off x="1862956" y="2847478"/>
                <a:ext cx="21858" cy="8478"/>
              </a:xfrm>
              <a:custGeom>
                <a:rect b="b" l="l" r="r" t="t"/>
                <a:pathLst>
                  <a:path extrusionOk="0" h="268" w="691">
                    <a:moveTo>
                      <a:pt x="57" y="1"/>
                    </a:moveTo>
                    <a:cubicBezTo>
                      <a:pt x="20" y="1"/>
                      <a:pt x="1" y="12"/>
                      <a:pt x="16" y="41"/>
                    </a:cubicBezTo>
                    <a:cubicBezTo>
                      <a:pt x="70" y="144"/>
                      <a:pt x="478" y="267"/>
                      <a:pt x="478" y="267"/>
                    </a:cubicBezTo>
                    <a:cubicBezTo>
                      <a:pt x="690" y="201"/>
                      <a:pt x="213" y="1"/>
                      <a:pt x="5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1" name="Google Shape;17081;p100"/>
              <p:cNvSpPr/>
              <p:nvPr/>
            </p:nvSpPr>
            <p:spPr>
              <a:xfrm>
                <a:off x="1852897" y="2871519"/>
                <a:ext cx="21194" cy="10028"/>
              </a:xfrm>
              <a:custGeom>
                <a:rect b="b" l="l" r="r" t="t"/>
                <a:pathLst>
                  <a:path extrusionOk="0" h="317" w="670">
                    <a:moveTo>
                      <a:pt x="40" y="1"/>
                    </a:moveTo>
                    <a:cubicBezTo>
                      <a:pt x="13" y="1"/>
                      <a:pt x="0" y="12"/>
                      <a:pt x="10" y="37"/>
                    </a:cubicBezTo>
                    <a:cubicBezTo>
                      <a:pt x="52" y="144"/>
                      <a:pt x="443" y="316"/>
                      <a:pt x="443" y="316"/>
                    </a:cubicBezTo>
                    <a:cubicBezTo>
                      <a:pt x="670" y="273"/>
                      <a:pt x="176" y="1"/>
                      <a:pt x="4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2" name="Google Shape;17082;p100"/>
              <p:cNvSpPr/>
              <p:nvPr/>
            </p:nvSpPr>
            <p:spPr>
              <a:xfrm>
                <a:off x="1874660" y="2868134"/>
                <a:ext cx="20118" cy="11546"/>
              </a:xfrm>
              <a:custGeom>
                <a:rect b="b" l="l" r="r" t="t"/>
                <a:pathLst>
                  <a:path extrusionOk="0" h="365" w="636">
                    <a:moveTo>
                      <a:pt x="31" y="0"/>
                    </a:moveTo>
                    <a:cubicBezTo>
                      <a:pt x="11" y="0"/>
                      <a:pt x="1" y="10"/>
                      <a:pt x="7" y="34"/>
                    </a:cubicBezTo>
                    <a:cubicBezTo>
                      <a:pt x="34" y="147"/>
                      <a:pt x="400" y="364"/>
                      <a:pt x="400" y="364"/>
                    </a:cubicBezTo>
                    <a:cubicBezTo>
                      <a:pt x="635" y="350"/>
                      <a:pt x="151" y="0"/>
                      <a:pt x="31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3" name="Google Shape;17083;p100"/>
              <p:cNvSpPr/>
              <p:nvPr/>
            </p:nvSpPr>
            <p:spPr>
              <a:xfrm>
                <a:off x="1832272" y="2854090"/>
                <a:ext cx="14076" cy="15468"/>
              </a:xfrm>
              <a:custGeom>
                <a:rect b="b" l="l" r="r" t="t"/>
                <a:pathLst>
                  <a:path extrusionOk="0" h="489" w="445">
                    <a:moveTo>
                      <a:pt x="38" y="1"/>
                    </a:moveTo>
                    <a:cubicBezTo>
                      <a:pt x="27" y="1"/>
                      <a:pt x="19" y="8"/>
                      <a:pt x="16" y="25"/>
                    </a:cubicBezTo>
                    <a:cubicBezTo>
                      <a:pt x="1" y="141"/>
                      <a:pt x="257" y="481"/>
                      <a:pt x="257" y="481"/>
                    </a:cubicBezTo>
                    <a:cubicBezTo>
                      <a:pt x="273" y="486"/>
                      <a:pt x="286" y="489"/>
                      <a:pt x="296" y="489"/>
                    </a:cubicBezTo>
                    <a:cubicBezTo>
                      <a:pt x="445" y="489"/>
                      <a:pt x="127" y="1"/>
                      <a:pt x="3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4" name="Google Shape;17084;p100"/>
              <p:cNvSpPr/>
              <p:nvPr/>
            </p:nvSpPr>
            <p:spPr>
              <a:xfrm>
                <a:off x="1815728" y="2855734"/>
                <a:ext cx="7876" cy="17335"/>
              </a:xfrm>
              <a:custGeom>
                <a:rect b="b" l="l" r="r" t="t"/>
                <a:pathLst>
                  <a:path extrusionOk="0" h="548" w="249">
                    <a:moveTo>
                      <a:pt x="167" y="0"/>
                    </a:moveTo>
                    <a:cubicBezTo>
                      <a:pt x="161" y="0"/>
                      <a:pt x="155" y="3"/>
                      <a:pt x="147" y="9"/>
                    </a:cubicBezTo>
                    <a:cubicBezTo>
                      <a:pt x="54" y="81"/>
                      <a:pt x="1" y="503"/>
                      <a:pt x="1" y="503"/>
                    </a:cubicBezTo>
                    <a:cubicBezTo>
                      <a:pt x="17" y="534"/>
                      <a:pt x="33" y="548"/>
                      <a:pt x="50" y="548"/>
                    </a:cubicBezTo>
                    <a:cubicBezTo>
                      <a:pt x="153" y="548"/>
                      <a:pt x="248" y="0"/>
                      <a:pt x="167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5" name="Google Shape;17085;p100"/>
              <p:cNvSpPr/>
              <p:nvPr/>
            </p:nvSpPr>
            <p:spPr>
              <a:xfrm>
                <a:off x="1828381" y="2881800"/>
                <a:ext cx="5979" cy="17746"/>
              </a:xfrm>
              <a:custGeom>
                <a:rect b="b" l="l" r="r" t="t"/>
                <a:pathLst>
                  <a:path extrusionOk="0" h="561" w="189">
                    <a:moveTo>
                      <a:pt x="96" y="0"/>
                    </a:moveTo>
                    <a:cubicBezTo>
                      <a:pt x="89" y="0"/>
                      <a:pt x="82" y="4"/>
                      <a:pt x="75" y="13"/>
                    </a:cubicBezTo>
                    <a:cubicBezTo>
                      <a:pt x="0" y="99"/>
                      <a:pt x="31" y="525"/>
                      <a:pt x="31" y="525"/>
                    </a:cubicBezTo>
                    <a:cubicBezTo>
                      <a:pt x="50" y="550"/>
                      <a:pt x="67" y="561"/>
                      <a:pt x="82" y="561"/>
                    </a:cubicBezTo>
                    <a:cubicBezTo>
                      <a:pt x="188" y="561"/>
                      <a:pt x="174" y="0"/>
                      <a:pt x="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6" name="Google Shape;17086;p100"/>
              <p:cNvSpPr/>
              <p:nvPr/>
            </p:nvSpPr>
            <p:spPr>
              <a:xfrm>
                <a:off x="1802348" y="2872088"/>
                <a:ext cx="6548" cy="17556"/>
              </a:xfrm>
              <a:custGeom>
                <a:rect b="b" l="l" r="r" t="t"/>
                <a:pathLst>
                  <a:path extrusionOk="0" h="555" w="207">
                    <a:moveTo>
                      <a:pt x="125" y="0"/>
                    </a:moveTo>
                    <a:cubicBezTo>
                      <a:pt x="119" y="0"/>
                      <a:pt x="112" y="4"/>
                      <a:pt x="105" y="10"/>
                    </a:cubicBezTo>
                    <a:cubicBezTo>
                      <a:pt x="19" y="88"/>
                      <a:pt x="0" y="513"/>
                      <a:pt x="0" y="513"/>
                    </a:cubicBezTo>
                    <a:cubicBezTo>
                      <a:pt x="18" y="542"/>
                      <a:pt x="35" y="554"/>
                      <a:pt x="51" y="554"/>
                    </a:cubicBezTo>
                    <a:cubicBezTo>
                      <a:pt x="156" y="554"/>
                      <a:pt x="207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7" name="Google Shape;17087;p100"/>
              <p:cNvSpPr/>
              <p:nvPr/>
            </p:nvSpPr>
            <p:spPr>
              <a:xfrm>
                <a:off x="1810730" y="2898027"/>
                <a:ext cx="8509" cy="17176"/>
              </a:xfrm>
              <a:custGeom>
                <a:rect b="b" l="l" r="r" t="t"/>
                <a:pathLst>
                  <a:path extrusionOk="0" h="543" w="269">
                    <a:moveTo>
                      <a:pt x="185" y="1"/>
                    </a:moveTo>
                    <a:cubicBezTo>
                      <a:pt x="180" y="1"/>
                      <a:pt x="173" y="3"/>
                      <a:pt x="166" y="8"/>
                    </a:cubicBezTo>
                    <a:cubicBezTo>
                      <a:pt x="72" y="74"/>
                      <a:pt x="0" y="495"/>
                      <a:pt x="0" y="495"/>
                    </a:cubicBezTo>
                    <a:cubicBezTo>
                      <a:pt x="15" y="528"/>
                      <a:pt x="32" y="543"/>
                      <a:pt x="49" y="543"/>
                    </a:cubicBezTo>
                    <a:cubicBezTo>
                      <a:pt x="153" y="543"/>
                      <a:pt x="269" y="1"/>
                      <a:pt x="18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8" name="Google Shape;17088;p100"/>
              <p:cNvSpPr/>
              <p:nvPr/>
            </p:nvSpPr>
            <p:spPr>
              <a:xfrm>
                <a:off x="1793712" y="2844979"/>
                <a:ext cx="19581" cy="9363"/>
              </a:xfrm>
              <a:custGeom>
                <a:rect b="b" l="l" r="r" t="t"/>
                <a:pathLst>
                  <a:path extrusionOk="0" h="296" w="619">
                    <a:moveTo>
                      <a:pt x="475" y="1"/>
                    </a:moveTo>
                    <a:cubicBezTo>
                      <a:pt x="348" y="1"/>
                      <a:pt x="24" y="214"/>
                      <a:pt x="24" y="214"/>
                    </a:cubicBezTo>
                    <a:cubicBezTo>
                      <a:pt x="0" y="272"/>
                      <a:pt x="20" y="295"/>
                      <a:pt x="62" y="295"/>
                    </a:cubicBezTo>
                    <a:cubicBezTo>
                      <a:pt x="206" y="295"/>
                      <a:pt x="619" y="29"/>
                      <a:pt x="492" y="3"/>
                    </a:cubicBezTo>
                    <a:cubicBezTo>
                      <a:pt x="487" y="1"/>
                      <a:pt x="481" y="1"/>
                      <a:pt x="47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89" name="Google Shape;17089;p100"/>
              <p:cNvSpPr/>
              <p:nvPr/>
            </p:nvSpPr>
            <p:spPr>
              <a:xfrm>
                <a:off x="1775397" y="2833465"/>
                <a:ext cx="21668" cy="4270"/>
              </a:xfrm>
              <a:custGeom>
                <a:rect b="b" l="l" r="r" t="t"/>
                <a:pathLst>
                  <a:path extrusionOk="0" h="135" w="685">
                    <a:moveTo>
                      <a:pt x="323" y="0"/>
                    </a:moveTo>
                    <a:cubicBezTo>
                      <a:pt x="210" y="0"/>
                      <a:pt x="110" y="9"/>
                      <a:pt x="110" y="9"/>
                    </a:cubicBezTo>
                    <a:cubicBezTo>
                      <a:pt x="1" y="98"/>
                      <a:pt x="169" y="135"/>
                      <a:pt x="343" y="135"/>
                    </a:cubicBezTo>
                    <a:cubicBezTo>
                      <a:pt x="511" y="135"/>
                      <a:pt x="685" y="101"/>
                      <a:pt x="624" y="49"/>
                    </a:cubicBezTo>
                    <a:cubicBezTo>
                      <a:pt x="578" y="10"/>
                      <a:pt x="443" y="0"/>
                      <a:pt x="32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0" name="Google Shape;17090;p100"/>
              <p:cNvSpPr/>
              <p:nvPr/>
            </p:nvSpPr>
            <p:spPr>
              <a:xfrm>
                <a:off x="1756228" y="2844252"/>
                <a:ext cx="20403" cy="7655"/>
              </a:xfrm>
              <a:custGeom>
                <a:rect b="b" l="l" r="r" t="t"/>
                <a:pathLst>
                  <a:path extrusionOk="0" h="242" w="645">
                    <a:moveTo>
                      <a:pt x="492" y="0"/>
                    </a:moveTo>
                    <a:cubicBezTo>
                      <a:pt x="352" y="0"/>
                      <a:pt x="36" y="154"/>
                      <a:pt x="36" y="154"/>
                    </a:cubicBezTo>
                    <a:cubicBezTo>
                      <a:pt x="1" y="217"/>
                      <a:pt x="28" y="241"/>
                      <a:pt x="84" y="241"/>
                    </a:cubicBezTo>
                    <a:cubicBezTo>
                      <a:pt x="244" y="241"/>
                      <a:pt x="644" y="47"/>
                      <a:pt x="529" y="5"/>
                    </a:cubicBezTo>
                    <a:cubicBezTo>
                      <a:pt x="519" y="2"/>
                      <a:pt x="506" y="0"/>
                      <a:pt x="492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1" name="Google Shape;17091;p100"/>
              <p:cNvSpPr/>
              <p:nvPr/>
            </p:nvSpPr>
            <p:spPr>
              <a:xfrm>
                <a:off x="1755089" y="2817174"/>
                <a:ext cx="20941" cy="6137"/>
              </a:xfrm>
              <a:custGeom>
                <a:rect b="b" l="l" r="r" t="t"/>
                <a:pathLst>
                  <a:path extrusionOk="0" h="194" w="662">
                    <a:moveTo>
                      <a:pt x="490" y="1"/>
                    </a:moveTo>
                    <a:cubicBezTo>
                      <a:pt x="338" y="1"/>
                      <a:pt x="51" y="101"/>
                      <a:pt x="51" y="101"/>
                    </a:cubicBezTo>
                    <a:cubicBezTo>
                      <a:pt x="1" y="168"/>
                      <a:pt x="42" y="193"/>
                      <a:pt x="118" y="193"/>
                    </a:cubicBezTo>
                    <a:cubicBezTo>
                      <a:pt x="295" y="193"/>
                      <a:pt x="661" y="62"/>
                      <a:pt x="558" y="12"/>
                    </a:cubicBezTo>
                    <a:cubicBezTo>
                      <a:pt x="541" y="4"/>
                      <a:pt x="518" y="1"/>
                      <a:pt x="49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2" name="Google Shape;17092;p100"/>
              <p:cNvSpPr/>
              <p:nvPr/>
            </p:nvSpPr>
            <p:spPr>
              <a:xfrm>
                <a:off x="1733958" y="2836027"/>
                <a:ext cx="21257" cy="4903"/>
              </a:xfrm>
              <a:custGeom>
                <a:rect b="b" l="l" r="r" t="t"/>
                <a:pathLst>
                  <a:path extrusionOk="0" h="155" w="672">
                    <a:moveTo>
                      <a:pt x="458" y="1"/>
                    </a:moveTo>
                    <a:cubicBezTo>
                      <a:pt x="300" y="1"/>
                      <a:pt x="73" y="49"/>
                      <a:pt x="73" y="49"/>
                    </a:cubicBezTo>
                    <a:cubicBezTo>
                      <a:pt x="0" y="126"/>
                      <a:pt x="76" y="154"/>
                      <a:pt x="191" y="154"/>
                    </a:cubicBezTo>
                    <a:cubicBezTo>
                      <a:pt x="380" y="154"/>
                      <a:pt x="672" y="79"/>
                      <a:pt x="586" y="23"/>
                    </a:cubicBezTo>
                    <a:cubicBezTo>
                      <a:pt x="561" y="7"/>
                      <a:pt x="513" y="1"/>
                      <a:pt x="4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3" name="Google Shape;17093;p100"/>
              <p:cNvSpPr/>
              <p:nvPr/>
            </p:nvSpPr>
            <p:spPr>
              <a:xfrm>
                <a:off x="1782514" y="2813252"/>
                <a:ext cx="21953" cy="8130"/>
              </a:xfrm>
              <a:custGeom>
                <a:rect b="b" l="l" r="r" t="t"/>
                <a:pathLst>
                  <a:path extrusionOk="0" h="257" w="694">
                    <a:moveTo>
                      <a:pt x="209" y="0"/>
                    </a:moveTo>
                    <a:lnTo>
                      <a:pt x="209" y="0"/>
                    </a:lnTo>
                    <a:cubicBezTo>
                      <a:pt x="0" y="71"/>
                      <a:pt x="470" y="257"/>
                      <a:pt x="631" y="257"/>
                    </a:cubicBezTo>
                    <a:cubicBezTo>
                      <a:pt x="672" y="257"/>
                      <a:pt x="693" y="245"/>
                      <a:pt x="677" y="215"/>
                    </a:cubicBezTo>
                    <a:cubicBezTo>
                      <a:pt x="621" y="115"/>
                      <a:pt x="209" y="0"/>
                      <a:pt x="20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4" name="Google Shape;17094;p100"/>
              <p:cNvSpPr/>
              <p:nvPr/>
            </p:nvSpPr>
            <p:spPr>
              <a:xfrm>
                <a:off x="1793934" y="2786902"/>
                <a:ext cx="12526" cy="16291"/>
              </a:xfrm>
              <a:custGeom>
                <a:rect b="b" l="l" r="r" t="t"/>
                <a:pathLst>
                  <a:path extrusionOk="0" h="515" w="396">
                    <a:moveTo>
                      <a:pt x="135" y="0"/>
                    </a:moveTo>
                    <a:cubicBezTo>
                      <a:pt x="0" y="0"/>
                      <a:pt x="259" y="515"/>
                      <a:pt x="342" y="515"/>
                    </a:cubicBezTo>
                    <a:cubicBezTo>
                      <a:pt x="352" y="515"/>
                      <a:pt x="359" y="508"/>
                      <a:pt x="364" y="493"/>
                    </a:cubicBezTo>
                    <a:cubicBezTo>
                      <a:pt x="395" y="382"/>
                      <a:pt x="180" y="13"/>
                      <a:pt x="180" y="13"/>
                    </a:cubicBezTo>
                    <a:cubicBezTo>
                      <a:pt x="162" y="4"/>
                      <a:pt x="147" y="0"/>
                      <a:pt x="1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5" name="Google Shape;17095;p100"/>
              <p:cNvSpPr/>
              <p:nvPr/>
            </p:nvSpPr>
            <p:spPr>
              <a:xfrm>
                <a:off x="1770905" y="2776970"/>
                <a:ext cx="15247" cy="14709"/>
              </a:xfrm>
              <a:custGeom>
                <a:rect b="b" l="l" r="r" t="t"/>
                <a:pathLst>
                  <a:path extrusionOk="0" h="465" w="482">
                    <a:moveTo>
                      <a:pt x="164" y="0"/>
                    </a:moveTo>
                    <a:cubicBezTo>
                      <a:pt x="0" y="0"/>
                      <a:pt x="361" y="465"/>
                      <a:pt x="453" y="465"/>
                    </a:cubicBezTo>
                    <a:cubicBezTo>
                      <a:pt x="466" y="465"/>
                      <a:pt x="473" y="457"/>
                      <a:pt x="474" y="439"/>
                    </a:cubicBezTo>
                    <a:cubicBezTo>
                      <a:pt x="482" y="324"/>
                      <a:pt x="197" y="5"/>
                      <a:pt x="197" y="5"/>
                    </a:cubicBezTo>
                    <a:cubicBezTo>
                      <a:pt x="184" y="2"/>
                      <a:pt x="173" y="0"/>
                      <a:pt x="164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6" name="Google Shape;17096;p100"/>
              <p:cNvSpPr/>
              <p:nvPr/>
            </p:nvSpPr>
            <p:spPr>
              <a:xfrm>
                <a:off x="1802601" y="2768713"/>
                <a:ext cx="13634" cy="15753"/>
              </a:xfrm>
              <a:custGeom>
                <a:rect b="b" l="l" r="r" t="t"/>
                <a:pathLst>
                  <a:path extrusionOk="0" h="498" w="431">
                    <a:moveTo>
                      <a:pt x="145" y="0"/>
                    </a:moveTo>
                    <a:cubicBezTo>
                      <a:pt x="1" y="0"/>
                      <a:pt x="301" y="497"/>
                      <a:pt x="388" y="497"/>
                    </a:cubicBezTo>
                    <a:cubicBezTo>
                      <a:pt x="398" y="497"/>
                      <a:pt x="406" y="490"/>
                      <a:pt x="409" y="473"/>
                    </a:cubicBezTo>
                    <a:cubicBezTo>
                      <a:pt x="430" y="359"/>
                      <a:pt x="185" y="9"/>
                      <a:pt x="185" y="9"/>
                    </a:cubicBezTo>
                    <a:cubicBezTo>
                      <a:pt x="169" y="3"/>
                      <a:pt x="156" y="0"/>
                      <a:pt x="14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7" name="Google Shape;17097;p100"/>
              <p:cNvSpPr/>
              <p:nvPr/>
            </p:nvSpPr>
            <p:spPr>
              <a:xfrm>
                <a:off x="1780774" y="2753498"/>
                <a:ext cx="11862" cy="16575"/>
              </a:xfrm>
              <a:custGeom>
                <a:rect b="b" l="l" r="r" t="t"/>
                <a:pathLst>
                  <a:path extrusionOk="0" h="524" w="375">
                    <a:moveTo>
                      <a:pt x="129" y="0"/>
                    </a:moveTo>
                    <a:cubicBezTo>
                      <a:pt x="0" y="0"/>
                      <a:pt x="237" y="523"/>
                      <a:pt x="319" y="523"/>
                    </a:cubicBezTo>
                    <a:cubicBezTo>
                      <a:pt x="328" y="523"/>
                      <a:pt x="335" y="517"/>
                      <a:pt x="340" y="502"/>
                    </a:cubicBezTo>
                    <a:cubicBezTo>
                      <a:pt x="374" y="393"/>
                      <a:pt x="175" y="15"/>
                      <a:pt x="175" y="15"/>
                    </a:cubicBezTo>
                    <a:cubicBezTo>
                      <a:pt x="156" y="5"/>
                      <a:pt x="141" y="0"/>
                      <a:pt x="129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8" name="Google Shape;17098;p100"/>
              <p:cNvSpPr/>
              <p:nvPr/>
            </p:nvSpPr>
            <p:spPr>
              <a:xfrm>
                <a:off x="1848626" y="2783865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0"/>
                    </a:moveTo>
                    <a:cubicBezTo>
                      <a:pt x="393" y="0"/>
                      <a:pt x="1" y="365"/>
                      <a:pt x="134" y="367"/>
                    </a:cubicBezTo>
                    <a:cubicBezTo>
                      <a:pt x="135" y="367"/>
                      <a:pt x="135" y="367"/>
                      <a:pt x="136" y="367"/>
                    </a:cubicBezTo>
                    <a:cubicBezTo>
                      <a:pt x="254" y="367"/>
                      <a:pt x="556" y="73"/>
                      <a:pt x="556" y="73"/>
                    </a:cubicBezTo>
                    <a:cubicBezTo>
                      <a:pt x="567" y="21"/>
                      <a:pt x="551" y="0"/>
                      <a:pt x="52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099" name="Google Shape;17099;p100"/>
              <p:cNvSpPr/>
              <p:nvPr/>
            </p:nvSpPr>
            <p:spPr>
              <a:xfrm>
                <a:off x="1838504" y="2807906"/>
                <a:ext cx="17936" cy="11609"/>
              </a:xfrm>
              <a:custGeom>
                <a:rect b="b" l="l" r="r" t="t"/>
                <a:pathLst>
                  <a:path extrusionOk="0" h="367" w="567">
                    <a:moveTo>
                      <a:pt x="520" y="1"/>
                    </a:moveTo>
                    <a:cubicBezTo>
                      <a:pt x="392" y="1"/>
                      <a:pt x="0" y="365"/>
                      <a:pt x="133" y="367"/>
                    </a:cubicBezTo>
                    <a:cubicBezTo>
                      <a:pt x="134" y="367"/>
                      <a:pt x="135" y="367"/>
                      <a:pt x="135" y="367"/>
                    </a:cubicBezTo>
                    <a:cubicBezTo>
                      <a:pt x="253" y="367"/>
                      <a:pt x="555" y="75"/>
                      <a:pt x="555" y="75"/>
                    </a:cubicBezTo>
                    <a:cubicBezTo>
                      <a:pt x="566" y="22"/>
                      <a:pt x="551" y="1"/>
                      <a:pt x="520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0" name="Google Shape;17100;p100"/>
              <p:cNvSpPr/>
              <p:nvPr/>
            </p:nvSpPr>
            <p:spPr>
              <a:xfrm>
                <a:off x="1828951" y="2789907"/>
                <a:ext cx="9553" cy="16828"/>
              </a:xfrm>
              <a:custGeom>
                <a:rect b="b" l="l" r="r" t="t"/>
                <a:pathLst>
                  <a:path extrusionOk="0" h="532" w="302">
                    <a:moveTo>
                      <a:pt x="255" y="0"/>
                    </a:moveTo>
                    <a:cubicBezTo>
                      <a:pt x="151" y="0"/>
                      <a:pt x="1" y="531"/>
                      <a:pt x="86" y="531"/>
                    </a:cubicBezTo>
                    <a:cubicBezTo>
                      <a:pt x="91" y="531"/>
                      <a:pt x="97" y="529"/>
                      <a:pt x="104" y="525"/>
                    </a:cubicBezTo>
                    <a:cubicBezTo>
                      <a:pt x="204" y="466"/>
                      <a:pt x="302" y="51"/>
                      <a:pt x="302" y="51"/>
                    </a:cubicBezTo>
                    <a:cubicBezTo>
                      <a:pt x="288" y="15"/>
                      <a:pt x="272" y="0"/>
                      <a:pt x="25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1" name="Google Shape;17101;p100"/>
              <p:cNvSpPr/>
              <p:nvPr/>
            </p:nvSpPr>
            <p:spPr>
              <a:xfrm>
                <a:off x="1812502" y="2809867"/>
                <a:ext cx="12432" cy="16291"/>
              </a:xfrm>
              <a:custGeom>
                <a:rect b="b" l="l" r="r" t="t"/>
                <a:pathLst>
                  <a:path extrusionOk="0" h="515" w="393">
                    <a:moveTo>
                      <a:pt x="133" y="0"/>
                    </a:moveTo>
                    <a:cubicBezTo>
                      <a:pt x="0" y="0"/>
                      <a:pt x="258" y="515"/>
                      <a:pt x="341" y="515"/>
                    </a:cubicBezTo>
                    <a:cubicBezTo>
                      <a:pt x="351" y="515"/>
                      <a:pt x="358" y="508"/>
                      <a:pt x="362" y="493"/>
                    </a:cubicBezTo>
                    <a:cubicBezTo>
                      <a:pt x="392" y="381"/>
                      <a:pt x="177" y="13"/>
                      <a:pt x="177" y="13"/>
                    </a:cubicBezTo>
                    <a:cubicBezTo>
                      <a:pt x="159" y="4"/>
                      <a:pt x="145" y="0"/>
                      <a:pt x="13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02" name="Google Shape;17102;p100"/>
            <p:cNvGrpSpPr/>
            <p:nvPr/>
          </p:nvGrpSpPr>
          <p:grpSpPr>
            <a:xfrm>
              <a:off x="71830" y="2722363"/>
              <a:ext cx="432828" cy="358175"/>
              <a:chOff x="1414755" y="1193288"/>
              <a:chExt cx="432828" cy="358175"/>
            </a:xfrm>
          </p:grpSpPr>
          <p:sp>
            <p:nvSpPr>
              <p:cNvPr id="17103" name="Google Shape;17103;p100"/>
              <p:cNvSpPr/>
              <p:nvPr/>
            </p:nvSpPr>
            <p:spPr>
              <a:xfrm>
                <a:off x="1746896" y="1295271"/>
                <a:ext cx="69212" cy="99516"/>
              </a:xfrm>
              <a:custGeom>
                <a:rect b="b" l="l" r="r" t="t"/>
                <a:pathLst>
                  <a:path extrusionOk="0" h="3146" w="2188">
                    <a:moveTo>
                      <a:pt x="1409" y="1"/>
                    </a:moveTo>
                    <a:cubicBezTo>
                      <a:pt x="1183" y="1"/>
                      <a:pt x="1028" y="441"/>
                      <a:pt x="1233" y="748"/>
                    </a:cubicBezTo>
                    <a:cubicBezTo>
                      <a:pt x="1261" y="788"/>
                      <a:pt x="1352" y="1564"/>
                      <a:pt x="1016" y="1971"/>
                    </a:cubicBezTo>
                    <a:cubicBezTo>
                      <a:pt x="679" y="2376"/>
                      <a:pt x="1" y="2420"/>
                      <a:pt x="1" y="2420"/>
                    </a:cubicBezTo>
                    <a:cubicBezTo>
                      <a:pt x="1" y="2420"/>
                      <a:pt x="164" y="3119"/>
                      <a:pt x="387" y="3145"/>
                    </a:cubicBezTo>
                    <a:cubicBezTo>
                      <a:pt x="391" y="3145"/>
                      <a:pt x="396" y="3146"/>
                      <a:pt x="400" y="3146"/>
                    </a:cubicBezTo>
                    <a:cubicBezTo>
                      <a:pt x="667" y="3146"/>
                      <a:pt x="2187" y="2414"/>
                      <a:pt x="1891" y="875"/>
                    </a:cubicBezTo>
                    <a:cubicBezTo>
                      <a:pt x="1765" y="224"/>
                      <a:pt x="1569" y="1"/>
                      <a:pt x="14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4" name="Google Shape;17104;p100"/>
              <p:cNvSpPr/>
              <p:nvPr/>
            </p:nvSpPr>
            <p:spPr>
              <a:xfrm>
                <a:off x="1696126" y="1193288"/>
                <a:ext cx="151456" cy="146933"/>
              </a:xfrm>
              <a:custGeom>
                <a:rect b="b" l="l" r="r" t="t"/>
                <a:pathLst>
                  <a:path extrusionOk="0" h="4645" w="4788">
                    <a:moveTo>
                      <a:pt x="1960" y="0"/>
                    </a:moveTo>
                    <a:cubicBezTo>
                      <a:pt x="1032" y="0"/>
                      <a:pt x="190" y="557"/>
                      <a:pt x="152" y="710"/>
                    </a:cubicBezTo>
                    <a:cubicBezTo>
                      <a:pt x="101" y="919"/>
                      <a:pt x="1465" y="1322"/>
                      <a:pt x="1991" y="1622"/>
                    </a:cubicBezTo>
                    <a:cubicBezTo>
                      <a:pt x="2498" y="1914"/>
                      <a:pt x="2624" y="2963"/>
                      <a:pt x="2481" y="2963"/>
                    </a:cubicBezTo>
                    <a:cubicBezTo>
                      <a:pt x="2476" y="2963"/>
                      <a:pt x="2471" y="2962"/>
                      <a:pt x="2466" y="2960"/>
                    </a:cubicBezTo>
                    <a:cubicBezTo>
                      <a:pt x="2300" y="2888"/>
                      <a:pt x="1571" y="2579"/>
                      <a:pt x="1228" y="2224"/>
                    </a:cubicBezTo>
                    <a:cubicBezTo>
                      <a:pt x="925" y="1911"/>
                      <a:pt x="528" y="1183"/>
                      <a:pt x="370" y="1183"/>
                    </a:cubicBezTo>
                    <a:cubicBezTo>
                      <a:pt x="348" y="1183"/>
                      <a:pt x="331" y="1197"/>
                      <a:pt x="320" y="1227"/>
                    </a:cubicBezTo>
                    <a:cubicBezTo>
                      <a:pt x="224" y="1478"/>
                      <a:pt x="0" y="3691"/>
                      <a:pt x="1862" y="4397"/>
                    </a:cubicBezTo>
                    <a:cubicBezTo>
                      <a:pt x="2327" y="4574"/>
                      <a:pt x="2705" y="4645"/>
                      <a:pt x="3012" y="4645"/>
                    </a:cubicBezTo>
                    <a:cubicBezTo>
                      <a:pt x="4301" y="4645"/>
                      <a:pt x="4333" y="3386"/>
                      <a:pt x="4333" y="3386"/>
                    </a:cubicBezTo>
                    <a:cubicBezTo>
                      <a:pt x="4333" y="3386"/>
                      <a:pt x="4787" y="1349"/>
                      <a:pt x="2973" y="268"/>
                    </a:cubicBezTo>
                    <a:cubicBezTo>
                      <a:pt x="2647" y="74"/>
                      <a:pt x="2298" y="0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5" name="Google Shape;17105;p100"/>
              <p:cNvSpPr/>
              <p:nvPr/>
            </p:nvSpPr>
            <p:spPr>
              <a:xfrm>
                <a:off x="1474540" y="1331997"/>
                <a:ext cx="71774" cy="88951"/>
              </a:xfrm>
              <a:custGeom>
                <a:rect b="b" l="l" r="r" t="t"/>
                <a:pathLst>
                  <a:path extrusionOk="0" h="2812" w="2269">
                    <a:moveTo>
                      <a:pt x="337" y="1"/>
                    </a:moveTo>
                    <a:cubicBezTo>
                      <a:pt x="165" y="1"/>
                      <a:pt x="1" y="249"/>
                      <a:pt x="42" y="972"/>
                    </a:cubicBezTo>
                    <a:cubicBezTo>
                      <a:pt x="125" y="2418"/>
                      <a:pt x="1546" y="2811"/>
                      <a:pt x="1963" y="2811"/>
                    </a:cubicBezTo>
                    <a:cubicBezTo>
                      <a:pt x="2006" y="2811"/>
                      <a:pt x="2037" y="2807"/>
                      <a:pt x="2057" y="2800"/>
                    </a:cubicBezTo>
                    <a:cubicBezTo>
                      <a:pt x="2269" y="2721"/>
                      <a:pt x="2254" y="2004"/>
                      <a:pt x="2254" y="2004"/>
                    </a:cubicBezTo>
                    <a:lnTo>
                      <a:pt x="2254" y="2004"/>
                    </a:lnTo>
                    <a:cubicBezTo>
                      <a:pt x="2254" y="2004"/>
                      <a:pt x="2122" y="2029"/>
                      <a:pt x="1937" y="2029"/>
                    </a:cubicBezTo>
                    <a:cubicBezTo>
                      <a:pt x="1707" y="2029"/>
                      <a:pt x="1397" y="1991"/>
                      <a:pt x="1160" y="1819"/>
                    </a:cubicBezTo>
                    <a:cubicBezTo>
                      <a:pt x="735" y="1510"/>
                      <a:pt x="631" y="733"/>
                      <a:pt x="648" y="688"/>
                    </a:cubicBezTo>
                    <a:cubicBezTo>
                      <a:pt x="764" y="362"/>
                      <a:pt x="545" y="1"/>
                      <a:pt x="3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6" name="Google Shape;17106;p100"/>
              <p:cNvSpPr/>
              <p:nvPr/>
            </p:nvSpPr>
            <p:spPr>
              <a:xfrm>
                <a:off x="1514777" y="1458527"/>
                <a:ext cx="66365" cy="77152"/>
              </a:xfrm>
              <a:custGeom>
                <a:rect b="b" l="l" r="r" t="t"/>
                <a:pathLst>
                  <a:path extrusionOk="0" h="2439" w="2098">
                    <a:moveTo>
                      <a:pt x="1472" y="0"/>
                    </a:moveTo>
                    <a:cubicBezTo>
                      <a:pt x="1472" y="0"/>
                      <a:pt x="0" y="2438"/>
                      <a:pt x="413" y="2438"/>
                    </a:cubicBezTo>
                    <a:cubicBezTo>
                      <a:pt x="433" y="2438"/>
                      <a:pt x="458" y="2432"/>
                      <a:pt x="488" y="2420"/>
                    </a:cubicBezTo>
                    <a:cubicBezTo>
                      <a:pt x="896" y="2250"/>
                      <a:pt x="2098" y="379"/>
                      <a:pt x="2098" y="379"/>
                    </a:cubicBezTo>
                    <a:lnTo>
                      <a:pt x="14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7" name="Google Shape;17107;p100"/>
              <p:cNvSpPr/>
              <p:nvPr/>
            </p:nvSpPr>
            <p:spPr>
              <a:xfrm>
                <a:off x="1479443" y="1443564"/>
                <a:ext cx="82086" cy="67757"/>
              </a:xfrm>
              <a:custGeom>
                <a:rect b="b" l="l" r="r" t="t"/>
                <a:pathLst>
                  <a:path extrusionOk="0" h="2142" w="2595">
                    <a:moveTo>
                      <a:pt x="2072" y="1"/>
                    </a:moveTo>
                    <a:cubicBezTo>
                      <a:pt x="2072" y="1"/>
                      <a:pt x="1" y="2141"/>
                      <a:pt x="525" y="2141"/>
                    </a:cubicBezTo>
                    <a:cubicBezTo>
                      <a:pt x="539" y="2141"/>
                      <a:pt x="554" y="2140"/>
                      <a:pt x="572" y="2137"/>
                    </a:cubicBezTo>
                    <a:cubicBezTo>
                      <a:pt x="1008" y="2062"/>
                      <a:pt x="2595" y="509"/>
                      <a:pt x="2595" y="509"/>
                    </a:cubicBezTo>
                    <a:lnTo>
                      <a:pt x="2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8" name="Google Shape;17108;p100"/>
              <p:cNvSpPr/>
              <p:nvPr/>
            </p:nvSpPr>
            <p:spPr>
              <a:xfrm>
                <a:off x="1563016" y="1468522"/>
                <a:ext cx="48208" cy="82940"/>
              </a:xfrm>
              <a:custGeom>
                <a:rect b="b" l="l" r="r" t="t"/>
                <a:pathLst>
                  <a:path extrusionOk="0" h="2622" w="1524">
                    <a:moveTo>
                      <a:pt x="826" y="0"/>
                    </a:moveTo>
                    <a:cubicBezTo>
                      <a:pt x="826" y="0"/>
                      <a:pt x="1" y="2622"/>
                      <a:pt x="351" y="2622"/>
                    </a:cubicBezTo>
                    <a:cubicBezTo>
                      <a:pt x="375" y="2622"/>
                      <a:pt x="404" y="2610"/>
                      <a:pt x="440" y="2584"/>
                    </a:cubicBezTo>
                    <a:cubicBezTo>
                      <a:pt x="796" y="2320"/>
                      <a:pt x="1524" y="221"/>
                      <a:pt x="1524" y="221"/>
                    </a:cubicBezTo>
                    <a:lnTo>
                      <a:pt x="8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09" name="Google Shape;17109;p100"/>
              <p:cNvSpPr/>
              <p:nvPr/>
            </p:nvSpPr>
            <p:spPr>
              <a:xfrm>
                <a:off x="1727474" y="1446222"/>
                <a:ext cx="75855" cy="71996"/>
              </a:xfrm>
              <a:custGeom>
                <a:rect b="b" l="l" r="r" t="t"/>
                <a:pathLst>
                  <a:path extrusionOk="0" h="2276" w="2398">
                    <a:moveTo>
                      <a:pt x="570" y="1"/>
                    </a:moveTo>
                    <a:lnTo>
                      <a:pt x="0" y="459"/>
                    </a:lnTo>
                    <a:cubicBezTo>
                      <a:pt x="0" y="459"/>
                      <a:pt x="1439" y="2152"/>
                      <a:pt x="1867" y="2266"/>
                    </a:cubicBezTo>
                    <a:cubicBezTo>
                      <a:pt x="1891" y="2272"/>
                      <a:pt x="1911" y="2275"/>
                      <a:pt x="1928" y="2275"/>
                    </a:cubicBezTo>
                    <a:cubicBezTo>
                      <a:pt x="2398" y="2275"/>
                      <a:pt x="570" y="1"/>
                      <a:pt x="5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0" name="Google Shape;17110;p100"/>
              <p:cNvSpPr/>
              <p:nvPr/>
            </p:nvSpPr>
            <p:spPr>
              <a:xfrm>
                <a:off x="1745409" y="1429108"/>
                <a:ext cx="91291" cy="60703"/>
              </a:xfrm>
              <a:custGeom>
                <a:rect b="b" l="l" r="r" t="t"/>
                <a:pathLst>
                  <a:path extrusionOk="0" h="1919" w="2886">
                    <a:moveTo>
                      <a:pt x="451" y="1"/>
                    </a:moveTo>
                    <a:lnTo>
                      <a:pt x="0" y="575"/>
                    </a:lnTo>
                    <a:cubicBezTo>
                      <a:pt x="0" y="575"/>
                      <a:pt x="1782" y="1904"/>
                      <a:pt x="2225" y="1918"/>
                    </a:cubicBezTo>
                    <a:cubicBezTo>
                      <a:pt x="2229" y="1918"/>
                      <a:pt x="2233" y="1918"/>
                      <a:pt x="2237" y="1918"/>
                    </a:cubicBezTo>
                    <a:cubicBezTo>
                      <a:pt x="2885" y="1918"/>
                      <a:pt x="451" y="1"/>
                      <a:pt x="4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1" name="Google Shape;17111;p100"/>
              <p:cNvSpPr/>
              <p:nvPr/>
            </p:nvSpPr>
            <p:spPr>
              <a:xfrm>
                <a:off x="1698372" y="1459729"/>
                <a:ext cx="58583" cy="80220"/>
              </a:xfrm>
              <a:custGeom>
                <a:rect b="b" l="l" r="r" t="t"/>
                <a:pathLst>
                  <a:path extrusionOk="0" h="2536" w="1852">
                    <a:moveTo>
                      <a:pt x="661" y="1"/>
                    </a:moveTo>
                    <a:lnTo>
                      <a:pt x="1" y="313"/>
                    </a:lnTo>
                    <a:cubicBezTo>
                      <a:pt x="1" y="313"/>
                      <a:pt x="1000" y="2297"/>
                      <a:pt x="1390" y="2509"/>
                    </a:cubicBezTo>
                    <a:cubicBezTo>
                      <a:pt x="1423" y="2527"/>
                      <a:pt x="1450" y="2536"/>
                      <a:pt x="1472" y="2536"/>
                    </a:cubicBezTo>
                    <a:cubicBezTo>
                      <a:pt x="1852" y="2536"/>
                      <a:pt x="661" y="1"/>
                      <a:pt x="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2" name="Google Shape;17112;p100"/>
              <p:cNvSpPr/>
              <p:nvPr/>
            </p:nvSpPr>
            <p:spPr>
              <a:xfrm>
                <a:off x="1504338" y="1314029"/>
                <a:ext cx="304842" cy="205928"/>
              </a:xfrm>
              <a:custGeom>
                <a:rect b="b" l="l" r="r" t="t"/>
                <a:pathLst>
                  <a:path extrusionOk="0" h="6510" w="9637">
                    <a:moveTo>
                      <a:pt x="4890" y="1"/>
                    </a:moveTo>
                    <a:cubicBezTo>
                      <a:pt x="3574" y="1"/>
                      <a:pt x="2260" y="408"/>
                      <a:pt x="1533" y="1050"/>
                    </a:cubicBezTo>
                    <a:cubicBezTo>
                      <a:pt x="1" y="2403"/>
                      <a:pt x="276" y="5492"/>
                      <a:pt x="2469" y="6209"/>
                    </a:cubicBezTo>
                    <a:cubicBezTo>
                      <a:pt x="3083" y="6410"/>
                      <a:pt x="3759" y="6510"/>
                      <a:pt x="4434" y="6510"/>
                    </a:cubicBezTo>
                    <a:cubicBezTo>
                      <a:pt x="7038" y="6510"/>
                      <a:pt x="9637" y="5028"/>
                      <a:pt x="8672" y="2184"/>
                    </a:cubicBezTo>
                    <a:cubicBezTo>
                      <a:pt x="8142" y="621"/>
                      <a:pt x="6515" y="1"/>
                      <a:pt x="4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3" name="Google Shape;17113;p100"/>
              <p:cNvSpPr/>
              <p:nvPr/>
            </p:nvSpPr>
            <p:spPr>
              <a:xfrm>
                <a:off x="1414755" y="1222611"/>
                <a:ext cx="165090" cy="154809"/>
              </a:xfrm>
              <a:custGeom>
                <a:rect b="b" l="l" r="r" t="t"/>
                <a:pathLst>
                  <a:path extrusionOk="0" h="4894" w="5219">
                    <a:moveTo>
                      <a:pt x="3066" y="0"/>
                    </a:moveTo>
                    <a:cubicBezTo>
                      <a:pt x="2537" y="0"/>
                      <a:pt x="1943" y="140"/>
                      <a:pt x="1495" y="588"/>
                    </a:cubicBezTo>
                    <a:cubicBezTo>
                      <a:pt x="1" y="2084"/>
                      <a:pt x="944" y="3946"/>
                      <a:pt x="944" y="3946"/>
                    </a:cubicBezTo>
                    <a:cubicBezTo>
                      <a:pt x="944" y="3946"/>
                      <a:pt x="1210" y="4893"/>
                      <a:pt x="2134" y="4893"/>
                    </a:cubicBezTo>
                    <a:cubicBezTo>
                      <a:pt x="2504" y="4893"/>
                      <a:pt x="2980" y="4741"/>
                      <a:pt x="3587" y="4315"/>
                    </a:cubicBezTo>
                    <a:cubicBezTo>
                      <a:pt x="5218" y="3172"/>
                      <a:pt x="4457" y="1082"/>
                      <a:pt x="4300" y="864"/>
                    </a:cubicBezTo>
                    <a:cubicBezTo>
                      <a:pt x="4285" y="843"/>
                      <a:pt x="4269" y="833"/>
                      <a:pt x="4252" y="833"/>
                    </a:cubicBezTo>
                    <a:cubicBezTo>
                      <a:pt x="4099" y="833"/>
                      <a:pt x="3888" y="1667"/>
                      <a:pt x="3666" y="2054"/>
                    </a:cubicBezTo>
                    <a:cubicBezTo>
                      <a:pt x="3421" y="2484"/>
                      <a:pt x="2791" y="2963"/>
                      <a:pt x="2648" y="3072"/>
                    </a:cubicBezTo>
                    <a:cubicBezTo>
                      <a:pt x="2641" y="3077"/>
                      <a:pt x="2635" y="3080"/>
                      <a:pt x="2628" y="3080"/>
                    </a:cubicBezTo>
                    <a:cubicBezTo>
                      <a:pt x="2491" y="3080"/>
                      <a:pt x="2366" y="2059"/>
                      <a:pt x="2781" y="1659"/>
                    </a:cubicBezTo>
                    <a:cubicBezTo>
                      <a:pt x="3215" y="1239"/>
                      <a:pt x="4439" y="512"/>
                      <a:pt x="4338" y="322"/>
                    </a:cubicBezTo>
                    <a:cubicBezTo>
                      <a:pt x="4281" y="215"/>
                      <a:pt x="3723" y="0"/>
                      <a:pt x="30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4" name="Google Shape;17114;p100"/>
              <p:cNvSpPr/>
              <p:nvPr/>
            </p:nvSpPr>
            <p:spPr>
              <a:xfrm>
                <a:off x="1572822" y="1406428"/>
                <a:ext cx="27141" cy="27077"/>
              </a:xfrm>
              <a:custGeom>
                <a:rect b="b" l="l" r="r" t="t"/>
                <a:pathLst>
                  <a:path extrusionOk="0" h="856" w="858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3"/>
                      <a:pt x="193" y="855"/>
                      <a:pt x="429" y="855"/>
                    </a:cubicBezTo>
                    <a:cubicBezTo>
                      <a:pt x="665" y="855"/>
                      <a:pt x="857" y="663"/>
                      <a:pt x="857" y="429"/>
                    </a:cubicBezTo>
                    <a:cubicBezTo>
                      <a:pt x="857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5" name="Google Shape;17115;p100"/>
              <p:cNvSpPr/>
              <p:nvPr/>
            </p:nvSpPr>
            <p:spPr>
              <a:xfrm>
                <a:off x="1706849" y="1397413"/>
                <a:ext cx="27077" cy="27077"/>
              </a:xfrm>
              <a:custGeom>
                <a:rect b="b" l="l" r="r" t="t"/>
                <a:pathLst>
                  <a:path extrusionOk="0" h="856" w="856">
                    <a:moveTo>
                      <a:pt x="429" y="0"/>
                    </a:moveTo>
                    <a:cubicBezTo>
                      <a:pt x="193" y="0"/>
                      <a:pt x="1" y="192"/>
                      <a:pt x="1" y="429"/>
                    </a:cubicBezTo>
                    <a:cubicBezTo>
                      <a:pt x="1" y="665"/>
                      <a:pt x="193" y="855"/>
                      <a:pt x="429" y="855"/>
                    </a:cubicBezTo>
                    <a:cubicBezTo>
                      <a:pt x="665" y="855"/>
                      <a:pt x="856" y="665"/>
                      <a:pt x="856" y="429"/>
                    </a:cubicBezTo>
                    <a:cubicBezTo>
                      <a:pt x="856" y="192"/>
                      <a:pt x="665" y="0"/>
                      <a:pt x="429" y="0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6" name="Google Shape;17116;p100"/>
              <p:cNvSpPr/>
              <p:nvPr/>
            </p:nvSpPr>
            <p:spPr>
              <a:xfrm>
                <a:off x="1625237" y="1413640"/>
                <a:ext cx="55009" cy="28975"/>
              </a:xfrm>
              <a:custGeom>
                <a:rect b="b" l="l" r="r" t="t"/>
                <a:pathLst>
                  <a:path extrusionOk="0" h="916" w="1739">
                    <a:moveTo>
                      <a:pt x="1597" y="1"/>
                    </a:moveTo>
                    <a:cubicBezTo>
                      <a:pt x="1531" y="1"/>
                      <a:pt x="1536" y="465"/>
                      <a:pt x="1082" y="659"/>
                    </a:cubicBezTo>
                    <a:cubicBezTo>
                      <a:pt x="1050" y="672"/>
                      <a:pt x="1016" y="678"/>
                      <a:pt x="981" y="678"/>
                    </a:cubicBezTo>
                    <a:cubicBezTo>
                      <a:pt x="672" y="678"/>
                      <a:pt x="241" y="222"/>
                      <a:pt x="241" y="222"/>
                    </a:cubicBezTo>
                    <a:cubicBezTo>
                      <a:pt x="213" y="206"/>
                      <a:pt x="191" y="199"/>
                      <a:pt x="173" y="199"/>
                    </a:cubicBezTo>
                    <a:cubicBezTo>
                      <a:pt x="0" y="199"/>
                      <a:pt x="349" y="916"/>
                      <a:pt x="941" y="916"/>
                    </a:cubicBezTo>
                    <a:cubicBezTo>
                      <a:pt x="991" y="916"/>
                      <a:pt x="1043" y="911"/>
                      <a:pt x="1097" y="899"/>
                    </a:cubicBezTo>
                    <a:cubicBezTo>
                      <a:pt x="1647" y="783"/>
                      <a:pt x="1739" y="195"/>
                      <a:pt x="1630" y="30"/>
                    </a:cubicBezTo>
                    <a:cubicBezTo>
                      <a:pt x="1617" y="10"/>
                      <a:pt x="1606" y="1"/>
                      <a:pt x="1597" y="1"/>
                    </a:cubicBezTo>
                    <a:close/>
                  </a:path>
                </a:pathLst>
              </a:custGeom>
              <a:solidFill>
                <a:srgbClr val="42394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7" name="Google Shape;17117;p100"/>
              <p:cNvSpPr/>
              <p:nvPr/>
            </p:nvSpPr>
            <p:spPr>
              <a:xfrm>
                <a:off x="1606701" y="1333736"/>
                <a:ext cx="24705" cy="4871"/>
              </a:xfrm>
              <a:custGeom>
                <a:rect b="b" l="l" r="r" t="t"/>
                <a:pathLst>
                  <a:path extrusionOk="0" h="154" w="781">
                    <a:moveTo>
                      <a:pt x="395" y="0"/>
                    </a:moveTo>
                    <a:cubicBezTo>
                      <a:pt x="254" y="0"/>
                      <a:pt x="121" y="13"/>
                      <a:pt x="121" y="13"/>
                    </a:cubicBezTo>
                    <a:cubicBezTo>
                      <a:pt x="0" y="113"/>
                      <a:pt x="180" y="153"/>
                      <a:pt x="373" y="153"/>
                    </a:cubicBezTo>
                    <a:cubicBezTo>
                      <a:pt x="569" y="153"/>
                      <a:pt x="780" y="112"/>
                      <a:pt x="708" y="52"/>
                    </a:cubicBezTo>
                    <a:cubicBezTo>
                      <a:pt x="659" y="11"/>
                      <a:pt x="524" y="0"/>
                      <a:pt x="39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8" name="Google Shape;17118;p100"/>
              <p:cNvSpPr/>
              <p:nvPr/>
            </p:nvSpPr>
            <p:spPr>
              <a:xfrm>
                <a:off x="1637289" y="1320356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5" y="1"/>
                    </a:moveTo>
                    <a:cubicBezTo>
                      <a:pt x="253" y="1"/>
                      <a:pt x="121" y="14"/>
                      <a:pt x="121" y="14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0" y="113"/>
                      <a:pt x="708" y="52"/>
                    </a:cubicBezTo>
                    <a:cubicBezTo>
                      <a:pt x="659" y="11"/>
                      <a:pt x="523" y="1"/>
                      <a:pt x="39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19" name="Google Shape;17119;p100"/>
              <p:cNvSpPr/>
              <p:nvPr/>
            </p:nvSpPr>
            <p:spPr>
              <a:xfrm>
                <a:off x="1638934" y="1345504"/>
                <a:ext cx="24705" cy="4903"/>
              </a:xfrm>
              <a:custGeom>
                <a:rect b="b" l="l" r="r" t="t"/>
                <a:pathLst>
                  <a:path extrusionOk="0" h="155" w="781">
                    <a:moveTo>
                      <a:pt x="396" y="0"/>
                    </a:moveTo>
                    <a:cubicBezTo>
                      <a:pt x="255" y="0"/>
                      <a:pt x="122" y="13"/>
                      <a:pt x="122" y="13"/>
                    </a:cubicBezTo>
                    <a:cubicBezTo>
                      <a:pt x="0" y="114"/>
                      <a:pt x="181" y="154"/>
                      <a:pt x="375" y="154"/>
                    </a:cubicBezTo>
                    <a:cubicBezTo>
                      <a:pt x="571" y="154"/>
                      <a:pt x="781" y="113"/>
                      <a:pt x="709" y="52"/>
                    </a:cubicBezTo>
                    <a:cubicBezTo>
                      <a:pt x="660" y="11"/>
                      <a:pt x="525" y="0"/>
                      <a:pt x="396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0" name="Google Shape;17120;p100"/>
              <p:cNvSpPr/>
              <p:nvPr/>
            </p:nvSpPr>
            <p:spPr>
              <a:xfrm>
                <a:off x="1683979" y="1350407"/>
                <a:ext cx="24705" cy="4935"/>
              </a:xfrm>
              <a:custGeom>
                <a:rect b="b" l="l" r="r" t="t"/>
                <a:pathLst>
                  <a:path extrusionOk="0" h="156" w="781">
                    <a:moveTo>
                      <a:pt x="389" y="1"/>
                    </a:moveTo>
                    <a:cubicBezTo>
                      <a:pt x="250" y="1"/>
                      <a:pt x="121" y="13"/>
                      <a:pt x="121" y="13"/>
                    </a:cubicBezTo>
                    <a:cubicBezTo>
                      <a:pt x="0" y="115"/>
                      <a:pt x="181" y="156"/>
                      <a:pt x="375" y="156"/>
                    </a:cubicBezTo>
                    <a:cubicBezTo>
                      <a:pt x="571" y="156"/>
                      <a:pt x="781" y="114"/>
                      <a:pt x="708" y="53"/>
                    </a:cubicBezTo>
                    <a:cubicBezTo>
                      <a:pt x="658" y="12"/>
                      <a:pt x="519" y="1"/>
                      <a:pt x="3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1" name="Google Shape;17121;p100"/>
              <p:cNvSpPr/>
              <p:nvPr/>
            </p:nvSpPr>
            <p:spPr>
              <a:xfrm>
                <a:off x="1701915" y="1334590"/>
                <a:ext cx="25306" cy="7560"/>
              </a:xfrm>
              <a:custGeom>
                <a:rect b="b" l="l" r="r" t="t"/>
                <a:pathLst>
                  <a:path extrusionOk="0" h="239" w="800">
                    <a:moveTo>
                      <a:pt x="213" y="0"/>
                    </a:moveTo>
                    <a:lnTo>
                      <a:pt x="213" y="0"/>
                    </a:lnTo>
                    <a:cubicBezTo>
                      <a:pt x="0" y="102"/>
                      <a:pt x="475" y="239"/>
                      <a:pt x="686" y="239"/>
                    </a:cubicBezTo>
                    <a:cubicBezTo>
                      <a:pt x="758" y="239"/>
                      <a:pt x="799" y="223"/>
                      <a:pt x="771" y="184"/>
                    </a:cubicBezTo>
                    <a:cubicBezTo>
                      <a:pt x="694" y="75"/>
                      <a:pt x="213" y="0"/>
                      <a:pt x="21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2" name="Google Shape;17122;p100"/>
              <p:cNvSpPr/>
              <p:nvPr/>
            </p:nvSpPr>
            <p:spPr>
              <a:xfrm>
                <a:off x="1593826" y="1349141"/>
                <a:ext cx="24452" cy="5124"/>
              </a:xfrm>
              <a:custGeom>
                <a:rect b="b" l="l" r="r" t="t"/>
                <a:pathLst>
                  <a:path extrusionOk="0" h="162" w="773">
                    <a:moveTo>
                      <a:pt x="484" y="1"/>
                    </a:moveTo>
                    <a:cubicBezTo>
                      <a:pt x="310" y="1"/>
                      <a:pt x="96" y="36"/>
                      <a:pt x="96" y="36"/>
                    </a:cubicBezTo>
                    <a:cubicBezTo>
                      <a:pt x="0" y="128"/>
                      <a:pt x="118" y="162"/>
                      <a:pt x="274" y="162"/>
                    </a:cubicBezTo>
                    <a:cubicBezTo>
                      <a:pt x="487" y="162"/>
                      <a:pt x="772" y="99"/>
                      <a:pt x="683" y="36"/>
                    </a:cubicBezTo>
                    <a:cubicBezTo>
                      <a:pt x="648" y="10"/>
                      <a:pt x="571" y="1"/>
                      <a:pt x="484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3" name="Google Shape;17123;p100"/>
              <p:cNvSpPr/>
              <p:nvPr/>
            </p:nvSpPr>
            <p:spPr>
              <a:xfrm>
                <a:off x="1568868" y="1340253"/>
                <a:ext cx="23282" cy="8889"/>
              </a:xfrm>
              <a:custGeom>
                <a:rect b="b" l="l" r="r" t="t"/>
                <a:pathLst>
                  <a:path extrusionOk="0" h="281" w="736">
                    <a:moveTo>
                      <a:pt x="563" y="1"/>
                    </a:moveTo>
                    <a:cubicBezTo>
                      <a:pt x="403" y="1"/>
                      <a:pt x="40" y="182"/>
                      <a:pt x="40" y="182"/>
                    </a:cubicBezTo>
                    <a:cubicBezTo>
                      <a:pt x="1" y="253"/>
                      <a:pt x="31" y="281"/>
                      <a:pt x="94" y="281"/>
                    </a:cubicBezTo>
                    <a:cubicBezTo>
                      <a:pt x="276" y="281"/>
                      <a:pt x="736" y="52"/>
                      <a:pt x="603" y="6"/>
                    </a:cubicBezTo>
                    <a:cubicBezTo>
                      <a:pt x="592" y="3"/>
                      <a:pt x="578" y="1"/>
                      <a:pt x="563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4" name="Google Shape;17124;p100"/>
              <p:cNvSpPr/>
              <p:nvPr/>
            </p:nvSpPr>
            <p:spPr>
              <a:xfrm>
                <a:off x="1665189" y="1330320"/>
                <a:ext cx="25211" cy="5852"/>
              </a:xfrm>
              <a:custGeom>
                <a:rect b="b" l="l" r="r" t="t"/>
                <a:pathLst>
                  <a:path extrusionOk="0" h="185" w="797">
                    <a:moveTo>
                      <a:pt x="177" y="1"/>
                    </a:moveTo>
                    <a:lnTo>
                      <a:pt x="177" y="1"/>
                    </a:lnTo>
                    <a:cubicBezTo>
                      <a:pt x="1" y="110"/>
                      <a:pt x="354" y="185"/>
                      <a:pt x="585" y="185"/>
                    </a:cubicBezTo>
                    <a:cubicBezTo>
                      <a:pt x="708" y="185"/>
                      <a:pt x="796" y="164"/>
                      <a:pt x="752" y="115"/>
                    </a:cubicBezTo>
                    <a:cubicBezTo>
                      <a:pt x="662" y="18"/>
                      <a:pt x="177" y="1"/>
                      <a:pt x="17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5" name="Google Shape;17125;p100"/>
              <p:cNvSpPr/>
              <p:nvPr/>
            </p:nvSpPr>
            <p:spPr>
              <a:xfrm>
                <a:off x="1667245" y="1488989"/>
                <a:ext cx="24578" cy="4903"/>
              </a:xfrm>
              <a:custGeom>
                <a:rect b="b" l="l" r="r" t="t"/>
                <a:pathLst>
                  <a:path extrusionOk="0" h="155" w="777">
                    <a:moveTo>
                      <a:pt x="449" y="0"/>
                    </a:moveTo>
                    <a:cubicBezTo>
                      <a:pt x="244" y="0"/>
                      <a:pt x="1" y="49"/>
                      <a:pt x="80" y="112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7" y="37"/>
                      <a:pt x="627" y="0"/>
                      <a:pt x="449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6" name="Google Shape;17126;p100"/>
              <p:cNvSpPr/>
              <p:nvPr/>
            </p:nvSpPr>
            <p:spPr>
              <a:xfrm>
                <a:off x="1637036" y="1503192"/>
                <a:ext cx="24578" cy="4935"/>
              </a:xfrm>
              <a:custGeom>
                <a:rect b="b" l="l" r="r" t="t"/>
                <a:pathLst>
                  <a:path extrusionOk="0" h="156" w="777">
                    <a:moveTo>
                      <a:pt x="447" y="0"/>
                    </a:moveTo>
                    <a:cubicBezTo>
                      <a:pt x="242" y="0"/>
                      <a:pt x="0" y="49"/>
                      <a:pt x="80" y="113"/>
                    </a:cubicBezTo>
                    <a:cubicBezTo>
                      <a:pt x="122" y="146"/>
                      <a:pt x="226" y="155"/>
                      <a:pt x="336" y="155"/>
                    </a:cubicBezTo>
                    <a:cubicBezTo>
                      <a:pt x="496" y="155"/>
                      <a:pt x="667" y="134"/>
                      <a:pt x="667" y="134"/>
                    </a:cubicBezTo>
                    <a:cubicBezTo>
                      <a:pt x="777" y="37"/>
                      <a:pt x="626" y="0"/>
                      <a:pt x="447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7" name="Google Shape;17127;p100"/>
              <p:cNvSpPr/>
              <p:nvPr/>
            </p:nvSpPr>
            <p:spPr>
              <a:xfrm>
                <a:off x="1634632" y="1478107"/>
                <a:ext cx="24642" cy="4903"/>
              </a:xfrm>
              <a:custGeom>
                <a:rect b="b" l="l" r="r" t="t"/>
                <a:pathLst>
                  <a:path extrusionOk="0" h="155" w="779">
                    <a:moveTo>
                      <a:pt x="450" y="0"/>
                    </a:moveTo>
                    <a:cubicBezTo>
                      <a:pt x="244" y="0"/>
                      <a:pt x="1" y="50"/>
                      <a:pt x="80" y="113"/>
                    </a:cubicBezTo>
                    <a:cubicBezTo>
                      <a:pt x="122" y="145"/>
                      <a:pt x="227" y="155"/>
                      <a:pt x="337" y="155"/>
                    </a:cubicBezTo>
                    <a:cubicBezTo>
                      <a:pt x="497" y="155"/>
                      <a:pt x="667" y="134"/>
                      <a:pt x="667" y="134"/>
                    </a:cubicBezTo>
                    <a:cubicBezTo>
                      <a:pt x="778" y="37"/>
                      <a:pt x="628" y="0"/>
                      <a:pt x="4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8" name="Google Shape;17128;p100"/>
              <p:cNvSpPr/>
              <p:nvPr/>
            </p:nvSpPr>
            <p:spPr>
              <a:xfrm>
                <a:off x="1589461" y="1474406"/>
                <a:ext cx="24642" cy="4935"/>
              </a:xfrm>
              <a:custGeom>
                <a:rect b="b" l="l" r="r" t="t"/>
                <a:pathLst>
                  <a:path extrusionOk="0" h="156" w="779">
                    <a:moveTo>
                      <a:pt x="448" y="1"/>
                    </a:moveTo>
                    <a:cubicBezTo>
                      <a:pt x="243" y="1"/>
                      <a:pt x="1" y="50"/>
                      <a:pt x="80" y="114"/>
                    </a:cubicBezTo>
                    <a:cubicBezTo>
                      <a:pt x="122" y="146"/>
                      <a:pt x="227" y="156"/>
                      <a:pt x="336" y="156"/>
                    </a:cubicBezTo>
                    <a:cubicBezTo>
                      <a:pt x="497" y="156"/>
                      <a:pt x="668" y="135"/>
                      <a:pt x="668" y="135"/>
                    </a:cubicBezTo>
                    <a:cubicBezTo>
                      <a:pt x="778" y="38"/>
                      <a:pt x="627" y="1"/>
                      <a:pt x="448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29" name="Google Shape;17129;p100"/>
              <p:cNvSpPr/>
              <p:nvPr/>
            </p:nvSpPr>
            <p:spPr>
              <a:xfrm>
                <a:off x="1571399" y="1488388"/>
                <a:ext cx="25338" cy="7149"/>
              </a:xfrm>
              <a:custGeom>
                <a:rect b="b" l="l" r="r" t="t"/>
                <a:pathLst>
                  <a:path extrusionOk="0" h="226" w="801">
                    <a:moveTo>
                      <a:pt x="130" y="1"/>
                    </a:moveTo>
                    <a:cubicBezTo>
                      <a:pt x="49" y="1"/>
                      <a:pt x="0" y="17"/>
                      <a:pt x="31" y="58"/>
                    </a:cubicBezTo>
                    <a:cubicBezTo>
                      <a:pt x="113" y="164"/>
                      <a:pt x="596" y="226"/>
                      <a:pt x="596" y="226"/>
                    </a:cubicBezTo>
                    <a:cubicBezTo>
                      <a:pt x="800" y="122"/>
                      <a:pt x="347" y="1"/>
                      <a:pt x="130" y="1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0" name="Google Shape;17130;p100"/>
              <p:cNvSpPr/>
              <p:nvPr/>
            </p:nvSpPr>
            <p:spPr>
              <a:xfrm>
                <a:off x="1679930" y="1472888"/>
                <a:ext cx="24357" cy="5378"/>
              </a:xfrm>
              <a:custGeom>
                <a:rect b="b" l="l" r="r" t="t"/>
                <a:pathLst>
                  <a:path extrusionOk="0" h="170" w="770">
                    <a:moveTo>
                      <a:pt x="530" y="0"/>
                    </a:moveTo>
                    <a:cubicBezTo>
                      <a:pt x="315" y="0"/>
                      <a:pt x="1" y="75"/>
                      <a:pt x="94" y="140"/>
                    </a:cubicBezTo>
                    <a:cubicBezTo>
                      <a:pt x="126" y="162"/>
                      <a:pt x="187" y="169"/>
                      <a:pt x="259" y="169"/>
                    </a:cubicBezTo>
                    <a:cubicBezTo>
                      <a:pt x="438" y="169"/>
                      <a:pt x="681" y="122"/>
                      <a:pt x="681" y="122"/>
                    </a:cubicBezTo>
                    <a:cubicBezTo>
                      <a:pt x="769" y="33"/>
                      <a:pt x="671" y="0"/>
                      <a:pt x="53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1" name="Google Shape;17131;p100"/>
              <p:cNvSpPr/>
              <p:nvPr/>
            </p:nvSpPr>
            <p:spPr>
              <a:xfrm>
                <a:off x="1706406" y="1477095"/>
                <a:ext cx="23092" cy="9268"/>
              </a:xfrm>
              <a:custGeom>
                <a:rect b="b" l="l" r="r" t="t"/>
                <a:pathLst>
                  <a:path extrusionOk="0" h="293" w="730">
                    <a:moveTo>
                      <a:pt x="644" y="0"/>
                    </a:moveTo>
                    <a:cubicBezTo>
                      <a:pt x="467" y="0"/>
                      <a:pt x="1" y="246"/>
                      <a:pt x="136" y="288"/>
                    </a:cubicBezTo>
                    <a:cubicBezTo>
                      <a:pt x="147" y="291"/>
                      <a:pt x="159" y="293"/>
                      <a:pt x="172" y="293"/>
                    </a:cubicBezTo>
                    <a:cubicBezTo>
                      <a:pt x="330" y="293"/>
                      <a:pt x="693" y="96"/>
                      <a:pt x="693" y="96"/>
                    </a:cubicBezTo>
                    <a:cubicBezTo>
                      <a:pt x="729" y="27"/>
                      <a:pt x="702" y="0"/>
                      <a:pt x="644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2" name="Google Shape;17132;p100"/>
              <p:cNvSpPr/>
              <p:nvPr/>
            </p:nvSpPr>
            <p:spPr>
              <a:xfrm>
                <a:off x="1608314" y="1493227"/>
                <a:ext cx="25116" cy="5504"/>
              </a:xfrm>
              <a:custGeom>
                <a:rect b="b" l="l" r="r" t="t"/>
                <a:pathLst>
                  <a:path extrusionOk="0" h="174" w="794">
                    <a:moveTo>
                      <a:pt x="250" y="0"/>
                    </a:moveTo>
                    <a:cubicBezTo>
                      <a:pt x="110" y="0"/>
                      <a:pt x="0" y="24"/>
                      <a:pt x="50" y="76"/>
                    </a:cubicBezTo>
                    <a:cubicBezTo>
                      <a:pt x="143" y="170"/>
                      <a:pt x="630" y="173"/>
                      <a:pt x="630" y="173"/>
                    </a:cubicBezTo>
                    <a:cubicBezTo>
                      <a:pt x="793" y="64"/>
                      <a:pt x="480" y="0"/>
                      <a:pt x="250" y="0"/>
                    </a:cubicBezTo>
                    <a:close/>
                  </a:path>
                </a:pathLst>
              </a:custGeom>
              <a:solidFill>
                <a:srgbClr val="42394A">
                  <a:alpha val="1785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3" name="Google Shape;17133;p100"/>
              <p:cNvSpPr/>
              <p:nvPr/>
            </p:nvSpPr>
            <p:spPr>
              <a:xfrm>
                <a:off x="1786215" y="1210654"/>
                <a:ext cx="13222" cy="13127"/>
              </a:xfrm>
              <a:custGeom>
                <a:rect b="b" l="l" r="r" t="t"/>
                <a:pathLst>
                  <a:path extrusionOk="0" h="415" w="418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399" y="414"/>
                      <a:pt x="406" y="408"/>
                      <a:pt x="407" y="392"/>
                    </a:cubicBezTo>
                    <a:cubicBezTo>
                      <a:pt x="417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4" name="Google Shape;17134;p100"/>
              <p:cNvSpPr/>
              <p:nvPr/>
            </p:nvSpPr>
            <p:spPr>
              <a:xfrm>
                <a:off x="1805511" y="1228179"/>
                <a:ext cx="13222" cy="13159"/>
              </a:xfrm>
              <a:custGeom>
                <a:rect b="b" l="l" r="r" t="t"/>
                <a:pathLst>
                  <a:path extrusionOk="0" h="416" w="418">
                    <a:moveTo>
                      <a:pt x="142" y="1"/>
                    </a:moveTo>
                    <a:cubicBezTo>
                      <a:pt x="0" y="1"/>
                      <a:pt x="308" y="415"/>
                      <a:pt x="390" y="415"/>
                    </a:cubicBezTo>
                    <a:cubicBezTo>
                      <a:pt x="400" y="415"/>
                      <a:pt x="407" y="408"/>
                      <a:pt x="408" y="392"/>
                    </a:cubicBezTo>
                    <a:cubicBezTo>
                      <a:pt x="417" y="290"/>
                      <a:pt x="172" y="5"/>
                      <a:pt x="172" y="5"/>
                    </a:cubicBezTo>
                    <a:cubicBezTo>
                      <a:pt x="161" y="2"/>
                      <a:pt x="151" y="1"/>
                      <a:pt x="142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5" name="Google Shape;17135;p100"/>
              <p:cNvSpPr/>
              <p:nvPr/>
            </p:nvSpPr>
            <p:spPr>
              <a:xfrm>
                <a:off x="1793396" y="1232892"/>
                <a:ext cx="13191" cy="13127"/>
              </a:xfrm>
              <a:custGeom>
                <a:rect b="b" l="l" r="r" t="t"/>
                <a:pathLst>
                  <a:path extrusionOk="0" h="415" w="417">
                    <a:moveTo>
                      <a:pt x="140" y="0"/>
                    </a:moveTo>
                    <a:cubicBezTo>
                      <a:pt x="1" y="0"/>
                      <a:pt x="309" y="414"/>
                      <a:pt x="389" y="414"/>
                    </a:cubicBezTo>
                    <a:cubicBezTo>
                      <a:pt x="400" y="414"/>
                      <a:pt x="406" y="407"/>
                      <a:pt x="408" y="392"/>
                    </a:cubicBezTo>
                    <a:cubicBezTo>
                      <a:pt x="416" y="290"/>
                      <a:pt x="171" y="5"/>
                      <a:pt x="171" y="5"/>
                    </a:cubicBezTo>
                    <a:cubicBezTo>
                      <a:pt x="159" y="2"/>
                      <a:pt x="149" y="0"/>
                      <a:pt x="14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6" name="Google Shape;17136;p100"/>
              <p:cNvSpPr/>
              <p:nvPr/>
            </p:nvSpPr>
            <p:spPr>
              <a:xfrm>
                <a:off x="1771696" y="1212900"/>
                <a:ext cx="14013" cy="12526"/>
              </a:xfrm>
              <a:custGeom>
                <a:rect b="b" l="l" r="r" t="t"/>
                <a:pathLst>
                  <a:path extrusionOk="0" h="396" w="443">
                    <a:moveTo>
                      <a:pt x="153" y="0"/>
                    </a:moveTo>
                    <a:cubicBezTo>
                      <a:pt x="0" y="0"/>
                      <a:pt x="335" y="396"/>
                      <a:pt x="421" y="396"/>
                    </a:cubicBezTo>
                    <a:cubicBezTo>
                      <a:pt x="433" y="396"/>
                      <a:pt x="440" y="388"/>
                      <a:pt x="441" y="371"/>
                    </a:cubicBezTo>
                    <a:cubicBezTo>
                      <a:pt x="442" y="269"/>
                      <a:pt x="179" y="3"/>
                      <a:pt x="179" y="3"/>
                    </a:cubicBezTo>
                    <a:cubicBezTo>
                      <a:pt x="169" y="1"/>
                      <a:pt x="161" y="0"/>
                      <a:pt x="153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7" name="Google Shape;17137;p100"/>
              <p:cNvSpPr/>
              <p:nvPr/>
            </p:nvSpPr>
            <p:spPr>
              <a:xfrm>
                <a:off x="1763060" y="1201702"/>
                <a:ext cx="19327" cy="4207"/>
              </a:xfrm>
              <a:custGeom>
                <a:rect b="b" l="l" r="r" t="t"/>
                <a:pathLst>
                  <a:path extrusionOk="0" h="133" w="611">
                    <a:moveTo>
                      <a:pt x="125" y="0"/>
                    </a:moveTo>
                    <a:cubicBezTo>
                      <a:pt x="0" y="85"/>
                      <a:pt x="235" y="132"/>
                      <a:pt x="412" y="132"/>
                    </a:cubicBezTo>
                    <a:cubicBezTo>
                      <a:pt x="523" y="132"/>
                      <a:pt x="611" y="114"/>
                      <a:pt x="572" y="73"/>
                    </a:cubicBezTo>
                    <a:cubicBezTo>
                      <a:pt x="500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8" name="Google Shape;17138;p100"/>
              <p:cNvSpPr/>
              <p:nvPr/>
            </p:nvSpPr>
            <p:spPr>
              <a:xfrm>
                <a:off x="1810034" y="1251144"/>
                <a:ext cx="9363" cy="15025"/>
              </a:xfrm>
              <a:custGeom>
                <a:rect b="b" l="l" r="r" t="t"/>
                <a:pathLst>
                  <a:path extrusionOk="0" h="475" w="296">
                    <a:moveTo>
                      <a:pt x="107" y="1"/>
                    </a:moveTo>
                    <a:cubicBezTo>
                      <a:pt x="0" y="1"/>
                      <a:pt x="165" y="474"/>
                      <a:pt x="235" y="474"/>
                    </a:cubicBezTo>
                    <a:cubicBezTo>
                      <a:pt x="243" y="474"/>
                      <a:pt x="249" y="469"/>
                      <a:pt x="254" y="458"/>
                    </a:cubicBezTo>
                    <a:cubicBezTo>
                      <a:pt x="296" y="365"/>
                      <a:pt x="151" y="18"/>
                      <a:pt x="151" y="18"/>
                    </a:cubicBezTo>
                    <a:cubicBezTo>
                      <a:pt x="133" y="6"/>
                      <a:pt x="119" y="1"/>
                      <a:pt x="107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39" name="Google Shape;17139;p100"/>
              <p:cNvSpPr/>
              <p:nvPr/>
            </p:nvSpPr>
            <p:spPr>
              <a:xfrm>
                <a:off x="1448443" y="1284548"/>
                <a:ext cx="8414" cy="14899"/>
              </a:xfrm>
              <a:custGeom>
                <a:rect b="b" l="l" r="r" t="t"/>
                <a:pathLst>
                  <a:path extrusionOk="0" h="471" w="266">
                    <a:moveTo>
                      <a:pt x="189" y="1"/>
                    </a:moveTo>
                    <a:cubicBezTo>
                      <a:pt x="184" y="1"/>
                      <a:pt x="179" y="2"/>
                      <a:pt x="173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7"/>
                      <a:pt x="27" y="470"/>
                      <a:pt x="43" y="470"/>
                    </a:cubicBezTo>
                    <a:cubicBezTo>
                      <a:pt x="134" y="470"/>
                      <a:pt x="265" y="1"/>
                      <a:pt x="189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0" name="Google Shape;17140;p100"/>
              <p:cNvSpPr/>
              <p:nvPr/>
            </p:nvSpPr>
            <p:spPr>
              <a:xfrm>
                <a:off x="1451227" y="1258641"/>
                <a:ext cx="8383" cy="14867"/>
              </a:xfrm>
              <a:custGeom>
                <a:rect b="b" l="l" r="r" t="t"/>
                <a:pathLst>
                  <a:path extrusionOk="0" h="470" w="265">
                    <a:moveTo>
                      <a:pt x="188" y="0"/>
                    </a:moveTo>
                    <a:cubicBezTo>
                      <a:pt x="184" y="0"/>
                      <a:pt x="178" y="2"/>
                      <a:pt x="172" y="6"/>
                    </a:cubicBezTo>
                    <a:cubicBezTo>
                      <a:pt x="86" y="60"/>
                      <a:pt x="0" y="425"/>
                      <a:pt x="0" y="425"/>
                    </a:cubicBezTo>
                    <a:cubicBezTo>
                      <a:pt x="12" y="456"/>
                      <a:pt x="26" y="470"/>
                      <a:pt x="42" y="470"/>
                    </a:cubicBezTo>
                    <a:cubicBezTo>
                      <a:pt x="133" y="470"/>
                      <a:pt x="265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1" name="Google Shape;17141;p100"/>
              <p:cNvSpPr/>
              <p:nvPr/>
            </p:nvSpPr>
            <p:spPr>
              <a:xfrm>
                <a:off x="1462172" y="1265663"/>
                <a:ext cx="8351" cy="14867"/>
              </a:xfrm>
              <a:custGeom>
                <a:rect b="b" l="l" r="r" t="t"/>
                <a:pathLst>
                  <a:path extrusionOk="0" h="470" w="264">
                    <a:moveTo>
                      <a:pt x="188" y="0"/>
                    </a:moveTo>
                    <a:cubicBezTo>
                      <a:pt x="183" y="0"/>
                      <a:pt x="177" y="2"/>
                      <a:pt x="171" y="6"/>
                    </a:cubicBezTo>
                    <a:cubicBezTo>
                      <a:pt x="87" y="60"/>
                      <a:pt x="1" y="425"/>
                      <a:pt x="1" y="425"/>
                    </a:cubicBezTo>
                    <a:cubicBezTo>
                      <a:pt x="13" y="456"/>
                      <a:pt x="27" y="469"/>
                      <a:pt x="42" y="469"/>
                    </a:cubicBezTo>
                    <a:cubicBezTo>
                      <a:pt x="133" y="469"/>
                      <a:pt x="264" y="0"/>
                      <a:pt x="188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2" name="Google Shape;17142;p100"/>
              <p:cNvSpPr/>
              <p:nvPr/>
            </p:nvSpPr>
            <p:spPr>
              <a:xfrm>
                <a:off x="1458661" y="1294449"/>
                <a:ext cx="7434" cy="15152"/>
              </a:xfrm>
              <a:custGeom>
                <a:rect b="b" l="l" r="r" t="t"/>
                <a:pathLst>
                  <a:path extrusionOk="0" h="479" w="235">
                    <a:moveTo>
                      <a:pt x="160" y="0"/>
                    </a:moveTo>
                    <a:cubicBezTo>
                      <a:pt x="155" y="0"/>
                      <a:pt x="150" y="2"/>
                      <a:pt x="143" y="7"/>
                    </a:cubicBezTo>
                    <a:cubicBezTo>
                      <a:pt x="62" y="67"/>
                      <a:pt x="0" y="436"/>
                      <a:pt x="0" y="436"/>
                    </a:cubicBezTo>
                    <a:cubicBezTo>
                      <a:pt x="14" y="465"/>
                      <a:pt x="28" y="478"/>
                      <a:pt x="43" y="478"/>
                    </a:cubicBezTo>
                    <a:cubicBezTo>
                      <a:pt x="135" y="478"/>
                      <a:pt x="235" y="0"/>
                      <a:pt x="160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3" name="Google Shape;17143;p100"/>
              <p:cNvSpPr/>
              <p:nvPr/>
            </p:nvSpPr>
            <p:spPr>
              <a:xfrm>
                <a:off x="1448696" y="1309790"/>
                <a:ext cx="12242" cy="13729"/>
              </a:xfrm>
              <a:custGeom>
                <a:rect b="b" l="l" r="r" t="t"/>
                <a:pathLst>
                  <a:path extrusionOk="0" h="434" w="387">
                    <a:moveTo>
                      <a:pt x="35" y="0"/>
                    </a:moveTo>
                    <a:cubicBezTo>
                      <a:pt x="25" y="0"/>
                      <a:pt x="18" y="7"/>
                      <a:pt x="16" y="21"/>
                    </a:cubicBezTo>
                    <a:cubicBezTo>
                      <a:pt x="0" y="123"/>
                      <a:pt x="221" y="426"/>
                      <a:pt x="221" y="426"/>
                    </a:cubicBezTo>
                    <a:cubicBezTo>
                      <a:pt x="235" y="431"/>
                      <a:pt x="246" y="434"/>
                      <a:pt x="256" y="434"/>
                    </a:cubicBezTo>
                    <a:cubicBezTo>
                      <a:pt x="386" y="434"/>
                      <a:pt x="113" y="0"/>
                      <a:pt x="3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4" name="Google Shape;17144;p100"/>
              <p:cNvSpPr/>
              <p:nvPr/>
            </p:nvSpPr>
            <p:spPr>
              <a:xfrm>
                <a:off x="1467739" y="1244280"/>
                <a:ext cx="12526" cy="12748"/>
              </a:xfrm>
              <a:custGeom>
                <a:rect b="b" l="l" r="r" t="t"/>
                <a:pathLst>
                  <a:path extrusionOk="0" h="403" w="396">
                    <a:moveTo>
                      <a:pt x="305" y="0"/>
                    </a:moveTo>
                    <a:cubicBezTo>
                      <a:pt x="302" y="0"/>
                      <a:pt x="298" y="1"/>
                      <a:pt x="294" y="2"/>
                    </a:cubicBezTo>
                    <a:cubicBezTo>
                      <a:pt x="197" y="25"/>
                      <a:pt x="1" y="345"/>
                      <a:pt x="1" y="345"/>
                    </a:cubicBezTo>
                    <a:cubicBezTo>
                      <a:pt x="3" y="385"/>
                      <a:pt x="17" y="402"/>
                      <a:pt x="37" y="402"/>
                    </a:cubicBezTo>
                    <a:cubicBezTo>
                      <a:pt x="135" y="402"/>
                      <a:pt x="395" y="0"/>
                      <a:pt x="305" y="0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45" name="Google Shape;17145;p100"/>
            <p:cNvGrpSpPr/>
            <p:nvPr/>
          </p:nvGrpSpPr>
          <p:grpSpPr>
            <a:xfrm>
              <a:off x="8731040" y="2834231"/>
              <a:ext cx="147945" cy="134470"/>
              <a:chOff x="3477352" y="993181"/>
              <a:chExt cx="147945" cy="134470"/>
            </a:xfrm>
          </p:grpSpPr>
          <p:sp>
            <p:nvSpPr>
              <p:cNvPr id="17146" name="Google Shape;17146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47" name="Google Shape;17147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48" name="Google Shape;17148;p100"/>
            <p:cNvGrpSpPr/>
            <p:nvPr/>
          </p:nvGrpSpPr>
          <p:grpSpPr>
            <a:xfrm>
              <a:off x="6389528" y="340618"/>
              <a:ext cx="83763" cy="83541"/>
              <a:chOff x="3317703" y="1099656"/>
              <a:chExt cx="83763" cy="83541"/>
            </a:xfrm>
          </p:grpSpPr>
          <p:sp>
            <p:nvSpPr>
              <p:cNvPr id="17149" name="Google Shape;17149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0" name="Google Shape;17150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51" name="Google Shape;17151;p100"/>
            <p:cNvGrpSpPr/>
            <p:nvPr/>
          </p:nvGrpSpPr>
          <p:grpSpPr>
            <a:xfrm>
              <a:off x="3628227" y="219281"/>
              <a:ext cx="147945" cy="134470"/>
              <a:chOff x="3477352" y="993181"/>
              <a:chExt cx="147945" cy="134470"/>
            </a:xfrm>
          </p:grpSpPr>
          <p:sp>
            <p:nvSpPr>
              <p:cNvPr id="17152" name="Google Shape;17152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3" name="Google Shape;17153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54" name="Google Shape;17154;p100"/>
            <p:cNvGrpSpPr/>
            <p:nvPr/>
          </p:nvGrpSpPr>
          <p:grpSpPr>
            <a:xfrm>
              <a:off x="3877703" y="135731"/>
              <a:ext cx="83763" cy="83541"/>
              <a:chOff x="3317703" y="1099656"/>
              <a:chExt cx="83763" cy="83541"/>
            </a:xfrm>
          </p:grpSpPr>
          <p:sp>
            <p:nvSpPr>
              <p:cNvPr id="17155" name="Google Shape;17155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6" name="Google Shape;17156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57" name="Google Shape;17157;p100"/>
            <p:cNvGrpSpPr/>
            <p:nvPr/>
          </p:nvGrpSpPr>
          <p:grpSpPr>
            <a:xfrm>
              <a:off x="6063077" y="191981"/>
              <a:ext cx="147945" cy="134470"/>
              <a:chOff x="3477352" y="993181"/>
              <a:chExt cx="147945" cy="134470"/>
            </a:xfrm>
          </p:grpSpPr>
          <p:sp>
            <p:nvSpPr>
              <p:cNvPr id="17158" name="Google Shape;17158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59" name="Google Shape;17159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60" name="Google Shape;17160;p100"/>
            <p:cNvGrpSpPr/>
            <p:nvPr/>
          </p:nvGrpSpPr>
          <p:grpSpPr>
            <a:xfrm>
              <a:off x="246353" y="617331"/>
              <a:ext cx="83763" cy="83541"/>
              <a:chOff x="3317703" y="1099656"/>
              <a:chExt cx="83763" cy="83541"/>
            </a:xfrm>
          </p:grpSpPr>
          <p:sp>
            <p:nvSpPr>
              <p:cNvPr id="17161" name="Google Shape;17161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2" name="Google Shape;17162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63" name="Google Shape;17163;p100"/>
            <p:cNvGrpSpPr/>
            <p:nvPr/>
          </p:nvGrpSpPr>
          <p:grpSpPr>
            <a:xfrm>
              <a:off x="5079552" y="4712856"/>
              <a:ext cx="147945" cy="134470"/>
              <a:chOff x="3477352" y="993181"/>
              <a:chExt cx="147945" cy="134470"/>
            </a:xfrm>
          </p:grpSpPr>
          <p:sp>
            <p:nvSpPr>
              <p:cNvPr id="17164" name="Google Shape;17164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5" name="Google Shape;17165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66" name="Google Shape;17166;p100"/>
            <p:cNvGrpSpPr/>
            <p:nvPr/>
          </p:nvGrpSpPr>
          <p:grpSpPr>
            <a:xfrm>
              <a:off x="2742502" y="4712856"/>
              <a:ext cx="147945" cy="134470"/>
              <a:chOff x="3477352" y="993181"/>
              <a:chExt cx="147945" cy="134470"/>
            </a:xfrm>
          </p:grpSpPr>
          <p:sp>
            <p:nvSpPr>
              <p:cNvPr id="17167" name="Google Shape;17167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8" name="Google Shape;17168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69" name="Google Shape;17169;p100"/>
            <p:cNvGrpSpPr/>
            <p:nvPr/>
          </p:nvGrpSpPr>
          <p:grpSpPr>
            <a:xfrm>
              <a:off x="295803" y="4382981"/>
              <a:ext cx="83763" cy="83541"/>
              <a:chOff x="3317703" y="1099656"/>
              <a:chExt cx="83763" cy="83541"/>
            </a:xfrm>
          </p:grpSpPr>
          <p:sp>
            <p:nvSpPr>
              <p:cNvPr id="17170" name="Google Shape;17170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1" name="Google Shape;17171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72" name="Google Shape;17172;p100"/>
            <p:cNvGrpSpPr/>
            <p:nvPr/>
          </p:nvGrpSpPr>
          <p:grpSpPr>
            <a:xfrm>
              <a:off x="5474041" y="4847331"/>
              <a:ext cx="83763" cy="83541"/>
              <a:chOff x="3317703" y="1099656"/>
              <a:chExt cx="83763" cy="83541"/>
            </a:xfrm>
          </p:grpSpPr>
          <p:sp>
            <p:nvSpPr>
              <p:cNvPr id="17173" name="Google Shape;17173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4" name="Google Shape;17174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75" name="Google Shape;17175;p100"/>
            <p:cNvGrpSpPr/>
            <p:nvPr/>
          </p:nvGrpSpPr>
          <p:grpSpPr>
            <a:xfrm>
              <a:off x="214265" y="858706"/>
              <a:ext cx="147945" cy="134470"/>
              <a:chOff x="3477352" y="993181"/>
              <a:chExt cx="147945" cy="134470"/>
            </a:xfrm>
          </p:grpSpPr>
          <p:sp>
            <p:nvSpPr>
              <p:cNvPr id="17176" name="Google Shape;17176;p100"/>
              <p:cNvSpPr/>
              <p:nvPr/>
            </p:nvSpPr>
            <p:spPr>
              <a:xfrm>
                <a:off x="3477352" y="993181"/>
                <a:ext cx="147945" cy="134470"/>
              </a:xfrm>
              <a:custGeom>
                <a:rect b="b" l="l" r="r" t="t"/>
                <a:pathLst>
                  <a:path extrusionOk="0" h="4251" w="4677">
                    <a:moveTo>
                      <a:pt x="2336" y="0"/>
                    </a:moveTo>
                    <a:cubicBezTo>
                      <a:pt x="1375" y="0"/>
                      <a:pt x="504" y="658"/>
                      <a:pt x="273" y="1634"/>
                    </a:cubicBezTo>
                    <a:cubicBezTo>
                      <a:pt x="0" y="2776"/>
                      <a:pt x="705" y="3922"/>
                      <a:pt x="1848" y="4192"/>
                    </a:cubicBezTo>
                    <a:cubicBezTo>
                      <a:pt x="2013" y="4232"/>
                      <a:pt x="2178" y="4250"/>
                      <a:pt x="2340" y="4250"/>
                    </a:cubicBezTo>
                    <a:cubicBezTo>
                      <a:pt x="3302" y="4250"/>
                      <a:pt x="4173" y="3594"/>
                      <a:pt x="4405" y="2617"/>
                    </a:cubicBezTo>
                    <a:cubicBezTo>
                      <a:pt x="4677" y="1475"/>
                      <a:pt x="3970" y="329"/>
                      <a:pt x="2830" y="59"/>
                    </a:cubicBezTo>
                    <a:cubicBezTo>
                      <a:pt x="2664" y="19"/>
                      <a:pt x="2499" y="0"/>
                      <a:pt x="233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7" name="Google Shape;17177;p100"/>
              <p:cNvSpPr/>
              <p:nvPr/>
            </p:nvSpPr>
            <p:spPr>
              <a:xfrm>
                <a:off x="3499147" y="1008080"/>
                <a:ext cx="79746" cy="50232"/>
              </a:xfrm>
              <a:custGeom>
                <a:rect b="b" l="l" r="r" t="t"/>
                <a:pathLst>
                  <a:path extrusionOk="0" h="1588" w="2521">
                    <a:moveTo>
                      <a:pt x="1725" y="1"/>
                    </a:moveTo>
                    <a:cubicBezTo>
                      <a:pt x="1494" y="1"/>
                      <a:pt x="1226" y="62"/>
                      <a:pt x="961" y="188"/>
                    </a:cubicBezTo>
                    <a:cubicBezTo>
                      <a:pt x="357" y="474"/>
                      <a:pt x="0" y="989"/>
                      <a:pt x="165" y="1339"/>
                    </a:cubicBezTo>
                    <a:cubicBezTo>
                      <a:pt x="239" y="1497"/>
                      <a:pt x="428" y="1588"/>
                      <a:pt x="647" y="1588"/>
                    </a:cubicBezTo>
                    <a:cubicBezTo>
                      <a:pt x="911" y="1588"/>
                      <a:pt x="1217" y="1455"/>
                      <a:pt x="1416" y="1147"/>
                    </a:cubicBezTo>
                    <a:cubicBezTo>
                      <a:pt x="1780" y="586"/>
                      <a:pt x="2520" y="647"/>
                      <a:pt x="2356" y="299"/>
                    </a:cubicBezTo>
                    <a:cubicBezTo>
                      <a:pt x="2263" y="103"/>
                      <a:pt x="2024" y="1"/>
                      <a:pt x="1725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78" name="Google Shape;17178;p100"/>
            <p:cNvGrpSpPr/>
            <p:nvPr/>
          </p:nvGrpSpPr>
          <p:grpSpPr>
            <a:xfrm>
              <a:off x="2468303" y="4778443"/>
              <a:ext cx="83763" cy="83541"/>
              <a:chOff x="3317703" y="1099656"/>
              <a:chExt cx="83763" cy="83541"/>
            </a:xfrm>
          </p:grpSpPr>
          <p:sp>
            <p:nvSpPr>
              <p:cNvPr id="17179" name="Google Shape;17179;p100"/>
              <p:cNvSpPr/>
              <p:nvPr/>
            </p:nvSpPr>
            <p:spPr>
              <a:xfrm>
                <a:off x="3317703" y="1099656"/>
                <a:ext cx="83763" cy="83541"/>
              </a:xfrm>
              <a:custGeom>
                <a:rect b="b" l="l" r="r" t="t"/>
                <a:pathLst>
                  <a:path extrusionOk="0" h="2641" w="2648">
                    <a:moveTo>
                      <a:pt x="1325" y="0"/>
                    </a:moveTo>
                    <a:cubicBezTo>
                      <a:pt x="599" y="0"/>
                      <a:pt x="7" y="588"/>
                      <a:pt x="3" y="1315"/>
                    </a:cubicBezTo>
                    <a:cubicBezTo>
                      <a:pt x="0" y="2044"/>
                      <a:pt x="589" y="2638"/>
                      <a:pt x="1317" y="2641"/>
                    </a:cubicBezTo>
                    <a:cubicBezTo>
                      <a:pt x="1320" y="2641"/>
                      <a:pt x="1323" y="2641"/>
                      <a:pt x="1325" y="2641"/>
                    </a:cubicBezTo>
                    <a:cubicBezTo>
                      <a:pt x="2051" y="2641"/>
                      <a:pt x="2640" y="2052"/>
                      <a:pt x="2643" y="1328"/>
                    </a:cubicBezTo>
                    <a:cubicBezTo>
                      <a:pt x="2648" y="599"/>
                      <a:pt x="2058" y="6"/>
                      <a:pt x="1330" y="0"/>
                    </a:cubicBezTo>
                    <a:cubicBezTo>
                      <a:pt x="1329" y="0"/>
                      <a:pt x="1327" y="0"/>
                      <a:pt x="132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80" name="Google Shape;17180;p100"/>
              <p:cNvSpPr/>
              <p:nvPr/>
            </p:nvSpPr>
            <p:spPr>
              <a:xfrm>
                <a:off x="3325042" y="1108829"/>
                <a:ext cx="46753" cy="36219"/>
              </a:xfrm>
              <a:custGeom>
                <a:rect b="b" l="l" r="r" t="t"/>
                <a:pathLst>
                  <a:path extrusionOk="0" h="1145" w="1478">
                    <a:moveTo>
                      <a:pt x="1058" y="1"/>
                    </a:moveTo>
                    <a:cubicBezTo>
                      <a:pt x="883" y="1"/>
                      <a:pt x="665" y="84"/>
                      <a:pt x="470" y="240"/>
                    </a:cubicBezTo>
                    <a:cubicBezTo>
                      <a:pt x="143" y="501"/>
                      <a:pt x="0" y="862"/>
                      <a:pt x="149" y="1049"/>
                    </a:cubicBezTo>
                    <a:cubicBezTo>
                      <a:pt x="199" y="1112"/>
                      <a:pt x="281" y="1145"/>
                      <a:pt x="375" y="1145"/>
                    </a:cubicBezTo>
                    <a:cubicBezTo>
                      <a:pt x="559" y="1145"/>
                      <a:pt x="785" y="1018"/>
                      <a:pt x="879" y="758"/>
                    </a:cubicBezTo>
                    <a:cubicBezTo>
                      <a:pt x="1020" y="366"/>
                      <a:pt x="1478" y="300"/>
                      <a:pt x="1329" y="111"/>
                    </a:cubicBezTo>
                    <a:cubicBezTo>
                      <a:pt x="1270" y="37"/>
                      <a:pt x="1173" y="1"/>
                      <a:pt x="1058" y="1"/>
                    </a:cubicBezTo>
                    <a:close/>
                  </a:path>
                </a:pathLst>
              </a:custGeom>
              <a:solidFill>
                <a:srgbClr val="FFF4E9">
                  <a:alpha val="52979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181" name="Google Shape;17181;p100"/>
            <p:cNvSpPr/>
            <p:nvPr/>
          </p:nvSpPr>
          <p:spPr>
            <a:xfrm>
              <a:off x="1693200" y="-67850"/>
              <a:ext cx="1703875" cy="552525"/>
            </a:xfrm>
            <a:custGeom>
              <a:rect b="b" l="l" r="r" t="t"/>
              <a:pathLst>
                <a:path extrusionOk="0" h="22101" w="68155">
                  <a:moveTo>
                    <a:pt x="0" y="0"/>
                  </a:moveTo>
                  <a:cubicBezTo>
                    <a:pt x="0" y="5778"/>
                    <a:pt x="3284" y="13583"/>
                    <a:pt x="8918" y="14863"/>
                  </a:cubicBezTo>
                  <a:cubicBezTo>
                    <a:pt x="13409" y="15883"/>
                    <a:pt x="18298" y="15515"/>
                    <a:pt x="22719" y="14226"/>
                  </a:cubicBezTo>
                  <a:cubicBezTo>
                    <a:pt x="26015" y="13265"/>
                    <a:pt x="29561" y="10284"/>
                    <a:pt x="32698" y="11678"/>
                  </a:cubicBezTo>
                  <a:cubicBezTo>
                    <a:pt x="35688" y="13006"/>
                    <a:pt x="37567" y="16101"/>
                    <a:pt x="40341" y="17835"/>
                  </a:cubicBezTo>
                  <a:cubicBezTo>
                    <a:pt x="46311" y="21566"/>
                    <a:pt x="54290" y="23028"/>
                    <a:pt x="61149" y="21445"/>
                  </a:cubicBezTo>
                  <a:cubicBezTo>
                    <a:pt x="68019" y="19859"/>
                    <a:pt x="68155" y="8538"/>
                    <a:pt x="68155" y="1487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7182" name="Google Shape;17182;p100"/>
            <p:cNvSpPr/>
            <p:nvPr/>
          </p:nvSpPr>
          <p:spPr>
            <a:xfrm>
              <a:off x="323725" y="4744393"/>
              <a:ext cx="1633625" cy="448025"/>
            </a:xfrm>
            <a:custGeom>
              <a:rect b="b" l="l" r="r" t="t"/>
              <a:pathLst>
                <a:path extrusionOk="0" h="17921" w="65345">
                  <a:moveTo>
                    <a:pt x="0" y="17921"/>
                  </a:moveTo>
                  <a:cubicBezTo>
                    <a:pt x="2537" y="14463"/>
                    <a:pt x="6122" y="11422"/>
                    <a:pt x="10191" y="10065"/>
                  </a:cubicBezTo>
                  <a:cubicBezTo>
                    <a:pt x="18065" y="7439"/>
                    <a:pt x="26946" y="13631"/>
                    <a:pt x="35033" y="11764"/>
                  </a:cubicBezTo>
                  <a:cubicBezTo>
                    <a:pt x="42015" y="10153"/>
                    <a:pt x="45948" y="-604"/>
                    <a:pt x="53080" y="86"/>
                  </a:cubicBezTo>
                  <a:cubicBezTo>
                    <a:pt x="59899" y="746"/>
                    <a:pt x="68130" y="11581"/>
                    <a:pt x="64334" y="1728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  <p:sp>
          <p:nvSpPr>
            <p:cNvPr id="17183" name="Google Shape;17183;p100"/>
            <p:cNvSpPr/>
            <p:nvPr/>
          </p:nvSpPr>
          <p:spPr>
            <a:xfrm>
              <a:off x="7105175" y="-44300"/>
              <a:ext cx="1342925" cy="661625"/>
            </a:xfrm>
            <a:custGeom>
              <a:rect b="b" l="l" r="r" t="t"/>
              <a:pathLst>
                <a:path extrusionOk="0" h="26465" w="53717">
                  <a:moveTo>
                    <a:pt x="0" y="0"/>
                  </a:moveTo>
                  <a:cubicBezTo>
                    <a:pt x="5880" y="9555"/>
                    <a:pt x="10111" y="24633"/>
                    <a:pt x="21232" y="26115"/>
                  </a:cubicBezTo>
                  <a:cubicBezTo>
                    <a:pt x="31615" y="27499"/>
                    <a:pt x="45056" y="24578"/>
                    <a:pt x="50957" y="15924"/>
                  </a:cubicBezTo>
                  <a:cubicBezTo>
                    <a:pt x="53914" y="11588"/>
                    <a:pt x="52856" y="5601"/>
                    <a:pt x="53717" y="424"/>
                  </a:cubicBezTo>
                </a:path>
              </a:pathLst>
            </a:custGeom>
            <a:noFill/>
            <a:ln cap="rnd" cmpd="sng" w="9525">
              <a:solidFill>
                <a:schemeClr val="accent6"/>
              </a:solidFill>
              <a:prstDash val="lgDash"/>
              <a:round/>
              <a:headEnd len="med" w="med" type="none"/>
              <a:tailEnd len="med" w="med" type="none"/>
            </a:ln>
          </p:spPr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26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37.xml"/><Relationship Id="rId28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29" Type="http://schemas.openxmlformats.org/officeDocument/2006/relationships/theme" Target="../theme/theme4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26.xml"/><Relationship Id="rId17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0.xml"/></Relationships>
</file>

<file path=ppt/slideMasters/_rels/slideMaster3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63.xml"/><Relationship Id="rId1" Type="http://schemas.openxmlformats.org/officeDocument/2006/relationships/slideLayout" Target="../slideLayouts/slideLayout41.xml"/><Relationship Id="rId2" Type="http://schemas.openxmlformats.org/officeDocument/2006/relationships/slideLayout" Target="../slideLayouts/slideLayout42.xml"/><Relationship Id="rId3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65.xml"/><Relationship Id="rId28" Type="http://schemas.openxmlformats.org/officeDocument/2006/relationships/slideLayout" Target="../slideLayouts/slideLayout68.xml"/><Relationship Id="rId27" Type="http://schemas.openxmlformats.org/officeDocument/2006/relationships/slideLayout" Target="../slideLayouts/slideLayout67.xml"/><Relationship Id="rId5" Type="http://schemas.openxmlformats.org/officeDocument/2006/relationships/slideLayout" Target="../slideLayouts/slideLayout45.xml"/><Relationship Id="rId6" Type="http://schemas.openxmlformats.org/officeDocument/2006/relationships/slideLayout" Target="../slideLayouts/slideLayout46.xml"/><Relationship Id="rId29" Type="http://schemas.openxmlformats.org/officeDocument/2006/relationships/theme" Target="../theme/theme3.xml"/><Relationship Id="rId7" Type="http://schemas.openxmlformats.org/officeDocument/2006/relationships/slideLayout" Target="../slideLayouts/slideLayout47.xml"/><Relationship Id="rId8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58.xml"/></Relationships>
</file>

<file path=ppt/slideMasters/_rels/slideMaster4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88.xml"/><Relationship Id="rId22" Type="http://schemas.openxmlformats.org/officeDocument/2006/relationships/slideLayout" Target="../slideLayouts/slideLayout90.xml"/><Relationship Id="rId2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91.xml"/><Relationship Id="rId1" Type="http://schemas.openxmlformats.org/officeDocument/2006/relationships/slideLayout" Target="../slideLayouts/slideLayout69.xml"/><Relationship Id="rId2" Type="http://schemas.openxmlformats.org/officeDocument/2006/relationships/slideLayout" Target="../slideLayouts/slideLayout70.xml"/><Relationship Id="rId3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26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93.xml"/><Relationship Id="rId28" Type="http://schemas.openxmlformats.org/officeDocument/2006/relationships/slideLayout" Target="../slideLayouts/slideLayout96.xml"/><Relationship Id="rId27" Type="http://schemas.openxmlformats.org/officeDocument/2006/relationships/slideLayout" Target="../slideLayouts/slideLayout95.xml"/><Relationship Id="rId5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4.xml"/><Relationship Id="rId29" Type="http://schemas.openxmlformats.org/officeDocument/2006/relationships/theme" Target="../theme/theme5.xml"/><Relationship Id="rId7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rm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dk2"/>
        </a:solidFill>
      </p:bgPr>
    </p:bg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14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9pPr>
          </a:lstStyle>
          <a:p/>
        </p:txBody>
      </p:sp>
      <p:sp>
        <p:nvSpPr>
          <p:cNvPr id="416" name="Google Shape;416;p14"/>
          <p:cNvSpPr txBox="1"/>
          <p:nvPr>
            <p:ph idx="1" type="body"/>
          </p:nvPr>
        </p:nvSpPr>
        <p:spPr>
          <a:xfrm>
            <a:off x="720000" y="1174500"/>
            <a:ext cx="7704000" cy="342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  <p:sldLayoutId id="2147483682" r:id="rId23"/>
    <p:sldLayoutId id="2147483683" r:id="rId24"/>
    <p:sldLayoutId id="2147483684" r:id="rId25"/>
    <p:sldLayoutId id="2147483685" r:id="rId26"/>
    <p:sldLayoutId id="2147483686" r:id="rId27"/>
    <p:sldLayoutId id="2147483687" r:id="rId2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dk2"/>
        </a:solidFill>
      </p:bgPr>
    </p:bg>
    <p:spTree>
      <p:nvGrpSpPr>
        <p:cNvPr id="6004" name="Shape 6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5" name="Google Shape;6005;p43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9pPr>
          </a:lstStyle>
          <a:p/>
        </p:txBody>
      </p:sp>
      <p:sp>
        <p:nvSpPr>
          <p:cNvPr id="6006" name="Google Shape;6006;p43"/>
          <p:cNvSpPr txBox="1"/>
          <p:nvPr>
            <p:ph idx="1" type="body"/>
          </p:nvPr>
        </p:nvSpPr>
        <p:spPr>
          <a:xfrm>
            <a:off x="720000" y="1174500"/>
            <a:ext cx="7704000" cy="342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dk2"/>
        </a:solidFill>
      </p:bgPr>
    </p:bg>
    <p:spTree>
      <p:nvGrpSpPr>
        <p:cNvPr id="11594" name="Shape 11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5" name="Google Shape;11595;p72"/>
          <p:cNvSpPr txBox="1"/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alsamiq Sans"/>
              <a:buNone/>
              <a:defRPr b="1" sz="3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9pPr>
          </a:lstStyle>
          <a:p/>
        </p:txBody>
      </p:sp>
      <p:sp>
        <p:nvSpPr>
          <p:cNvPr id="11596" name="Google Shape;11596;p72"/>
          <p:cNvSpPr txBox="1"/>
          <p:nvPr>
            <p:ph idx="1" type="body"/>
          </p:nvPr>
        </p:nvSpPr>
        <p:spPr>
          <a:xfrm>
            <a:off x="720000" y="1174500"/>
            <a:ext cx="7704000" cy="3429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  <p:sldLayoutId id="2147483734" r:id="rId19"/>
    <p:sldLayoutId id="2147483735" r:id="rId20"/>
    <p:sldLayoutId id="2147483736" r:id="rId21"/>
    <p:sldLayoutId id="2147483737" r:id="rId22"/>
    <p:sldLayoutId id="2147483738" r:id="rId23"/>
    <p:sldLayoutId id="2147483739" r:id="rId24"/>
    <p:sldLayoutId id="2147483740" r:id="rId25"/>
    <p:sldLayoutId id="2147483741" r:id="rId26"/>
    <p:sldLayoutId id="2147483742" r:id="rId27"/>
    <p:sldLayoutId id="2147483743" r:id="rId28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2.xml"/><Relationship Id="rId2" Type="http://schemas.openxmlformats.org/officeDocument/2006/relationships/notesSlide" Target="../notesSlides/notesSlide2.xml"/><Relationship Id="rId3" Type="http://schemas.openxmlformats.org/officeDocument/2006/relationships/slide" Target="/ppt/slides/slide3.xml"/><Relationship Id="rId4" Type="http://schemas.openxmlformats.org/officeDocument/2006/relationships/image" Target="../media/image3.gif"/><Relationship Id="rId9" Type="http://schemas.openxmlformats.org/officeDocument/2006/relationships/hyperlink" Target="http://drive.google.com/file/d/15e0SdD1wwqyMMo9svZDj5l_ifIaCnuw3/view" TargetMode="External"/><Relationship Id="rId5" Type="http://schemas.openxmlformats.org/officeDocument/2006/relationships/slide" Target="/ppt/slides/slide7.xml"/><Relationship Id="rId6" Type="http://schemas.openxmlformats.org/officeDocument/2006/relationships/slide" Target="/ppt/slides/slide5.xml"/><Relationship Id="rId7" Type="http://schemas.openxmlformats.org/officeDocument/2006/relationships/slide" Target="/ppt/slides/slide4.xml"/><Relationship Id="rId8" Type="http://schemas.openxmlformats.org/officeDocument/2006/relationships/slide" Target="/ppt/slides/slide6.xml"/><Relationship Id="rId10" Type="http://schemas.openxmlformats.org/officeDocument/2006/relationships/image" Target="../media/image5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0.xml"/><Relationship Id="rId2" Type="http://schemas.openxmlformats.org/officeDocument/2006/relationships/notesSlide" Target="../notesSlides/notesSlide3.xml"/><Relationship Id="rId3" Type="http://schemas.openxmlformats.org/officeDocument/2006/relationships/slide" Target="/ppt/slides/slide2.xml"/><Relationship Id="rId4" Type="http://schemas.openxmlformats.org/officeDocument/2006/relationships/image" Target="../media/image3.gif"/><Relationship Id="rId5" Type="http://schemas.openxmlformats.org/officeDocument/2006/relationships/hyperlink" Target="https://kfouts.weebly.com/uploads/3/7/3/4/37345687/g4-m5_homework.pdf" TargetMode="External"/><Relationship Id="rId6" Type="http://schemas.openxmlformats.org/officeDocument/2006/relationships/hyperlink" Target="https://www.tutorified.com/wp-content/uploads/2019/08/4.NF_.B.4.A-4th-Grade-Area-Model-Fractions-Worksheets-PDF-Set-2.pdf" TargetMode="Externa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0.xml"/><Relationship Id="rId2" Type="http://schemas.openxmlformats.org/officeDocument/2006/relationships/notesSlide" Target="../notesSlides/notesSlide4.xml"/><Relationship Id="rId3" Type="http://schemas.openxmlformats.org/officeDocument/2006/relationships/slide" Target="/ppt/slides/slide2.xml"/><Relationship Id="rId4" Type="http://schemas.openxmlformats.org/officeDocument/2006/relationships/image" Target="../media/image3.gif"/><Relationship Id="rId5" Type="http://schemas.openxmlformats.org/officeDocument/2006/relationships/hyperlink" Target="https://www.sheppardsoftware.com/math/fractions/equivalent-splat-game/" TargetMode="External"/><Relationship Id="rId6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0.xml"/><Relationship Id="rId2" Type="http://schemas.openxmlformats.org/officeDocument/2006/relationships/notesSlide" Target="../notesSlides/notesSlide5.xml"/><Relationship Id="rId3" Type="http://schemas.openxmlformats.org/officeDocument/2006/relationships/slide" Target="/ppt/slides/slide2.xml"/><Relationship Id="rId4" Type="http://schemas.openxmlformats.org/officeDocument/2006/relationships/image" Target="../media/image3.gif"/><Relationship Id="rId5" Type="http://schemas.openxmlformats.org/officeDocument/2006/relationships/hyperlink" Target="http://www.youtube.com/watch?v=BQn3FHqH6WU" TargetMode="External"/><Relationship Id="rId6" Type="http://schemas.openxmlformats.org/officeDocument/2006/relationships/image" Target="../media/image1.jp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0.xml"/><Relationship Id="rId2" Type="http://schemas.openxmlformats.org/officeDocument/2006/relationships/notesSlide" Target="../notesSlides/notesSlide6.xml"/><Relationship Id="rId3" Type="http://schemas.openxmlformats.org/officeDocument/2006/relationships/slide" Target="/ppt/slides/slide2.xml"/><Relationship Id="rId4" Type="http://schemas.openxmlformats.org/officeDocument/2006/relationships/image" Target="../media/image3.gif"/><Relationship Id="rId5" Type="http://schemas.openxmlformats.org/officeDocument/2006/relationships/hyperlink" Target="https://www.iknowit.com/lessons/d-fractions-decimals-tenths-hundredths.html" TargetMode="External"/><Relationship Id="rId6" Type="http://schemas.openxmlformats.org/officeDocument/2006/relationships/image" Target="../media/image6.jpg"/><Relationship Id="rId7" Type="http://schemas.openxmlformats.org/officeDocument/2006/relationships/hyperlink" Target="https://service.amplify.com/article/ac-f-math-fluency-practice-4th-grade-skill-fluency-cards#fractions" TargetMode="Externa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0.xml"/><Relationship Id="rId2" Type="http://schemas.openxmlformats.org/officeDocument/2006/relationships/notesSlide" Target="../notesSlides/notesSlide7.xml"/><Relationship Id="rId3" Type="http://schemas.openxmlformats.org/officeDocument/2006/relationships/slide" Target="/ppt/slides/slide2.xml"/><Relationship Id="rId4" Type="http://schemas.openxmlformats.org/officeDocument/2006/relationships/image" Target="../media/image3.gif"/><Relationship Id="rId9" Type="http://schemas.openxmlformats.org/officeDocument/2006/relationships/hyperlink" Target="https://thirdspacelearning.com/us/math-resources/topic-guides/ratio-and-proportion/converting-fractions-decimals-and-percentages/" TargetMode="External"/><Relationship Id="rId5" Type="http://schemas.openxmlformats.org/officeDocument/2006/relationships/hyperlink" Target="http://www.youtube.com/watch?v=_jcW-ZgpRbM" TargetMode="External"/><Relationship Id="rId6" Type="http://schemas.openxmlformats.org/officeDocument/2006/relationships/image" Target="../media/image4.jpg"/><Relationship Id="rId7" Type="http://schemas.openxmlformats.org/officeDocument/2006/relationships/hyperlink" Target="https://www.proprofs.com/quiz-school/ugc/story.php?title=ndc1ntawna0tlx" TargetMode="External"/><Relationship Id="rId8" Type="http://schemas.openxmlformats.org/officeDocument/2006/relationships/image" Target="../media/image8.jpg"/><Relationship Id="rId10" Type="http://schemas.openxmlformats.org/officeDocument/2006/relationships/image" Target="../media/image7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187" name="Shape 1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88" name="Google Shape;17188;p101"/>
          <p:cNvGrpSpPr/>
          <p:nvPr/>
        </p:nvGrpSpPr>
        <p:grpSpPr>
          <a:xfrm>
            <a:off x="203541" y="934837"/>
            <a:ext cx="2263770" cy="3395125"/>
            <a:chOff x="307775" y="2110947"/>
            <a:chExt cx="1082781" cy="1623918"/>
          </a:xfrm>
        </p:grpSpPr>
        <p:sp>
          <p:nvSpPr>
            <p:cNvPr id="17189" name="Google Shape;17189;p101"/>
            <p:cNvSpPr/>
            <p:nvPr/>
          </p:nvSpPr>
          <p:spPr>
            <a:xfrm>
              <a:off x="1149105" y="2110947"/>
              <a:ext cx="184481" cy="522601"/>
            </a:xfrm>
            <a:custGeom>
              <a:rect b="b" l="l" r="r" t="t"/>
              <a:pathLst>
                <a:path extrusionOk="0" h="16521" w="5832">
                  <a:moveTo>
                    <a:pt x="282" y="1"/>
                  </a:moveTo>
                  <a:cubicBezTo>
                    <a:pt x="93" y="1"/>
                    <a:pt x="0" y="52"/>
                    <a:pt x="46" y="147"/>
                  </a:cubicBezTo>
                  <a:cubicBezTo>
                    <a:pt x="1211" y="2550"/>
                    <a:pt x="3519" y="10046"/>
                    <a:pt x="3656" y="15846"/>
                  </a:cubicBezTo>
                  <a:cubicBezTo>
                    <a:pt x="3665" y="16216"/>
                    <a:pt x="5047" y="16521"/>
                    <a:pt x="5047" y="16521"/>
                  </a:cubicBezTo>
                  <a:cubicBezTo>
                    <a:pt x="5047" y="16521"/>
                    <a:pt x="5831" y="12201"/>
                    <a:pt x="5359" y="5581"/>
                  </a:cubicBezTo>
                  <a:cubicBezTo>
                    <a:pt x="5064" y="1463"/>
                    <a:pt x="1292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101"/>
            <p:cNvSpPr/>
            <p:nvPr/>
          </p:nvSpPr>
          <p:spPr>
            <a:xfrm>
              <a:off x="1183394" y="2122841"/>
              <a:ext cx="152089" cy="507891"/>
            </a:xfrm>
            <a:custGeom>
              <a:rect b="b" l="l" r="r" t="t"/>
              <a:pathLst>
                <a:path extrusionOk="0" h="16056" w="4808">
                  <a:moveTo>
                    <a:pt x="568" y="0"/>
                  </a:moveTo>
                  <a:cubicBezTo>
                    <a:pt x="568" y="0"/>
                    <a:pt x="1" y="1346"/>
                    <a:pt x="568" y="2244"/>
                  </a:cubicBezTo>
                  <a:cubicBezTo>
                    <a:pt x="1135" y="3140"/>
                    <a:pt x="2711" y="3133"/>
                    <a:pt x="2443" y="4628"/>
                  </a:cubicBezTo>
                  <a:cubicBezTo>
                    <a:pt x="2174" y="6122"/>
                    <a:pt x="1040" y="6719"/>
                    <a:pt x="2221" y="7413"/>
                  </a:cubicBezTo>
                  <a:cubicBezTo>
                    <a:pt x="3404" y="8109"/>
                    <a:pt x="3632" y="8298"/>
                    <a:pt x="3375" y="9174"/>
                  </a:cubicBezTo>
                  <a:cubicBezTo>
                    <a:pt x="3119" y="10049"/>
                    <a:pt x="2323" y="10711"/>
                    <a:pt x="2887" y="11325"/>
                  </a:cubicBezTo>
                  <a:cubicBezTo>
                    <a:pt x="3451" y="11939"/>
                    <a:pt x="4003" y="12343"/>
                    <a:pt x="3375" y="13348"/>
                  </a:cubicBezTo>
                  <a:cubicBezTo>
                    <a:pt x="2367" y="14961"/>
                    <a:pt x="3375" y="15536"/>
                    <a:pt x="3375" y="15536"/>
                  </a:cubicBezTo>
                  <a:lnTo>
                    <a:pt x="4243" y="16056"/>
                  </a:lnTo>
                  <a:cubicBezTo>
                    <a:pt x="4243" y="16056"/>
                    <a:pt x="4807" y="6291"/>
                    <a:pt x="4239" y="4270"/>
                  </a:cubicBezTo>
                  <a:cubicBezTo>
                    <a:pt x="3719" y="2427"/>
                    <a:pt x="2556" y="695"/>
                    <a:pt x="568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101"/>
            <p:cNvSpPr/>
            <p:nvPr/>
          </p:nvSpPr>
          <p:spPr>
            <a:xfrm>
              <a:off x="389703" y="3120372"/>
              <a:ext cx="144845" cy="133299"/>
            </a:xfrm>
            <a:custGeom>
              <a:rect b="b" l="l" r="r" t="t"/>
              <a:pathLst>
                <a:path extrusionOk="0" h="4214" w="4579">
                  <a:moveTo>
                    <a:pt x="1783" y="0"/>
                  </a:moveTo>
                  <a:cubicBezTo>
                    <a:pt x="1191" y="0"/>
                    <a:pt x="398" y="1084"/>
                    <a:pt x="227" y="1396"/>
                  </a:cubicBezTo>
                  <a:cubicBezTo>
                    <a:pt x="1" y="1805"/>
                    <a:pt x="2010" y="3747"/>
                    <a:pt x="2923" y="4152"/>
                  </a:cubicBezTo>
                  <a:cubicBezTo>
                    <a:pt x="3019" y="4194"/>
                    <a:pt x="3113" y="4213"/>
                    <a:pt x="3204" y="4213"/>
                  </a:cubicBezTo>
                  <a:cubicBezTo>
                    <a:pt x="3987" y="4213"/>
                    <a:pt x="4578" y="2789"/>
                    <a:pt x="4329" y="2142"/>
                  </a:cubicBezTo>
                  <a:cubicBezTo>
                    <a:pt x="4329" y="2142"/>
                    <a:pt x="2761" y="1519"/>
                    <a:pt x="2256" y="380"/>
                  </a:cubicBezTo>
                  <a:cubicBezTo>
                    <a:pt x="2135" y="108"/>
                    <a:pt x="1969" y="0"/>
                    <a:pt x="1783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101"/>
            <p:cNvSpPr/>
            <p:nvPr/>
          </p:nvSpPr>
          <p:spPr>
            <a:xfrm>
              <a:off x="1185799" y="2713325"/>
              <a:ext cx="98946" cy="175655"/>
            </a:xfrm>
            <a:custGeom>
              <a:rect b="b" l="l" r="r" t="t"/>
              <a:pathLst>
                <a:path extrusionOk="0" h="5553" w="3128">
                  <a:moveTo>
                    <a:pt x="1637" y="1"/>
                  </a:moveTo>
                  <a:cubicBezTo>
                    <a:pt x="1637" y="1"/>
                    <a:pt x="814" y="2571"/>
                    <a:pt x="234" y="4548"/>
                  </a:cubicBezTo>
                  <a:cubicBezTo>
                    <a:pt x="0" y="5343"/>
                    <a:pt x="625" y="5553"/>
                    <a:pt x="1243" y="5553"/>
                  </a:cubicBezTo>
                  <a:cubicBezTo>
                    <a:pt x="1667" y="5553"/>
                    <a:pt x="2089" y="5454"/>
                    <a:pt x="2227" y="5377"/>
                  </a:cubicBezTo>
                  <a:cubicBezTo>
                    <a:pt x="2566" y="5188"/>
                    <a:pt x="2655" y="1418"/>
                    <a:pt x="2891" y="748"/>
                  </a:cubicBezTo>
                  <a:cubicBezTo>
                    <a:pt x="3128" y="78"/>
                    <a:pt x="1637" y="1"/>
                    <a:pt x="1637" y="1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101"/>
            <p:cNvSpPr/>
            <p:nvPr/>
          </p:nvSpPr>
          <p:spPr>
            <a:xfrm>
              <a:off x="1219898" y="2666983"/>
              <a:ext cx="98124" cy="110049"/>
            </a:xfrm>
            <a:custGeom>
              <a:rect b="b" l="l" r="r" t="t"/>
              <a:pathLst>
                <a:path extrusionOk="0" h="3479" w="3102">
                  <a:moveTo>
                    <a:pt x="2076" y="0"/>
                  </a:moveTo>
                  <a:cubicBezTo>
                    <a:pt x="1829" y="0"/>
                    <a:pt x="1491" y="163"/>
                    <a:pt x="904" y="708"/>
                  </a:cubicBezTo>
                  <a:cubicBezTo>
                    <a:pt x="1" y="1547"/>
                    <a:pt x="416" y="2630"/>
                    <a:pt x="1017" y="3270"/>
                  </a:cubicBezTo>
                  <a:cubicBezTo>
                    <a:pt x="1152" y="3413"/>
                    <a:pt x="1330" y="3478"/>
                    <a:pt x="1525" y="3478"/>
                  </a:cubicBezTo>
                  <a:cubicBezTo>
                    <a:pt x="2202" y="3478"/>
                    <a:pt x="3087" y="2690"/>
                    <a:pt x="3093" y="1640"/>
                  </a:cubicBezTo>
                  <a:cubicBezTo>
                    <a:pt x="3101" y="243"/>
                    <a:pt x="2677" y="96"/>
                    <a:pt x="2498" y="96"/>
                  </a:cubicBezTo>
                  <a:cubicBezTo>
                    <a:pt x="2451" y="96"/>
                    <a:pt x="2420" y="107"/>
                    <a:pt x="2420" y="107"/>
                  </a:cubicBezTo>
                  <a:cubicBezTo>
                    <a:pt x="2316" y="47"/>
                    <a:pt x="2209" y="0"/>
                    <a:pt x="2076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101"/>
            <p:cNvSpPr/>
            <p:nvPr/>
          </p:nvSpPr>
          <p:spPr>
            <a:xfrm>
              <a:off x="612744" y="3181676"/>
              <a:ext cx="489703" cy="408028"/>
            </a:xfrm>
            <a:custGeom>
              <a:rect b="b" l="l" r="r" t="t"/>
              <a:pathLst>
                <a:path extrusionOk="0" h="12899" w="15481">
                  <a:moveTo>
                    <a:pt x="921" y="1"/>
                  </a:moveTo>
                  <a:cubicBezTo>
                    <a:pt x="831" y="1"/>
                    <a:pt x="764" y="4"/>
                    <a:pt x="725" y="10"/>
                  </a:cubicBezTo>
                  <a:cubicBezTo>
                    <a:pt x="0" y="122"/>
                    <a:pt x="984" y="12661"/>
                    <a:pt x="1339" y="12804"/>
                  </a:cubicBezTo>
                  <a:cubicBezTo>
                    <a:pt x="1479" y="12860"/>
                    <a:pt x="1907" y="12899"/>
                    <a:pt x="2393" y="12899"/>
                  </a:cubicBezTo>
                  <a:cubicBezTo>
                    <a:pt x="3136" y="12899"/>
                    <a:pt x="4014" y="12809"/>
                    <a:pt x="4211" y="12553"/>
                  </a:cubicBezTo>
                  <a:cubicBezTo>
                    <a:pt x="4535" y="12131"/>
                    <a:pt x="4998" y="7546"/>
                    <a:pt x="5459" y="6011"/>
                  </a:cubicBezTo>
                  <a:cubicBezTo>
                    <a:pt x="5459" y="6011"/>
                    <a:pt x="5989" y="5908"/>
                    <a:pt x="6655" y="5908"/>
                  </a:cubicBezTo>
                  <a:cubicBezTo>
                    <a:pt x="7336" y="5908"/>
                    <a:pt x="8157" y="6015"/>
                    <a:pt x="8702" y="6451"/>
                  </a:cubicBezTo>
                  <a:cubicBezTo>
                    <a:pt x="10184" y="7633"/>
                    <a:pt x="11664" y="11441"/>
                    <a:pt x="11709" y="12142"/>
                  </a:cubicBezTo>
                  <a:cubicBezTo>
                    <a:pt x="11725" y="12388"/>
                    <a:pt x="12023" y="12470"/>
                    <a:pt x="12416" y="12470"/>
                  </a:cubicBezTo>
                  <a:cubicBezTo>
                    <a:pt x="13147" y="12470"/>
                    <a:pt x="14209" y="12186"/>
                    <a:pt x="14401" y="12145"/>
                  </a:cubicBezTo>
                  <a:cubicBezTo>
                    <a:pt x="14697" y="12082"/>
                    <a:pt x="15480" y="8288"/>
                    <a:pt x="14518" y="6010"/>
                  </a:cubicBezTo>
                  <a:cubicBezTo>
                    <a:pt x="13517" y="3641"/>
                    <a:pt x="12074" y="2045"/>
                    <a:pt x="12074" y="2045"/>
                  </a:cubicBezTo>
                  <a:cubicBezTo>
                    <a:pt x="11450" y="925"/>
                    <a:pt x="2503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101"/>
            <p:cNvSpPr/>
            <p:nvPr/>
          </p:nvSpPr>
          <p:spPr>
            <a:xfrm>
              <a:off x="629351" y="2714970"/>
              <a:ext cx="421377" cy="543731"/>
            </a:xfrm>
            <a:custGeom>
              <a:rect b="b" l="l" r="r" t="t"/>
              <a:pathLst>
                <a:path extrusionOk="0" h="17189" w="13321">
                  <a:moveTo>
                    <a:pt x="8621" y="1"/>
                  </a:moveTo>
                  <a:cubicBezTo>
                    <a:pt x="6692" y="1"/>
                    <a:pt x="3365" y="986"/>
                    <a:pt x="2582" y="1368"/>
                  </a:cubicBezTo>
                  <a:cubicBezTo>
                    <a:pt x="1596" y="1849"/>
                    <a:pt x="1" y="16545"/>
                    <a:pt x="837" y="16976"/>
                  </a:cubicBezTo>
                  <a:cubicBezTo>
                    <a:pt x="1145" y="17135"/>
                    <a:pt x="2756" y="17189"/>
                    <a:pt x="4690" y="17189"/>
                  </a:cubicBezTo>
                  <a:cubicBezTo>
                    <a:pt x="8010" y="17189"/>
                    <a:pt x="12281" y="17031"/>
                    <a:pt x="12530" y="16976"/>
                  </a:cubicBezTo>
                  <a:cubicBezTo>
                    <a:pt x="12926" y="16891"/>
                    <a:pt x="13320" y="14907"/>
                    <a:pt x="13024" y="9735"/>
                  </a:cubicBezTo>
                  <a:cubicBezTo>
                    <a:pt x="12727" y="4562"/>
                    <a:pt x="9786" y="238"/>
                    <a:pt x="9786" y="238"/>
                  </a:cubicBezTo>
                  <a:cubicBezTo>
                    <a:pt x="9545" y="70"/>
                    <a:pt x="9132" y="1"/>
                    <a:pt x="8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101"/>
            <p:cNvSpPr/>
            <p:nvPr/>
          </p:nvSpPr>
          <p:spPr>
            <a:xfrm>
              <a:off x="677338" y="3181676"/>
              <a:ext cx="330718" cy="37801"/>
            </a:xfrm>
            <a:custGeom>
              <a:rect b="b" l="l" r="r" t="t"/>
              <a:pathLst>
                <a:path extrusionOk="0" h="1195" w="10455">
                  <a:moveTo>
                    <a:pt x="7464" y="0"/>
                  </a:moveTo>
                  <a:cubicBezTo>
                    <a:pt x="4453" y="0"/>
                    <a:pt x="45" y="40"/>
                    <a:pt x="45" y="40"/>
                  </a:cubicBezTo>
                  <a:cubicBezTo>
                    <a:pt x="45" y="40"/>
                    <a:pt x="0" y="626"/>
                    <a:pt x="80" y="1020"/>
                  </a:cubicBezTo>
                  <a:cubicBezTo>
                    <a:pt x="108" y="1151"/>
                    <a:pt x="1243" y="1195"/>
                    <a:pt x="2743" y="1195"/>
                  </a:cubicBezTo>
                  <a:cubicBezTo>
                    <a:pt x="5744" y="1195"/>
                    <a:pt x="10208" y="1020"/>
                    <a:pt x="10208" y="1020"/>
                  </a:cubicBezTo>
                  <a:cubicBezTo>
                    <a:pt x="10208" y="1020"/>
                    <a:pt x="10454" y="132"/>
                    <a:pt x="10208" y="40"/>
                  </a:cubicBezTo>
                  <a:cubicBezTo>
                    <a:pt x="10126" y="10"/>
                    <a:pt x="8970" y="0"/>
                    <a:pt x="7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101"/>
            <p:cNvSpPr/>
            <p:nvPr/>
          </p:nvSpPr>
          <p:spPr>
            <a:xfrm>
              <a:off x="677338" y="3107055"/>
              <a:ext cx="330655" cy="37832"/>
            </a:xfrm>
            <a:custGeom>
              <a:rect b="b" l="l" r="r" t="t"/>
              <a:pathLst>
                <a:path extrusionOk="0" h="1196" w="10453">
                  <a:moveTo>
                    <a:pt x="7464" y="0"/>
                  </a:moveTo>
                  <a:cubicBezTo>
                    <a:pt x="4453" y="0"/>
                    <a:pt x="45" y="41"/>
                    <a:pt x="45" y="41"/>
                  </a:cubicBezTo>
                  <a:cubicBezTo>
                    <a:pt x="45" y="41"/>
                    <a:pt x="0" y="627"/>
                    <a:pt x="80" y="1020"/>
                  </a:cubicBezTo>
                  <a:cubicBezTo>
                    <a:pt x="108" y="1152"/>
                    <a:pt x="1243" y="1195"/>
                    <a:pt x="2743" y="1195"/>
                  </a:cubicBezTo>
                  <a:cubicBezTo>
                    <a:pt x="5744" y="1195"/>
                    <a:pt x="10208" y="1020"/>
                    <a:pt x="10208" y="1020"/>
                  </a:cubicBezTo>
                  <a:cubicBezTo>
                    <a:pt x="10208" y="1020"/>
                    <a:pt x="10453" y="133"/>
                    <a:pt x="10208" y="41"/>
                  </a:cubicBezTo>
                  <a:cubicBezTo>
                    <a:pt x="10126" y="10"/>
                    <a:pt x="8970" y="0"/>
                    <a:pt x="7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101"/>
            <p:cNvSpPr/>
            <p:nvPr/>
          </p:nvSpPr>
          <p:spPr>
            <a:xfrm>
              <a:off x="593765" y="3565726"/>
              <a:ext cx="153702" cy="169139"/>
            </a:xfrm>
            <a:custGeom>
              <a:rect b="b" l="l" r="r" t="t"/>
              <a:pathLst>
                <a:path extrusionOk="0" h="5347" w="4859">
                  <a:moveTo>
                    <a:pt x="1848" y="0"/>
                  </a:moveTo>
                  <a:cubicBezTo>
                    <a:pt x="1805" y="0"/>
                    <a:pt x="1776" y="2"/>
                    <a:pt x="1763" y="4"/>
                  </a:cubicBezTo>
                  <a:cubicBezTo>
                    <a:pt x="1603" y="40"/>
                    <a:pt x="2424" y="3590"/>
                    <a:pt x="2357" y="4035"/>
                  </a:cubicBezTo>
                  <a:cubicBezTo>
                    <a:pt x="2291" y="4480"/>
                    <a:pt x="88" y="4578"/>
                    <a:pt x="29" y="5055"/>
                  </a:cubicBezTo>
                  <a:cubicBezTo>
                    <a:pt x="1" y="5279"/>
                    <a:pt x="442" y="5347"/>
                    <a:pt x="1003" y="5347"/>
                  </a:cubicBezTo>
                  <a:cubicBezTo>
                    <a:pt x="1636" y="5347"/>
                    <a:pt x="2421" y="5261"/>
                    <a:pt x="2855" y="5218"/>
                  </a:cubicBezTo>
                  <a:cubicBezTo>
                    <a:pt x="3675" y="5136"/>
                    <a:pt x="3285" y="4794"/>
                    <a:pt x="3480" y="4741"/>
                  </a:cubicBezTo>
                  <a:cubicBezTo>
                    <a:pt x="3489" y="4739"/>
                    <a:pt x="3497" y="4737"/>
                    <a:pt x="3505" y="4737"/>
                  </a:cubicBezTo>
                  <a:cubicBezTo>
                    <a:pt x="3674" y="4737"/>
                    <a:pt x="3643" y="5264"/>
                    <a:pt x="3643" y="5264"/>
                  </a:cubicBezTo>
                  <a:cubicBezTo>
                    <a:pt x="3643" y="5264"/>
                    <a:pt x="4448" y="5212"/>
                    <a:pt x="4565" y="5027"/>
                  </a:cubicBezTo>
                  <a:cubicBezTo>
                    <a:pt x="4681" y="4843"/>
                    <a:pt x="4859" y="182"/>
                    <a:pt x="4859" y="182"/>
                  </a:cubicBezTo>
                  <a:cubicBezTo>
                    <a:pt x="4859" y="182"/>
                    <a:pt x="2364" y="0"/>
                    <a:pt x="1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101"/>
            <p:cNvSpPr/>
            <p:nvPr/>
          </p:nvSpPr>
          <p:spPr>
            <a:xfrm>
              <a:off x="959879" y="2796265"/>
              <a:ext cx="328662" cy="284661"/>
            </a:xfrm>
            <a:custGeom>
              <a:rect b="b" l="l" r="r" t="t"/>
              <a:pathLst>
                <a:path extrusionOk="0" h="8999" w="10390">
                  <a:moveTo>
                    <a:pt x="2757" y="0"/>
                  </a:moveTo>
                  <a:cubicBezTo>
                    <a:pt x="1060" y="606"/>
                    <a:pt x="0" y="4262"/>
                    <a:pt x="0" y="4262"/>
                  </a:cubicBezTo>
                  <a:cubicBezTo>
                    <a:pt x="0" y="4262"/>
                    <a:pt x="1403" y="8998"/>
                    <a:pt x="4726" y="8998"/>
                  </a:cubicBezTo>
                  <a:cubicBezTo>
                    <a:pt x="4888" y="8998"/>
                    <a:pt x="5053" y="8987"/>
                    <a:pt x="5224" y="8964"/>
                  </a:cubicBezTo>
                  <a:cubicBezTo>
                    <a:pt x="8906" y="8457"/>
                    <a:pt x="10390" y="2188"/>
                    <a:pt x="10061" y="1663"/>
                  </a:cubicBezTo>
                  <a:cubicBezTo>
                    <a:pt x="9768" y="1197"/>
                    <a:pt x="8776" y="736"/>
                    <a:pt x="7867" y="736"/>
                  </a:cubicBezTo>
                  <a:cubicBezTo>
                    <a:pt x="7752" y="736"/>
                    <a:pt x="7637" y="743"/>
                    <a:pt x="7526" y="759"/>
                  </a:cubicBezTo>
                  <a:cubicBezTo>
                    <a:pt x="6540" y="898"/>
                    <a:pt x="6351" y="4356"/>
                    <a:pt x="4909" y="4499"/>
                  </a:cubicBezTo>
                  <a:cubicBezTo>
                    <a:pt x="4896" y="4501"/>
                    <a:pt x="4884" y="4501"/>
                    <a:pt x="4871" y="4501"/>
                  </a:cubicBezTo>
                  <a:cubicBezTo>
                    <a:pt x="3800" y="4501"/>
                    <a:pt x="2757" y="0"/>
                    <a:pt x="27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101"/>
            <p:cNvSpPr/>
            <p:nvPr/>
          </p:nvSpPr>
          <p:spPr>
            <a:xfrm>
              <a:off x="307775" y="2810247"/>
              <a:ext cx="377407" cy="390345"/>
            </a:xfrm>
            <a:custGeom>
              <a:rect b="b" l="l" r="r" t="t"/>
              <a:pathLst>
                <a:path extrusionOk="0" h="12340" w="11931">
                  <a:moveTo>
                    <a:pt x="10771" y="1"/>
                  </a:moveTo>
                  <a:cubicBezTo>
                    <a:pt x="10771" y="1"/>
                    <a:pt x="3945" y="1285"/>
                    <a:pt x="1969" y="5582"/>
                  </a:cubicBezTo>
                  <a:cubicBezTo>
                    <a:pt x="0" y="9864"/>
                    <a:pt x="3050" y="12339"/>
                    <a:pt x="3050" y="12339"/>
                  </a:cubicBezTo>
                  <a:cubicBezTo>
                    <a:pt x="3050" y="12339"/>
                    <a:pt x="4667" y="11715"/>
                    <a:pt x="5354" y="10257"/>
                  </a:cubicBezTo>
                  <a:cubicBezTo>
                    <a:pt x="5638" y="9660"/>
                    <a:pt x="4315" y="9182"/>
                    <a:pt x="5075" y="7780"/>
                  </a:cubicBezTo>
                  <a:cubicBezTo>
                    <a:pt x="6410" y="5320"/>
                    <a:pt x="10768" y="5001"/>
                    <a:pt x="10768" y="5001"/>
                  </a:cubicBezTo>
                  <a:cubicBezTo>
                    <a:pt x="10768" y="5001"/>
                    <a:pt x="11931" y="499"/>
                    <a:pt x="107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101"/>
            <p:cNvSpPr/>
            <p:nvPr/>
          </p:nvSpPr>
          <p:spPr>
            <a:xfrm>
              <a:off x="613693" y="2803952"/>
              <a:ext cx="189257" cy="511498"/>
            </a:xfrm>
            <a:custGeom>
              <a:rect b="b" l="l" r="r" t="t"/>
              <a:pathLst>
                <a:path extrusionOk="0" h="16170" w="5983">
                  <a:moveTo>
                    <a:pt x="1937" y="0"/>
                  </a:moveTo>
                  <a:cubicBezTo>
                    <a:pt x="1433" y="0"/>
                    <a:pt x="1003" y="168"/>
                    <a:pt x="779" y="489"/>
                  </a:cubicBezTo>
                  <a:cubicBezTo>
                    <a:pt x="0" y="1610"/>
                    <a:pt x="8" y="15381"/>
                    <a:pt x="186" y="15989"/>
                  </a:cubicBezTo>
                  <a:cubicBezTo>
                    <a:pt x="224" y="16117"/>
                    <a:pt x="414" y="16170"/>
                    <a:pt x="700" y="16170"/>
                  </a:cubicBezTo>
                  <a:cubicBezTo>
                    <a:pt x="1778" y="16170"/>
                    <a:pt x="4223" y="15415"/>
                    <a:pt x="4999" y="15058"/>
                  </a:cubicBezTo>
                  <a:cubicBezTo>
                    <a:pt x="5983" y="14609"/>
                    <a:pt x="5056" y="3308"/>
                    <a:pt x="5056" y="3308"/>
                  </a:cubicBezTo>
                  <a:cubicBezTo>
                    <a:pt x="4902" y="1033"/>
                    <a:pt x="3190" y="0"/>
                    <a:pt x="19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101"/>
            <p:cNvSpPr/>
            <p:nvPr/>
          </p:nvSpPr>
          <p:spPr>
            <a:xfrm>
              <a:off x="878425" y="2801959"/>
              <a:ext cx="181254" cy="508904"/>
            </a:xfrm>
            <a:custGeom>
              <a:rect b="b" l="l" r="r" t="t"/>
              <a:pathLst>
                <a:path extrusionOk="0" h="16088" w="5730">
                  <a:moveTo>
                    <a:pt x="3060" y="0"/>
                  </a:moveTo>
                  <a:cubicBezTo>
                    <a:pt x="1858" y="0"/>
                    <a:pt x="198" y="1118"/>
                    <a:pt x="188" y="3467"/>
                  </a:cubicBezTo>
                  <a:cubicBezTo>
                    <a:pt x="188" y="3467"/>
                    <a:pt x="1" y="14798"/>
                    <a:pt x="963" y="15197"/>
                  </a:cubicBezTo>
                  <a:cubicBezTo>
                    <a:pt x="1692" y="15499"/>
                    <a:pt x="3898" y="16087"/>
                    <a:pt x="4983" y="16087"/>
                  </a:cubicBezTo>
                  <a:cubicBezTo>
                    <a:pt x="5330" y="16087"/>
                    <a:pt x="5563" y="16027"/>
                    <a:pt x="5595" y="15877"/>
                  </a:cubicBezTo>
                  <a:cubicBezTo>
                    <a:pt x="5730" y="15262"/>
                    <a:pt x="4891" y="1511"/>
                    <a:pt x="4082" y="432"/>
                  </a:cubicBezTo>
                  <a:cubicBezTo>
                    <a:pt x="3867" y="146"/>
                    <a:pt x="3493" y="0"/>
                    <a:pt x="30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101"/>
            <p:cNvSpPr/>
            <p:nvPr/>
          </p:nvSpPr>
          <p:spPr>
            <a:xfrm>
              <a:off x="452842" y="2244500"/>
              <a:ext cx="673551" cy="357068"/>
            </a:xfrm>
            <a:custGeom>
              <a:rect b="b" l="l" r="r" t="t"/>
              <a:pathLst>
                <a:path extrusionOk="0" h="11288" w="21293">
                  <a:moveTo>
                    <a:pt x="10614" y="0"/>
                  </a:moveTo>
                  <a:cubicBezTo>
                    <a:pt x="10277" y="0"/>
                    <a:pt x="9919" y="32"/>
                    <a:pt x="9538" y="99"/>
                  </a:cubicBezTo>
                  <a:cubicBezTo>
                    <a:pt x="5249" y="859"/>
                    <a:pt x="5594" y="6500"/>
                    <a:pt x="3928" y="6500"/>
                  </a:cubicBezTo>
                  <a:cubicBezTo>
                    <a:pt x="3909" y="6500"/>
                    <a:pt x="3889" y="6500"/>
                    <a:pt x="3870" y="6498"/>
                  </a:cubicBezTo>
                  <a:cubicBezTo>
                    <a:pt x="2403" y="6385"/>
                    <a:pt x="2432" y="5423"/>
                    <a:pt x="1866" y="5423"/>
                  </a:cubicBezTo>
                  <a:cubicBezTo>
                    <a:pt x="1763" y="5423"/>
                    <a:pt x="1640" y="5454"/>
                    <a:pt x="1486" y="5529"/>
                  </a:cubicBezTo>
                  <a:cubicBezTo>
                    <a:pt x="528" y="5988"/>
                    <a:pt x="1" y="11287"/>
                    <a:pt x="4998" y="11287"/>
                  </a:cubicBezTo>
                  <a:cubicBezTo>
                    <a:pt x="5248" y="11287"/>
                    <a:pt x="5513" y="11274"/>
                    <a:pt x="5791" y="11246"/>
                  </a:cubicBezTo>
                  <a:cubicBezTo>
                    <a:pt x="5791" y="11246"/>
                    <a:pt x="15743" y="10270"/>
                    <a:pt x="17003" y="10032"/>
                  </a:cubicBezTo>
                  <a:cubicBezTo>
                    <a:pt x="21293" y="9224"/>
                    <a:pt x="20583" y="3942"/>
                    <a:pt x="19401" y="3942"/>
                  </a:cubicBezTo>
                  <a:cubicBezTo>
                    <a:pt x="18382" y="3942"/>
                    <a:pt x="18280" y="5276"/>
                    <a:pt x="17457" y="5276"/>
                  </a:cubicBezTo>
                  <a:cubicBezTo>
                    <a:pt x="17326" y="5276"/>
                    <a:pt x="17177" y="5242"/>
                    <a:pt x="17003" y="5164"/>
                  </a:cubicBezTo>
                  <a:cubicBezTo>
                    <a:pt x="15832" y="4636"/>
                    <a:pt x="14727" y="0"/>
                    <a:pt x="10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101"/>
            <p:cNvSpPr/>
            <p:nvPr/>
          </p:nvSpPr>
          <p:spPr>
            <a:xfrm>
              <a:off x="630174" y="2474847"/>
              <a:ext cx="316483" cy="317274"/>
            </a:xfrm>
            <a:custGeom>
              <a:rect b="b" l="l" r="r" t="t"/>
              <a:pathLst>
                <a:path extrusionOk="0" h="10030" w="10005">
                  <a:moveTo>
                    <a:pt x="5948" y="0"/>
                  </a:moveTo>
                  <a:cubicBezTo>
                    <a:pt x="4934" y="0"/>
                    <a:pt x="3832" y="151"/>
                    <a:pt x="2843" y="326"/>
                  </a:cubicBezTo>
                  <a:cubicBezTo>
                    <a:pt x="1" y="827"/>
                    <a:pt x="1338" y="9685"/>
                    <a:pt x="5684" y="10020"/>
                  </a:cubicBezTo>
                  <a:cubicBezTo>
                    <a:pt x="5773" y="10027"/>
                    <a:pt x="5861" y="10030"/>
                    <a:pt x="5947" y="10030"/>
                  </a:cubicBezTo>
                  <a:cubicBezTo>
                    <a:pt x="10004" y="10030"/>
                    <a:pt x="9417" y="2416"/>
                    <a:pt x="9417" y="2416"/>
                  </a:cubicBezTo>
                  <a:cubicBezTo>
                    <a:pt x="9436" y="528"/>
                    <a:pt x="7845" y="0"/>
                    <a:pt x="5948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101"/>
            <p:cNvSpPr/>
            <p:nvPr/>
          </p:nvSpPr>
          <p:spPr>
            <a:xfrm>
              <a:off x="526292" y="2523403"/>
              <a:ext cx="570366" cy="564893"/>
            </a:xfrm>
            <a:custGeom>
              <a:rect b="b" l="l" r="r" t="t"/>
              <a:pathLst>
                <a:path extrusionOk="0" h="17858" w="18031">
                  <a:moveTo>
                    <a:pt x="4855" y="0"/>
                  </a:moveTo>
                  <a:cubicBezTo>
                    <a:pt x="3940" y="0"/>
                    <a:pt x="0" y="16541"/>
                    <a:pt x="7917" y="17651"/>
                  </a:cubicBezTo>
                  <a:cubicBezTo>
                    <a:pt x="8935" y="17795"/>
                    <a:pt x="9878" y="17858"/>
                    <a:pt x="10744" y="17858"/>
                  </a:cubicBezTo>
                  <a:cubicBezTo>
                    <a:pt x="15605" y="17858"/>
                    <a:pt x="18031" y="15873"/>
                    <a:pt x="17731" y="14970"/>
                  </a:cubicBezTo>
                  <a:cubicBezTo>
                    <a:pt x="17661" y="14760"/>
                    <a:pt x="17542" y="14704"/>
                    <a:pt x="17401" y="14704"/>
                  </a:cubicBezTo>
                  <a:cubicBezTo>
                    <a:pt x="17235" y="14704"/>
                    <a:pt x="17038" y="14783"/>
                    <a:pt x="16855" y="14783"/>
                  </a:cubicBezTo>
                  <a:cubicBezTo>
                    <a:pt x="16409" y="14783"/>
                    <a:pt x="16052" y="14304"/>
                    <a:pt x="16456" y="10998"/>
                  </a:cubicBezTo>
                  <a:cubicBezTo>
                    <a:pt x="17098" y="5759"/>
                    <a:pt x="13209" y="85"/>
                    <a:pt x="12622" y="85"/>
                  </a:cubicBezTo>
                  <a:cubicBezTo>
                    <a:pt x="12613" y="85"/>
                    <a:pt x="12605" y="87"/>
                    <a:pt x="12597" y="90"/>
                  </a:cubicBezTo>
                  <a:cubicBezTo>
                    <a:pt x="12106" y="271"/>
                    <a:pt x="12764" y="5118"/>
                    <a:pt x="12106" y="6106"/>
                  </a:cubicBezTo>
                  <a:cubicBezTo>
                    <a:pt x="11998" y="6268"/>
                    <a:pt x="11908" y="6338"/>
                    <a:pt x="11828" y="6338"/>
                  </a:cubicBezTo>
                  <a:cubicBezTo>
                    <a:pt x="11419" y="6338"/>
                    <a:pt x="11260" y="4530"/>
                    <a:pt x="10222" y="3937"/>
                  </a:cubicBezTo>
                  <a:cubicBezTo>
                    <a:pt x="10122" y="3880"/>
                    <a:pt x="10025" y="3853"/>
                    <a:pt x="9932" y="3853"/>
                  </a:cubicBezTo>
                  <a:cubicBezTo>
                    <a:pt x="8963" y="3853"/>
                    <a:pt x="8345" y="6679"/>
                    <a:pt x="7377" y="6679"/>
                  </a:cubicBezTo>
                  <a:cubicBezTo>
                    <a:pt x="7284" y="6679"/>
                    <a:pt x="7188" y="6653"/>
                    <a:pt x="7088" y="6596"/>
                  </a:cubicBezTo>
                  <a:cubicBezTo>
                    <a:pt x="5846" y="5886"/>
                    <a:pt x="4895" y="12"/>
                    <a:pt x="4895" y="12"/>
                  </a:cubicBezTo>
                  <a:cubicBezTo>
                    <a:pt x="4883" y="4"/>
                    <a:pt x="4869" y="0"/>
                    <a:pt x="4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101"/>
            <p:cNvSpPr/>
            <p:nvPr/>
          </p:nvSpPr>
          <p:spPr>
            <a:xfrm>
              <a:off x="802413" y="2556301"/>
              <a:ext cx="53079" cy="104609"/>
            </a:xfrm>
            <a:custGeom>
              <a:rect b="b" l="l" r="r" t="t"/>
              <a:pathLst>
                <a:path extrusionOk="0" h="3307" w="1678">
                  <a:moveTo>
                    <a:pt x="737" y="0"/>
                  </a:moveTo>
                  <a:cubicBezTo>
                    <a:pt x="0" y="2507"/>
                    <a:pt x="617" y="3307"/>
                    <a:pt x="1063" y="3307"/>
                  </a:cubicBezTo>
                  <a:cubicBezTo>
                    <a:pt x="1158" y="3307"/>
                    <a:pt x="1246" y="3270"/>
                    <a:pt x="1311" y="3205"/>
                  </a:cubicBezTo>
                  <a:cubicBezTo>
                    <a:pt x="1678" y="2840"/>
                    <a:pt x="737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101"/>
            <p:cNvSpPr/>
            <p:nvPr/>
          </p:nvSpPr>
          <p:spPr>
            <a:xfrm>
              <a:off x="817248" y="2674955"/>
              <a:ext cx="44950" cy="40047"/>
            </a:xfrm>
            <a:custGeom>
              <a:rect b="b" l="l" r="r" t="t"/>
              <a:pathLst>
                <a:path extrusionOk="0" h="1266" w="1421">
                  <a:moveTo>
                    <a:pt x="1074" y="1"/>
                  </a:moveTo>
                  <a:lnTo>
                    <a:pt x="1074" y="1"/>
                  </a:lnTo>
                  <a:cubicBezTo>
                    <a:pt x="1074" y="1"/>
                    <a:pt x="1067" y="667"/>
                    <a:pt x="667" y="734"/>
                  </a:cubicBezTo>
                  <a:cubicBezTo>
                    <a:pt x="647" y="737"/>
                    <a:pt x="627" y="739"/>
                    <a:pt x="607" y="739"/>
                  </a:cubicBezTo>
                  <a:cubicBezTo>
                    <a:pt x="257" y="739"/>
                    <a:pt x="158" y="201"/>
                    <a:pt x="158" y="201"/>
                  </a:cubicBezTo>
                  <a:lnTo>
                    <a:pt x="158" y="201"/>
                  </a:lnTo>
                  <a:cubicBezTo>
                    <a:pt x="158" y="201"/>
                    <a:pt x="0" y="1265"/>
                    <a:pt x="710" y="1265"/>
                  </a:cubicBezTo>
                  <a:cubicBezTo>
                    <a:pt x="1421" y="1265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101"/>
            <p:cNvSpPr/>
            <p:nvPr/>
          </p:nvSpPr>
          <p:spPr>
            <a:xfrm>
              <a:off x="710014" y="2543363"/>
              <a:ext cx="100971" cy="75380"/>
            </a:xfrm>
            <a:custGeom>
              <a:rect b="b" l="l" r="r" t="t"/>
              <a:pathLst>
                <a:path extrusionOk="0" h="2383" w="3192">
                  <a:moveTo>
                    <a:pt x="2209" y="1"/>
                  </a:moveTo>
                  <a:cubicBezTo>
                    <a:pt x="1375" y="1"/>
                    <a:pt x="420" y="306"/>
                    <a:pt x="420" y="306"/>
                  </a:cubicBezTo>
                  <a:cubicBezTo>
                    <a:pt x="0" y="475"/>
                    <a:pt x="441" y="2383"/>
                    <a:pt x="1644" y="2383"/>
                  </a:cubicBezTo>
                  <a:cubicBezTo>
                    <a:pt x="1707" y="2383"/>
                    <a:pt x="1772" y="2378"/>
                    <a:pt x="1839" y="2367"/>
                  </a:cubicBezTo>
                  <a:cubicBezTo>
                    <a:pt x="3191" y="2143"/>
                    <a:pt x="3002" y="117"/>
                    <a:pt x="2770" y="61"/>
                  </a:cubicBezTo>
                  <a:cubicBezTo>
                    <a:pt x="2600" y="18"/>
                    <a:pt x="2408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101"/>
            <p:cNvSpPr/>
            <p:nvPr/>
          </p:nvSpPr>
          <p:spPr>
            <a:xfrm>
              <a:off x="650798" y="2471747"/>
              <a:ext cx="234428" cy="163382"/>
            </a:xfrm>
            <a:custGeom>
              <a:rect b="b" l="l" r="r" t="t"/>
              <a:pathLst>
                <a:path extrusionOk="0" h="5165" w="7411">
                  <a:moveTo>
                    <a:pt x="7103" y="0"/>
                  </a:moveTo>
                  <a:cubicBezTo>
                    <a:pt x="7038" y="0"/>
                    <a:pt x="6964" y="30"/>
                    <a:pt x="6879" y="107"/>
                  </a:cubicBezTo>
                  <a:cubicBezTo>
                    <a:pt x="6879" y="107"/>
                    <a:pt x="2461" y="4203"/>
                    <a:pt x="42" y="4631"/>
                  </a:cubicBezTo>
                  <a:cubicBezTo>
                    <a:pt x="42" y="4631"/>
                    <a:pt x="14" y="4964"/>
                    <a:pt x="1" y="5153"/>
                  </a:cubicBezTo>
                  <a:cubicBezTo>
                    <a:pt x="1" y="5161"/>
                    <a:pt x="7" y="5164"/>
                    <a:pt x="20" y="5164"/>
                  </a:cubicBezTo>
                  <a:cubicBezTo>
                    <a:pt x="331" y="5164"/>
                    <a:pt x="4435" y="3028"/>
                    <a:pt x="7410" y="305"/>
                  </a:cubicBezTo>
                  <a:cubicBezTo>
                    <a:pt x="7410" y="305"/>
                    <a:pt x="7309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101"/>
            <p:cNvSpPr/>
            <p:nvPr/>
          </p:nvSpPr>
          <p:spPr>
            <a:xfrm>
              <a:off x="852740" y="2560382"/>
              <a:ext cx="27900" cy="28090"/>
            </a:xfrm>
            <a:custGeom>
              <a:rect b="b" l="l" r="r" t="t"/>
              <a:pathLst>
                <a:path extrusionOk="0" h="888" w="882">
                  <a:moveTo>
                    <a:pt x="440" y="0"/>
                  </a:moveTo>
                  <a:cubicBezTo>
                    <a:pt x="197" y="0"/>
                    <a:pt x="1" y="199"/>
                    <a:pt x="1" y="444"/>
                  </a:cubicBezTo>
                  <a:cubicBezTo>
                    <a:pt x="1" y="689"/>
                    <a:pt x="197" y="888"/>
                    <a:pt x="440" y="888"/>
                  </a:cubicBezTo>
                  <a:cubicBezTo>
                    <a:pt x="684" y="888"/>
                    <a:pt x="881" y="689"/>
                    <a:pt x="881" y="444"/>
                  </a:cubicBezTo>
                  <a:cubicBezTo>
                    <a:pt x="881" y="199"/>
                    <a:pt x="684" y="0"/>
                    <a:pt x="4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101"/>
            <p:cNvSpPr/>
            <p:nvPr/>
          </p:nvSpPr>
          <p:spPr>
            <a:xfrm>
              <a:off x="730543" y="2620009"/>
              <a:ext cx="46310" cy="46342"/>
            </a:xfrm>
            <a:custGeom>
              <a:rect b="b" l="l" r="r" t="t"/>
              <a:pathLst>
                <a:path extrusionOk="0" h="1465" w="1464">
                  <a:moveTo>
                    <a:pt x="732" y="1"/>
                  </a:moveTo>
                  <a:cubicBezTo>
                    <a:pt x="328" y="1"/>
                    <a:pt x="1" y="327"/>
                    <a:pt x="1" y="733"/>
                  </a:cubicBezTo>
                  <a:cubicBezTo>
                    <a:pt x="1" y="1136"/>
                    <a:pt x="328" y="1464"/>
                    <a:pt x="732" y="1464"/>
                  </a:cubicBezTo>
                  <a:cubicBezTo>
                    <a:pt x="1138" y="1464"/>
                    <a:pt x="1464" y="1136"/>
                    <a:pt x="1464" y="733"/>
                  </a:cubicBezTo>
                  <a:cubicBezTo>
                    <a:pt x="1464" y="327"/>
                    <a:pt x="1138" y="1"/>
                    <a:pt x="73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101"/>
            <p:cNvSpPr/>
            <p:nvPr/>
          </p:nvSpPr>
          <p:spPr>
            <a:xfrm>
              <a:off x="866658" y="2600682"/>
              <a:ext cx="46310" cy="46373"/>
            </a:xfrm>
            <a:custGeom>
              <a:rect b="b" l="l" r="r" t="t"/>
              <a:pathLst>
                <a:path extrusionOk="0" h="1466" w="1464">
                  <a:moveTo>
                    <a:pt x="732" y="1"/>
                  </a:moveTo>
                  <a:cubicBezTo>
                    <a:pt x="328" y="1"/>
                    <a:pt x="0" y="328"/>
                    <a:pt x="0" y="734"/>
                  </a:cubicBezTo>
                  <a:cubicBezTo>
                    <a:pt x="0" y="1137"/>
                    <a:pt x="328" y="1465"/>
                    <a:pt x="732" y="1465"/>
                  </a:cubicBezTo>
                  <a:cubicBezTo>
                    <a:pt x="1137" y="1465"/>
                    <a:pt x="1464" y="1137"/>
                    <a:pt x="1464" y="734"/>
                  </a:cubicBezTo>
                  <a:cubicBezTo>
                    <a:pt x="1464" y="328"/>
                    <a:pt x="1137" y="1"/>
                    <a:pt x="732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101"/>
            <p:cNvSpPr/>
            <p:nvPr/>
          </p:nvSpPr>
          <p:spPr>
            <a:xfrm>
              <a:off x="613377" y="2574458"/>
              <a:ext cx="86989" cy="88539"/>
            </a:xfrm>
            <a:custGeom>
              <a:rect b="b" l="l" r="r" t="t"/>
              <a:pathLst>
                <a:path extrusionOk="0" h="2799" w="2750">
                  <a:moveTo>
                    <a:pt x="764" y="0"/>
                  </a:moveTo>
                  <a:cubicBezTo>
                    <a:pt x="716" y="0"/>
                    <a:pt x="668" y="8"/>
                    <a:pt x="620" y="25"/>
                  </a:cubicBezTo>
                  <a:cubicBezTo>
                    <a:pt x="13" y="242"/>
                    <a:pt x="1" y="2799"/>
                    <a:pt x="1135" y="2799"/>
                  </a:cubicBezTo>
                  <a:cubicBezTo>
                    <a:pt x="1159" y="2799"/>
                    <a:pt x="1183" y="2798"/>
                    <a:pt x="1207" y="2796"/>
                  </a:cubicBezTo>
                  <a:cubicBezTo>
                    <a:pt x="2750" y="2654"/>
                    <a:pt x="1956" y="1149"/>
                    <a:pt x="1956" y="1149"/>
                  </a:cubicBezTo>
                  <a:cubicBezTo>
                    <a:pt x="1956" y="1149"/>
                    <a:pt x="1346" y="0"/>
                    <a:pt x="764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101"/>
            <p:cNvSpPr/>
            <p:nvPr/>
          </p:nvSpPr>
          <p:spPr>
            <a:xfrm>
              <a:off x="910374" y="2531470"/>
              <a:ext cx="86989" cy="88571"/>
            </a:xfrm>
            <a:custGeom>
              <a:rect b="b" l="l" r="r" t="t"/>
              <a:pathLst>
                <a:path extrusionOk="0" h="2800" w="2750">
                  <a:moveTo>
                    <a:pt x="1985" y="0"/>
                  </a:moveTo>
                  <a:cubicBezTo>
                    <a:pt x="1403" y="0"/>
                    <a:pt x="793" y="1149"/>
                    <a:pt x="793" y="1149"/>
                  </a:cubicBezTo>
                  <a:cubicBezTo>
                    <a:pt x="793" y="1149"/>
                    <a:pt x="0" y="2657"/>
                    <a:pt x="1541" y="2796"/>
                  </a:cubicBezTo>
                  <a:cubicBezTo>
                    <a:pt x="1566" y="2798"/>
                    <a:pt x="1590" y="2799"/>
                    <a:pt x="1614" y="2799"/>
                  </a:cubicBezTo>
                  <a:cubicBezTo>
                    <a:pt x="2749" y="2799"/>
                    <a:pt x="2737" y="242"/>
                    <a:pt x="2128" y="25"/>
                  </a:cubicBezTo>
                  <a:cubicBezTo>
                    <a:pt x="2081" y="8"/>
                    <a:pt x="2033" y="0"/>
                    <a:pt x="1985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101"/>
            <p:cNvSpPr/>
            <p:nvPr/>
          </p:nvSpPr>
          <p:spPr>
            <a:xfrm>
              <a:off x="715613" y="2512237"/>
              <a:ext cx="72154" cy="24041"/>
            </a:xfrm>
            <a:custGeom>
              <a:rect b="b" l="l" r="r" t="t"/>
              <a:pathLst>
                <a:path extrusionOk="0" h="760" w="2281">
                  <a:moveTo>
                    <a:pt x="1144" y="1"/>
                  </a:moveTo>
                  <a:cubicBezTo>
                    <a:pt x="1125" y="1"/>
                    <a:pt x="1106" y="1"/>
                    <a:pt x="1087" y="2"/>
                  </a:cubicBezTo>
                  <a:cubicBezTo>
                    <a:pt x="400" y="23"/>
                    <a:pt x="0" y="622"/>
                    <a:pt x="201" y="733"/>
                  </a:cubicBezTo>
                  <a:cubicBezTo>
                    <a:pt x="234" y="752"/>
                    <a:pt x="276" y="760"/>
                    <a:pt x="324" y="760"/>
                  </a:cubicBezTo>
                  <a:cubicBezTo>
                    <a:pt x="540" y="760"/>
                    <a:pt x="891" y="604"/>
                    <a:pt x="1318" y="604"/>
                  </a:cubicBezTo>
                  <a:cubicBezTo>
                    <a:pt x="1352" y="604"/>
                    <a:pt x="1388" y="605"/>
                    <a:pt x="1423" y="607"/>
                  </a:cubicBezTo>
                  <a:cubicBezTo>
                    <a:pt x="1496" y="612"/>
                    <a:pt x="1565" y="614"/>
                    <a:pt x="1628" y="614"/>
                  </a:cubicBezTo>
                  <a:cubicBezTo>
                    <a:pt x="2067" y="614"/>
                    <a:pt x="2281" y="504"/>
                    <a:pt x="2083" y="352"/>
                  </a:cubicBezTo>
                  <a:cubicBezTo>
                    <a:pt x="2083" y="352"/>
                    <a:pt x="1791" y="1"/>
                    <a:pt x="1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101"/>
            <p:cNvSpPr/>
            <p:nvPr/>
          </p:nvSpPr>
          <p:spPr>
            <a:xfrm>
              <a:off x="832811" y="2514103"/>
              <a:ext cx="71331" cy="22206"/>
            </a:xfrm>
            <a:custGeom>
              <a:rect b="b" l="l" r="r" t="t"/>
              <a:pathLst>
                <a:path extrusionOk="0" h="702" w="2255">
                  <a:moveTo>
                    <a:pt x="1073" y="0"/>
                  </a:moveTo>
                  <a:cubicBezTo>
                    <a:pt x="416" y="0"/>
                    <a:pt x="0" y="540"/>
                    <a:pt x="187" y="664"/>
                  </a:cubicBezTo>
                  <a:cubicBezTo>
                    <a:pt x="228" y="692"/>
                    <a:pt x="283" y="702"/>
                    <a:pt x="349" y="702"/>
                  </a:cubicBezTo>
                  <a:cubicBezTo>
                    <a:pt x="541" y="702"/>
                    <a:pt x="828" y="616"/>
                    <a:pt x="1166" y="616"/>
                  </a:cubicBezTo>
                  <a:cubicBezTo>
                    <a:pt x="1247" y="616"/>
                    <a:pt x="1330" y="621"/>
                    <a:pt x="1415" y="633"/>
                  </a:cubicBezTo>
                  <a:cubicBezTo>
                    <a:pt x="1554" y="653"/>
                    <a:pt x="1678" y="662"/>
                    <a:pt x="1783" y="662"/>
                  </a:cubicBezTo>
                  <a:cubicBezTo>
                    <a:pt x="2109" y="662"/>
                    <a:pt x="2254" y="572"/>
                    <a:pt x="2094" y="428"/>
                  </a:cubicBezTo>
                  <a:cubicBezTo>
                    <a:pt x="2094" y="428"/>
                    <a:pt x="1814" y="31"/>
                    <a:pt x="1126" y="1"/>
                  </a:cubicBezTo>
                  <a:cubicBezTo>
                    <a:pt x="1108" y="0"/>
                    <a:pt x="1091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101"/>
            <p:cNvSpPr/>
            <p:nvPr/>
          </p:nvSpPr>
          <p:spPr>
            <a:xfrm>
              <a:off x="626093" y="2608178"/>
              <a:ext cx="43020" cy="38465"/>
            </a:xfrm>
            <a:custGeom>
              <a:rect b="b" l="l" r="r" t="t"/>
              <a:pathLst>
                <a:path extrusionOk="0" h="1216" w="1360">
                  <a:moveTo>
                    <a:pt x="494" y="0"/>
                  </a:moveTo>
                  <a:cubicBezTo>
                    <a:pt x="0" y="0"/>
                    <a:pt x="633" y="1216"/>
                    <a:pt x="996" y="1216"/>
                  </a:cubicBezTo>
                  <a:cubicBezTo>
                    <a:pt x="1055" y="1216"/>
                    <a:pt x="1107" y="1183"/>
                    <a:pt x="1146" y="1107"/>
                  </a:cubicBezTo>
                  <a:cubicBezTo>
                    <a:pt x="1146" y="1107"/>
                    <a:pt x="1360" y="193"/>
                    <a:pt x="591" y="13"/>
                  </a:cubicBezTo>
                  <a:cubicBezTo>
                    <a:pt x="555" y="4"/>
                    <a:pt x="522" y="0"/>
                    <a:pt x="49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101"/>
            <p:cNvSpPr/>
            <p:nvPr/>
          </p:nvSpPr>
          <p:spPr>
            <a:xfrm>
              <a:off x="940299" y="2561805"/>
              <a:ext cx="43052" cy="38497"/>
            </a:xfrm>
            <a:custGeom>
              <a:rect b="b" l="l" r="r" t="t"/>
              <a:pathLst>
                <a:path extrusionOk="0" h="1217" w="1361">
                  <a:moveTo>
                    <a:pt x="865" y="0"/>
                  </a:moveTo>
                  <a:cubicBezTo>
                    <a:pt x="837" y="0"/>
                    <a:pt x="805" y="4"/>
                    <a:pt x="770" y="12"/>
                  </a:cubicBezTo>
                  <a:cubicBezTo>
                    <a:pt x="1" y="194"/>
                    <a:pt x="214" y="1106"/>
                    <a:pt x="214" y="1106"/>
                  </a:cubicBezTo>
                  <a:cubicBezTo>
                    <a:pt x="253" y="1183"/>
                    <a:pt x="305" y="1216"/>
                    <a:pt x="365" y="1216"/>
                  </a:cubicBezTo>
                  <a:cubicBezTo>
                    <a:pt x="727" y="1216"/>
                    <a:pt x="1361" y="0"/>
                    <a:pt x="865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101"/>
            <p:cNvSpPr/>
            <p:nvPr/>
          </p:nvSpPr>
          <p:spPr>
            <a:xfrm>
              <a:off x="731714" y="2357269"/>
              <a:ext cx="125170" cy="92905"/>
            </a:xfrm>
            <a:custGeom>
              <a:rect b="b" l="l" r="r" t="t"/>
              <a:pathLst>
                <a:path extrusionOk="0" h="2937" w="3957">
                  <a:moveTo>
                    <a:pt x="1569" y="0"/>
                  </a:moveTo>
                  <a:cubicBezTo>
                    <a:pt x="1523" y="0"/>
                    <a:pt x="1476" y="1"/>
                    <a:pt x="1428" y="2"/>
                  </a:cubicBezTo>
                  <a:cubicBezTo>
                    <a:pt x="1428" y="2"/>
                    <a:pt x="491" y="134"/>
                    <a:pt x="244" y="844"/>
                  </a:cubicBezTo>
                  <a:cubicBezTo>
                    <a:pt x="1" y="1553"/>
                    <a:pt x="856" y="1965"/>
                    <a:pt x="966" y="2209"/>
                  </a:cubicBezTo>
                  <a:cubicBezTo>
                    <a:pt x="1072" y="2443"/>
                    <a:pt x="881" y="2887"/>
                    <a:pt x="1119" y="2887"/>
                  </a:cubicBezTo>
                  <a:cubicBezTo>
                    <a:pt x="1128" y="2887"/>
                    <a:pt x="1138" y="2886"/>
                    <a:pt x="1149" y="2884"/>
                  </a:cubicBezTo>
                  <a:cubicBezTo>
                    <a:pt x="1273" y="2868"/>
                    <a:pt x="1323" y="2537"/>
                    <a:pt x="1452" y="2537"/>
                  </a:cubicBezTo>
                  <a:cubicBezTo>
                    <a:pt x="1459" y="2537"/>
                    <a:pt x="1467" y="2538"/>
                    <a:pt x="1476" y="2541"/>
                  </a:cubicBezTo>
                  <a:cubicBezTo>
                    <a:pt x="1610" y="2582"/>
                    <a:pt x="1575" y="2936"/>
                    <a:pt x="1795" y="2936"/>
                  </a:cubicBezTo>
                  <a:cubicBezTo>
                    <a:pt x="1818" y="2936"/>
                    <a:pt x="1845" y="2932"/>
                    <a:pt x="1875" y="2923"/>
                  </a:cubicBezTo>
                  <a:cubicBezTo>
                    <a:pt x="2152" y="2840"/>
                    <a:pt x="2049" y="2539"/>
                    <a:pt x="2142" y="2539"/>
                  </a:cubicBezTo>
                  <a:cubicBezTo>
                    <a:pt x="2153" y="2539"/>
                    <a:pt x="2167" y="2543"/>
                    <a:pt x="2184" y="2552"/>
                  </a:cubicBezTo>
                  <a:cubicBezTo>
                    <a:pt x="2329" y="2629"/>
                    <a:pt x="2266" y="2922"/>
                    <a:pt x="2417" y="2922"/>
                  </a:cubicBezTo>
                  <a:cubicBezTo>
                    <a:pt x="2441" y="2922"/>
                    <a:pt x="2470" y="2914"/>
                    <a:pt x="2507" y="2897"/>
                  </a:cubicBezTo>
                  <a:cubicBezTo>
                    <a:pt x="2774" y="2774"/>
                    <a:pt x="2456" y="2441"/>
                    <a:pt x="2847" y="2064"/>
                  </a:cubicBezTo>
                  <a:cubicBezTo>
                    <a:pt x="3230" y="1694"/>
                    <a:pt x="3956" y="0"/>
                    <a:pt x="1569" y="0"/>
                  </a:cubicBezTo>
                  <a:close/>
                </a:path>
              </a:pathLst>
            </a:custGeom>
            <a:solidFill>
              <a:srgbClr val="F4F1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101"/>
            <p:cNvSpPr/>
            <p:nvPr/>
          </p:nvSpPr>
          <p:spPr>
            <a:xfrm>
              <a:off x="749681" y="2379792"/>
              <a:ext cx="39541" cy="28090"/>
            </a:xfrm>
            <a:custGeom>
              <a:rect b="b" l="l" r="r" t="t"/>
              <a:pathLst>
                <a:path extrusionOk="0" h="888" w="1250">
                  <a:moveTo>
                    <a:pt x="662" y="0"/>
                  </a:moveTo>
                  <a:cubicBezTo>
                    <a:pt x="107" y="0"/>
                    <a:pt x="1" y="578"/>
                    <a:pt x="375" y="819"/>
                  </a:cubicBezTo>
                  <a:cubicBezTo>
                    <a:pt x="450" y="868"/>
                    <a:pt x="521" y="888"/>
                    <a:pt x="585" y="888"/>
                  </a:cubicBezTo>
                  <a:cubicBezTo>
                    <a:pt x="842" y="888"/>
                    <a:pt x="1005" y="579"/>
                    <a:pt x="1005" y="579"/>
                  </a:cubicBezTo>
                  <a:cubicBezTo>
                    <a:pt x="1005" y="579"/>
                    <a:pt x="1250" y="10"/>
                    <a:pt x="679" y="0"/>
                  </a:cubicBezTo>
                  <a:cubicBezTo>
                    <a:pt x="673" y="0"/>
                    <a:pt x="668" y="0"/>
                    <a:pt x="6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101"/>
            <p:cNvSpPr/>
            <p:nvPr/>
          </p:nvSpPr>
          <p:spPr>
            <a:xfrm>
              <a:off x="790013" y="2379792"/>
              <a:ext cx="39509" cy="28090"/>
            </a:xfrm>
            <a:custGeom>
              <a:rect b="b" l="l" r="r" t="t"/>
              <a:pathLst>
                <a:path extrusionOk="0" h="888" w="1249">
                  <a:moveTo>
                    <a:pt x="587" y="0"/>
                  </a:moveTo>
                  <a:cubicBezTo>
                    <a:pt x="582" y="0"/>
                    <a:pt x="576" y="0"/>
                    <a:pt x="571" y="0"/>
                  </a:cubicBezTo>
                  <a:cubicBezTo>
                    <a:pt x="1" y="10"/>
                    <a:pt x="246" y="579"/>
                    <a:pt x="246" y="579"/>
                  </a:cubicBezTo>
                  <a:cubicBezTo>
                    <a:pt x="246" y="579"/>
                    <a:pt x="406" y="888"/>
                    <a:pt x="664" y="888"/>
                  </a:cubicBezTo>
                  <a:cubicBezTo>
                    <a:pt x="729" y="888"/>
                    <a:pt x="800" y="868"/>
                    <a:pt x="876" y="819"/>
                  </a:cubicBezTo>
                  <a:cubicBezTo>
                    <a:pt x="1248" y="578"/>
                    <a:pt x="1144" y="0"/>
                    <a:pt x="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101"/>
            <p:cNvSpPr/>
            <p:nvPr/>
          </p:nvSpPr>
          <p:spPr>
            <a:xfrm>
              <a:off x="780175" y="2406490"/>
              <a:ext cx="9933" cy="12938"/>
            </a:xfrm>
            <a:custGeom>
              <a:rect b="b" l="l" r="r" t="t"/>
              <a:pathLst>
                <a:path extrusionOk="0" h="409" w="314">
                  <a:moveTo>
                    <a:pt x="189" y="0"/>
                  </a:moveTo>
                  <a:cubicBezTo>
                    <a:pt x="147" y="0"/>
                    <a:pt x="101" y="38"/>
                    <a:pt x="101" y="38"/>
                  </a:cubicBezTo>
                  <a:cubicBezTo>
                    <a:pt x="1" y="76"/>
                    <a:pt x="166" y="389"/>
                    <a:pt x="241" y="408"/>
                  </a:cubicBezTo>
                  <a:cubicBezTo>
                    <a:pt x="244" y="408"/>
                    <a:pt x="246" y="409"/>
                    <a:pt x="248" y="409"/>
                  </a:cubicBezTo>
                  <a:cubicBezTo>
                    <a:pt x="314" y="409"/>
                    <a:pt x="278" y="122"/>
                    <a:pt x="241" y="38"/>
                  </a:cubicBezTo>
                  <a:cubicBezTo>
                    <a:pt x="229" y="10"/>
                    <a:pt x="209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101"/>
            <p:cNvSpPr/>
            <p:nvPr/>
          </p:nvSpPr>
          <p:spPr>
            <a:xfrm>
              <a:off x="789665" y="2406490"/>
              <a:ext cx="9996" cy="12938"/>
            </a:xfrm>
            <a:custGeom>
              <a:rect b="b" l="l" r="r" t="t"/>
              <a:pathLst>
                <a:path extrusionOk="0" h="409" w="316">
                  <a:moveTo>
                    <a:pt x="127" y="0"/>
                  </a:moveTo>
                  <a:cubicBezTo>
                    <a:pt x="106" y="0"/>
                    <a:pt x="86" y="10"/>
                    <a:pt x="73" y="38"/>
                  </a:cubicBezTo>
                  <a:cubicBezTo>
                    <a:pt x="37" y="122"/>
                    <a:pt x="1" y="409"/>
                    <a:pt x="67" y="409"/>
                  </a:cubicBezTo>
                  <a:cubicBezTo>
                    <a:pt x="69" y="409"/>
                    <a:pt x="71" y="408"/>
                    <a:pt x="73" y="408"/>
                  </a:cubicBezTo>
                  <a:cubicBezTo>
                    <a:pt x="151" y="389"/>
                    <a:pt x="315" y="76"/>
                    <a:pt x="214" y="38"/>
                  </a:cubicBezTo>
                  <a:cubicBezTo>
                    <a:pt x="214" y="38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101"/>
            <p:cNvSpPr/>
            <p:nvPr/>
          </p:nvSpPr>
          <p:spPr>
            <a:xfrm>
              <a:off x="774260" y="2805629"/>
              <a:ext cx="17651" cy="27394"/>
            </a:xfrm>
            <a:custGeom>
              <a:rect b="b" l="l" r="r" t="t"/>
              <a:pathLst>
                <a:path extrusionOk="0" h="866" w="558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0" y="866"/>
                    <a:pt x="302" y="866"/>
                  </a:cubicBezTo>
                  <a:cubicBezTo>
                    <a:pt x="558" y="866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101"/>
            <p:cNvSpPr/>
            <p:nvPr/>
          </p:nvSpPr>
          <p:spPr>
            <a:xfrm>
              <a:off x="1012231" y="2708232"/>
              <a:ext cx="17619" cy="27425"/>
            </a:xfrm>
            <a:custGeom>
              <a:rect b="b" l="l" r="r" t="t"/>
              <a:pathLst>
                <a:path extrusionOk="0" h="867" w="557">
                  <a:moveTo>
                    <a:pt x="110" y="1"/>
                  </a:moveTo>
                  <a:cubicBezTo>
                    <a:pt x="88" y="1"/>
                    <a:pt x="74" y="32"/>
                    <a:pt x="72" y="106"/>
                  </a:cubicBezTo>
                  <a:cubicBezTo>
                    <a:pt x="72" y="106"/>
                    <a:pt x="0" y="866"/>
                    <a:pt x="303" y="866"/>
                  </a:cubicBezTo>
                  <a:cubicBezTo>
                    <a:pt x="557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101"/>
            <p:cNvSpPr/>
            <p:nvPr/>
          </p:nvSpPr>
          <p:spPr>
            <a:xfrm>
              <a:off x="988633" y="2647181"/>
              <a:ext cx="17651" cy="27362"/>
            </a:xfrm>
            <a:custGeom>
              <a:rect b="b" l="l" r="r" t="t"/>
              <a:pathLst>
                <a:path extrusionOk="0" h="865" w="558">
                  <a:moveTo>
                    <a:pt x="110" y="0"/>
                  </a:moveTo>
                  <a:cubicBezTo>
                    <a:pt x="88" y="0"/>
                    <a:pt x="73" y="31"/>
                    <a:pt x="72" y="104"/>
                  </a:cubicBezTo>
                  <a:cubicBezTo>
                    <a:pt x="72" y="104"/>
                    <a:pt x="0" y="865"/>
                    <a:pt x="303" y="865"/>
                  </a:cubicBezTo>
                  <a:cubicBezTo>
                    <a:pt x="303" y="865"/>
                    <a:pt x="303" y="865"/>
                    <a:pt x="304" y="865"/>
                  </a:cubicBezTo>
                  <a:cubicBezTo>
                    <a:pt x="557" y="865"/>
                    <a:pt x="226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101"/>
            <p:cNvSpPr/>
            <p:nvPr/>
          </p:nvSpPr>
          <p:spPr>
            <a:xfrm>
              <a:off x="968325" y="2684919"/>
              <a:ext cx="17714" cy="27394"/>
            </a:xfrm>
            <a:custGeom>
              <a:rect b="b" l="l" r="r" t="t"/>
              <a:pathLst>
                <a:path extrusionOk="0" h="866" w="560">
                  <a:moveTo>
                    <a:pt x="111" y="0"/>
                  </a:moveTo>
                  <a:cubicBezTo>
                    <a:pt x="88" y="0"/>
                    <a:pt x="74" y="31"/>
                    <a:pt x="73" y="105"/>
                  </a:cubicBezTo>
                  <a:cubicBezTo>
                    <a:pt x="73" y="105"/>
                    <a:pt x="1" y="866"/>
                    <a:pt x="303" y="866"/>
                  </a:cubicBezTo>
                  <a:cubicBezTo>
                    <a:pt x="559" y="866"/>
                    <a:pt x="228" y="0"/>
                    <a:pt x="11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101"/>
            <p:cNvSpPr/>
            <p:nvPr/>
          </p:nvSpPr>
          <p:spPr>
            <a:xfrm>
              <a:off x="966111" y="2747140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1" y="1"/>
                  </a:moveTo>
                  <a:cubicBezTo>
                    <a:pt x="89" y="1"/>
                    <a:pt x="74" y="32"/>
                    <a:pt x="72" y="106"/>
                  </a:cubicBezTo>
                  <a:cubicBezTo>
                    <a:pt x="72" y="106"/>
                    <a:pt x="1" y="866"/>
                    <a:pt x="304" y="866"/>
                  </a:cubicBezTo>
                  <a:cubicBezTo>
                    <a:pt x="558" y="866"/>
                    <a:pt x="228" y="1"/>
                    <a:pt x="11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101"/>
            <p:cNvSpPr/>
            <p:nvPr/>
          </p:nvSpPr>
          <p:spPr>
            <a:xfrm>
              <a:off x="1006980" y="2752170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4" y="32"/>
                    <a:pt x="72" y="106"/>
                  </a:cubicBezTo>
                  <a:cubicBezTo>
                    <a:pt x="72" y="106"/>
                    <a:pt x="0" y="866"/>
                    <a:pt x="302" y="866"/>
                  </a:cubicBezTo>
                  <a:cubicBezTo>
                    <a:pt x="303" y="866"/>
                    <a:pt x="303" y="866"/>
                    <a:pt x="303" y="866"/>
                  </a:cubicBezTo>
                  <a:cubicBezTo>
                    <a:pt x="557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101"/>
            <p:cNvSpPr/>
            <p:nvPr/>
          </p:nvSpPr>
          <p:spPr>
            <a:xfrm>
              <a:off x="988633" y="2805122"/>
              <a:ext cx="17651" cy="27394"/>
            </a:xfrm>
            <a:custGeom>
              <a:rect b="b" l="l" r="r" t="t"/>
              <a:pathLst>
                <a:path extrusionOk="0" h="866" w="558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3" y="866"/>
                  </a:cubicBezTo>
                  <a:cubicBezTo>
                    <a:pt x="303" y="866"/>
                    <a:pt x="303" y="866"/>
                    <a:pt x="303" y="866"/>
                  </a:cubicBezTo>
                  <a:cubicBezTo>
                    <a:pt x="557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101"/>
            <p:cNvSpPr/>
            <p:nvPr/>
          </p:nvSpPr>
          <p:spPr>
            <a:xfrm>
              <a:off x="1020867" y="2818851"/>
              <a:ext cx="17145" cy="28185"/>
            </a:xfrm>
            <a:custGeom>
              <a:rect b="b" l="l" r="r" t="t"/>
              <a:pathLst>
                <a:path extrusionOk="0" h="891" w="542">
                  <a:moveTo>
                    <a:pt x="281" y="0"/>
                  </a:moveTo>
                  <a:cubicBezTo>
                    <a:pt x="261" y="0"/>
                    <a:pt x="242" y="29"/>
                    <a:pt x="227" y="95"/>
                  </a:cubicBezTo>
                  <a:cubicBezTo>
                    <a:pt x="227" y="95"/>
                    <a:pt x="1" y="826"/>
                    <a:pt x="299" y="889"/>
                  </a:cubicBezTo>
                  <a:cubicBezTo>
                    <a:pt x="305" y="890"/>
                    <a:pt x="312" y="891"/>
                    <a:pt x="318" y="891"/>
                  </a:cubicBezTo>
                  <a:cubicBezTo>
                    <a:pt x="542" y="891"/>
                    <a:pt x="393" y="0"/>
                    <a:pt x="2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101"/>
            <p:cNvSpPr/>
            <p:nvPr/>
          </p:nvSpPr>
          <p:spPr>
            <a:xfrm>
              <a:off x="735478" y="2778456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1" y="0"/>
                  </a:moveTo>
                  <a:cubicBezTo>
                    <a:pt x="88" y="0"/>
                    <a:pt x="74" y="31"/>
                    <a:pt x="72" y="105"/>
                  </a:cubicBezTo>
                  <a:cubicBezTo>
                    <a:pt x="72" y="105"/>
                    <a:pt x="1" y="866"/>
                    <a:pt x="303" y="866"/>
                  </a:cubicBezTo>
                  <a:cubicBezTo>
                    <a:pt x="557" y="866"/>
                    <a:pt x="228" y="0"/>
                    <a:pt x="11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101"/>
            <p:cNvSpPr/>
            <p:nvPr/>
          </p:nvSpPr>
          <p:spPr>
            <a:xfrm>
              <a:off x="687555" y="2864560"/>
              <a:ext cx="17683" cy="27394"/>
            </a:xfrm>
            <a:custGeom>
              <a:rect b="b" l="l" r="r" t="t"/>
              <a:pathLst>
                <a:path extrusionOk="0" h="866" w="559">
                  <a:moveTo>
                    <a:pt x="111" y="0"/>
                  </a:moveTo>
                  <a:cubicBezTo>
                    <a:pt x="89" y="0"/>
                    <a:pt x="74" y="31"/>
                    <a:pt x="72" y="105"/>
                  </a:cubicBezTo>
                  <a:cubicBezTo>
                    <a:pt x="72" y="105"/>
                    <a:pt x="1" y="865"/>
                    <a:pt x="304" y="865"/>
                  </a:cubicBezTo>
                  <a:cubicBezTo>
                    <a:pt x="558" y="865"/>
                    <a:pt x="228" y="0"/>
                    <a:pt x="11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101"/>
            <p:cNvSpPr/>
            <p:nvPr/>
          </p:nvSpPr>
          <p:spPr>
            <a:xfrm>
              <a:off x="711058" y="2993020"/>
              <a:ext cx="17714" cy="27425"/>
            </a:xfrm>
            <a:custGeom>
              <a:rect b="b" l="l" r="r" t="t"/>
              <a:pathLst>
                <a:path extrusionOk="0" h="867" w="560">
                  <a:moveTo>
                    <a:pt x="111" y="1"/>
                  </a:moveTo>
                  <a:cubicBezTo>
                    <a:pt x="89" y="1"/>
                    <a:pt x="74" y="31"/>
                    <a:pt x="72" y="105"/>
                  </a:cubicBezTo>
                  <a:cubicBezTo>
                    <a:pt x="72" y="105"/>
                    <a:pt x="1" y="867"/>
                    <a:pt x="303" y="867"/>
                  </a:cubicBezTo>
                  <a:cubicBezTo>
                    <a:pt x="560" y="867"/>
                    <a:pt x="230" y="1"/>
                    <a:pt x="11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101"/>
            <p:cNvSpPr/>
            <p:nvPr/>
          </p:nvSpPr>
          <p:spPr>
            <a:xfrm>
              <a:off x="672624" y="2932159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4" y="866"/>
                  </a:cubicBezTo>
                  <a:cubicBezTo>
                    <a:pt x="558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101"/>
            <p:cNvSpPr/>
            <p:nvPr/>
          </p:nvSpPr>
          <p:spPr>
            <a:xfrm>
              <a:off x="657441" y="2791932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1"/>
                  </a:moveTo>
                  <a:cubicBezTo>
                    <a:pt x="88" y="1"/>
                    <a:pt x="74" y="31"/>
                    <a:pt x="72" y="104"/>
                  </a:cubicBezTo>
                  <a:cubicBezTo>
                    <a:pt x="72" y="104"/>
                    <a:pt x="1" y="866"/>
                    <a:pt x="304" y="866"/>
                  </a:cubicBezTo>
                  <a:cubicBezTo>
                    <a:pt x="558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101"/>
            <p:cNvSpPr/>
            <p:nvPr/>
          </p:nvSpPr>
          <p:spPr>
            <a:xfrm>
              <a:off x="730227" y="2837198"/>
              <a:ext cx="17619" cy="27457"/>
            </a:xfrm>
            <a:custGeom>
              <a:rect b="b" l="l" r="r" t="t"/>
              <a:pathLst>
                <a:path extrusionOk="0" h="868" w="557">
                  <a:moveTo>
                    <a:pt x="110" y="1"/>
                  </a:moveTo>
                  <a:cubicBezTo>
                    <a:pt x="88" y="1"/>
                    <a:pt x="74" y="32"/>
                    <a:pt x="72" y="105"/>
                  </a:cubicBezTo>
                  <a:cubicBezTo>
                    <a:pt x="72" y="105"/>
                    <a:pt x="1" y="867"/>
                    <a:pt x="303" y="867"/>
                  </a:cubicBezTo>
                  <a:cubicBezTo>
                    <a:pt x="557" y="867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101"/>
            <p:cNvSpPr/>
            <p:nvPr/>
          </p:nvSpPr>
          <p:spPr>
            <a:xfrm>
              <a:off x="692869" y="2726168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2" y="866"/>
                  </a:cubicBezTo>
                  <a:cubicBezTo>
                    <a:pt x="558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101"/>
            <p:cNvSpPr/>
            <p:nvPr/>
          </p:nvSpPr>
          <p:spPr>
            <a:xfrm>
              <a:off x="661142" y="2687892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4" y="32"/>
                    <a:pt x="73" y="106"/>
                  </a:cubicBezTo>
                  <a:cubicBezTo>
                    <a:pt x="73" y="106"/>
                    <a:pt x="1" y="866"/>
                    <a:pt x="303" y="866"/>
                  </a:cubicBezTo>
                  <a:cubicBezTo>
                    <a:pt x="557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101"/>
            <p:cNvSpPr/>
            <p:nvPr/>
          </p:nvSpPr>
          <p:spPr>
            <a:xfrm>
              <a:off x="793492" y="2739896"/>
              <a:ext cx="17714" cy="27394"/>
            </a:xfrm>
            <a:custGeom>
              <a:rect b="b" l="l" r="r" t="t"/>
              <a:pathLst>
                <a:path extrusionOk="0" h="866" w="560">
                  <a:moveTo>
                    <a:pt x="112" y="1"/>
                  </a:moveTo>
                  <a:cubicBezTo>
                    <a:pt x="89" y="1"/>
                    <a:pt x="74" y="32"/>
                    <a:pt x="72" y="106"/>
                  </a:cubicBezTo>
                  <a:cubicBezTo>
                    <a:pt x="72" y="106"/>
                    <a:pt x="1" y="866"/>
                    <a:pt x="303" y="866"/>
                  </a:cubicBezTo>
                  <a:cubicBezTo>
                    <a:pt x="559" y="866"/>
                    <a:pt x="230" y="1"/>
                    <a:pt x="11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101"/>
            <p:cNvSpPr/>
            <p:nvPr/>
          </p:nvSpPr>
          <p:spPr>
            <a:xfrm>
              <a:off x="859351" y="2747140"/>
              <a:ext cx="17619" cy="27425"/>
            </a:xfrm>
            <a:custGeom>
              <a:rect b="b" l="l" r="r" t="t"/>
              <a:pathLst>
                <a:path extrusionOk="0" h="867" w="557">
                  <a:moveTo>
                    <a:pt x="110" y="1"/>
                  </a:moveTo>
                  <a:cubicBezTo>
                    <a:pt x="88" y="1"/>
                    <a:pt x="74" y="32"/>
                    <a:pt x="72" y="106"/>
                  </a:cubicBezTo>
                  <a:cubicBezTo>
                    <a:pt x="72" y="106"/>
                    <a:pt x="1" y="866"/>
                    <a:pt x="303" y="866"/>
                  </a:cubicBezTo>
                  <a:cubicBezTo>
                    <a:pt x="557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101"/>
            <p:cNvSpPr/>
            <p:nvPr/>
          </p:nvSpPr>
          <p:spPr>
            <a:xfrm>
              <a:off x="932612" y="2701621"/>
              <a:ext cx="17430" cy="27963"/>
            </a:xfrm>
            <a:custGeom>
              <a:rect b="b" l="l" r="r" t="t"/>
              <a:pathLst>
                <a:path extrusionOk="0" h="884" w="551">
                  <a:moveTo>
                    <a:pt x="210" y="0"/>
                  </a:moveTo>
                  <a:cubicBezTo>
                    <a:pt x="189" y="0"/>
                    <a:pt x="172" y="30"/>
                    <a:pt x="162" y="100"/>
                  </a:cubicBezTo>
                  <a:cubicBezTo>
                    <a:pt x="162" y="100"/>
                    <a:pt x="0" y="847"/>
                    <a:pt x="301" y="883"/>
                  </a:cubicBezTo>
                  <a:cubicBezTo>
                    <a:pt x="305" y="884"/>
                    <a:pt x="309" y="884"/>
                    <a:pt x="313" y="884"/>
                  </a:cubicBezTo>
                  <a:cubicBezTo>
                    <a:pt x="551" y="884"/>
                    <a:pt x="324" y="0"/>
                    <a:pt x="2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101"/>
            <p:cNvSpPr/>
            <p:nvPr/>
          </p:nvSpPr>
          <p:spPr>
            <a:xfrm>
              <a:off x="932612" y="2646897"/>
              <a:ext cx="17430" cy="28026"/>
            </a:xfrm>
            <a:custGeom>
              <a:rect b="b" l="l" r="r" t="t"/>
              <a:pathLst>
                <a:path extrusionOk="0" h="886" w="551">
                  <a:moveTo>
                    <a:pt x="210" y="0"/>
                  </a:moveTo>
                  <a:cubicBezTo>
                    <a:pt x="189" y="0"/>
                    <a:pt x="172" y="30"/>
                    <a:pt x="162" y="100"/>
                  </a:cubicBezTo>
                  <a:cubicBezTo>
                    <a:pt x="162" y="100"/>
                    <a:pt x="0" y="849"/>
                    <a:pt x="301" y="885"/>
                  </a:cubicBezTo>
                  <a:cubicBezTo>
                    <a:pt x="305" y="885"/>
                    <a:pt x="309" y="886"/>
                    <a:pt x="313" y="886"/>
                  </a:cubicBezTo>
                  <a:cubicBezTo>
                    <a:pt x="551" y="886"/>
                    <a:pt x="324" y="0"/>
                    <a:pt x="2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101"/>
            <p:cNvSpPr/>
            <p:nvPr/>
          </p:nvSpPr>
          <p:spPr>
            <a:xfrm>
              <a:off x="839264" y="2823501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2" y="866"/>
                  </a:cubicBezTo>
                  <a:cubicBezTo>
                    <a:pt x="559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101"/>
            <p:cNvSpPr/>
            <p:nvPr/>
          </p:nvSpPr>
          <p:spPr>
            <a:xfrm>
              <a:off x="844515" y="2883698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4" y="866"/>
                  </a:cubicBezTo>
                  <a:cubicBezTo>
                    <a:pt x="559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101"/>
            <p:cNvSpPr/>
            <p:nvPr/>
          </p:nvSpPr>
          <p:spPr>
            <a:xfrm>
              <a:off x="893799" y="2889992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3" y="31"/>
                    <a:pt x="72" y="104"/>
                  </a:cubicBezTo>
                  <a:cubicBezTo>
                    <a:pt x="72" y="104"/>
                    <a:pt x="0" y="866"/>
                    <a:pt x="302" y="866"/>
                  </a:cubicBezTo>
                  <a:cubicBezTo>
                    <a:pt x="302" y="866"/>
                    <a:pt x="303" y="866"/>
                    <a:pt x="303" y="866"/>
                  </a:cubicBezTo>
                  <a:cubicBezTo>
                    <a:pt x="557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101"/>
            <p:cNvSpPr/>
            <p:nvPr/>
          </p:nvSpPr>
          <p:spPr>
            <a:xfrm>
              <a:off x="957380" y="2883698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3" y="866"/>
                  </a:cubicBezTo>
                  <a:cubicBezTo>
                    <a:pt x="558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101"/>
            <p:cNvSpPr/>
            <p:nvPr/>
          </p:nvSpPr>
          <p:spPr>
            <a:xfrm>
              <a:off x="929069" y="2921625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1" y="866"/>
                    <a:pt x="303" y="866"/>
                  </a:cubicBezTo>
                  <a:cubicBezTo>
                    <a:pt x="557" y="866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101"/>
            <p:cNvSpPr/>
            <p:nvPr/>
          </p:nvSpPr>
          <p:spPr>
            <a:xfrm>
              <a:off x="1006980" y="2888949"/>
              <a:ext cx="17651" cy="27425"/>
            </a:xfrm>
            <a:custGeom>
              <a:rect b="b" l="l" r="r" t="t"/>
              <a:pathLst>
                <a:path extrusionOk="0" h="867" w="558">
                  <a:moveTo>
                    <a:pt x="110" y="1"/>
                  </a:moveTo>
                  <a:cubicBezTo>
                    <a:pt x="88" y="1"/>
                    <a:pt x="74" y="32"/>
                    <a:pt x="72" y="106"/>
                  </a:cubicBezTo>
                  <a:cubicBezTo>
                    <a:pt x="72" y="106"/>
                    <a:pt x="0" y="866"/>
                    <a:pt x="302" y="866"/>
                  </a:cubicBezTo>
                  <a:cubicBezTo>
                    <a:pt x="558" y="866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101"/>
            <p:cNvSpPr/>
            <p:nvPr/>
          </p:nvSpPr>
          <p:spPr>
            <a:xfrm>
              <a:off x="976676" y="2958477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1"/>
                  </a:moveTo>
                  <a:cubicBezTo>
                    <a:pt x="88" y="1"/>
                    <a:pt x="73" y="32"/>
                    <a:pt x="72" y="106"/>
                  </a:cubicBezTo>
                  <a:cubicBezTo>
                    <a:pt x="72" y="106"/>
                    <a:pt x="0" y="866"/>
                    <a:pt x="303" y="866"/>
                  </a:cubicBezTo>
                  <a:cubicBezTo>
                    <a:pt x="559" y="866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101"/>
            <p:cNvSpPr/>
            <p:nvPr/>
          </p:nvSpPr>
          <p:spPr>
            <a:xfrm>
              <a:off x="905661" y="2972174"/>
              <a:ext cx="17714" cy="27457"/>
            </a:xfrm>
            <a:custGeom>
              <a:rect b="b" l="l" r="r" t="t"/>
              <a:pathLst>
                <a:path extrusionOk="0" h="868" w="560">
                  <a:moveTo>
                    <a:pt x="110" y="1"/>
                  </a:moveTo>
                  <a:cubicBezTo>
                    <a:pt x="88" y="1"/>
                    <a:pt x="73" y="32"/>
                    <a:pt x="72" y="105"/>
                  </a:cubicBezTo>
                  <a:cubicBezTo>
                    <a:pt x="72" y="105"/>
                    <a:pt x="0" y="867"/>
                    <a:pt x="304" y="867"/>
                  </a:cubicBezTo>
                  <a:cubicBezTo>
                    <a:pt x="559" y="867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101"/>
            <p:cNvSpPr/>
            <p:nvPr/>
          </p:nvSpPr>
          <p:spPr>
            <a:xfrm>
              <a:off x="893799" y="3034142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0" y="865"/>
                    <a:pt x="302" y="865"/>
                  </a:cubicBezTo>
                  <a:cubicBezTo>
                    <a:pt x="556" y="865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101"/>
            <p:cNvSpPr/>
            <p:nvPr/>
          </p:nvSpPr>
          <p:spPr>
            <a:xfrm>
              <a:off x="963074" y="3025854"/>
              <a:ext cx="17714" cy="27425"/>
            </a:xfrm>
            <a:custGeom>
              <a:rect b="b" l="l" r="r" t="t"/>
              <a:pathLst>
                <a:path extrusionOk="0" h="867" w="560">
                  <a:moveTo>
                    <a:pt x="110" y="1"/>
                  </a:moveTo>
                  <a:cubicBezTo>
                    <a:pt x="88" y="1"/>
                    <a:pt x="74" y="32"/>
                    <a:pt x="72" y="105"/>
                  </a:cubicBezTo>
                  <a:cubicBezTo>
                    <a:pt x="72" y="105"/>
                    <a:pt x="1" y="867"/>
                    <a:pt x="303" y="867"/>
                  </a:cubicBezTo>
                  <a:cubicBezTo>
                    <a:pt x="560" y="867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101"/>
            <p:cNvSpPr/>
            <p:nvPr/>
          </p:nvSpPr>
          <p:spPr>
            <a:xfrm>
              <a:off x="1022701" y="3003806"/>
              <a:ext cx="17683" cy="27394"/>
            </a:xfrm>
            <a:custGeom>
              <a:rect b="b" l="l" r="r" t="t"/>
              <a:pathLst>
                <a:path extrusionOk="0" h="866" w="559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0" y="865"/>
                    <a:pt x="302" y="865"/>
                  </a:cubicBezTo>
                  <a:cubicBezTo>
                    <a:pt x="303" y="865"/>
                    <a:pt x="303" y="865"/>
                    <a:pt x="303" y="865"/>
                  </a:cubicBezTo>
                  <a:cubicBezTo>
                    <a:pt x="558" y="865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101"/>
            <p:cNvSpPr/>
            <p:nvPr/>
          </p:nvSpPr>
          <p:spPr>
            <a:xfrm>
              <a:off x="1012231" y="2954460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0" y="0"/>
                  </a:moveTo>
                  <a:cubicBezTo>
                    <a:pt x="88" y="0"/>
                    <a:pt x="74" y="32"/>
                    <a:pt x="72" y="105"/>
                  </a:cubicBezTo>
                  <a:cubicBezTo>
                    <a:pt x="72" y="105"/>
                    <a:pt x="0" y="866"/>
                    <a:pt x="303" y="866"/>
                  </a:cubicBezTo>
                  <a:cubicBezTo>
                    <a:pt x="557" y="866"/>
                    <a:pt x="228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101"/>
            <p:cNvSpPr/>
            <p:nvPr/>
          </p:nvSpPr>
          <p:spPr>
            <a:xfrm>
              <a:off x="905661" y="2819325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0" y="866"/>
                    <a:pt x="304" y="866"/>
                  </a:cubicBezTo>
                  <a:cubicBezTo>
                    <a:pt x="304" y="866"/>
                    <a:pt x="304" y="866"/>
                    <a:pt x="304" y="866"/>
                  </a:cubicBezTo>
                  <a:cubicBezTo>
                    <a:pt x="559" y="866"/>
                    <a:pt x="228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101"/>
            <p:cNvSpPr/>
            <p:nvPr/>
          </p:nvSpPr>
          <p:spPr>
            <a:xfrm>
              <a:off x="921699" y="2765867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1"/>
                  </a:moveTo>
                  <a:cubicBezTo>
                    <a:pt x="88" y="1"/>
                    <a:pt x="73" y="32"/>
                    <a:pt x="72" y="105"/>
                  </a:cubicBezTo>
                  <a:cubicBezTo>
                    <a:pt x="72" y="105"/>
                    <a:pt x="0" y="867"/>
                    <a:pt x="302" y="867"/>
                  </a:cubicBezTo>
                  <a:cubicBezTo>
                    <a:pt x="302" y="867"/>
                    <a:pt x="303" y="867"/>
                    <a:pt x="303" y="867"/>
                  </a:cubicBezTo>
                  <a:cubicBezTo>
                    <a:pt x="558" y="867"/>
                    <a:pt x="227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101"/>
            <p:cNvSpPr/>
            <p:nvPr/>
          </p:nvSpPr>
          <p:spPr>
            <a:xfrm>
              <a:off x="957823" y="2827423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0" y="0"/>
                  </a:moveTo>
                  <a:cubicBezTo>
                    <a:pt x="88" y="0"/>
                    <a:pt x="74" y="31"/>
                    <a:pt x="72" y="105"/>
                  </a:cubicBezTo>
                  <a:cubicBezTo>
                    <a:pt x="72" y="105"/>
                    <a:pt x="1" y="865"/>
                    <a:pt x="303" y="865"/>
                  </a:cubicBezTo>
                  <a:cubicBezTo>
                    <a:pt x="557" y="865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101"/>
            <p:cNvSpPr/>
            <p:nvPr/>
          </p:nvSpPr>
          <p:spPr>
            <a:xfrm>
              <a:off x="730765" y="2918462"/>
              <a:ext cx="17619" cy="27394"/>
            </a:xfrm>
            <a:custGeom>
              <a:rect b="b" l="l" r="r" t="t"/>
              <a:pathLst>
                <a:path extrusionOk="0" h="866" w="557">
                  <a:moveTo>
                    <a:pt x="110" y="0"/>
                  </a:moveTo>
                  <a:cubicBezTo>
                    <a:pt x="88" y="0"/>
                    <a:pt x="74" y="31"/>
                    <a:pt x="72" y="105"/>
                  </a:cubicBezTo>
                  <a:cubicBezTo>
                    <a:pt x="72" y="105"/>
                    <a:pt x="1" y="865"/>
                    <a:pt x="303" y="865"/>
                  </a:cubicBezTo>
                  <a:cubicBezTo>
                    <a:pt x="557" y="865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101"/>
            <p:cNvSpPr/>
            <p:nvPr/>
          </p:nvSpPr>
          <p:spPr>
            <a:xfrm>
              <a:off x="788241" y="2883698"/>
              <a:ext cx="17714" cy="27425"/>
            </a:xfrm>
            <a:custGeom>
              <a:rect b="b" l="l" r="r" t="t"/>
              <a:pathLst>
                <a:path extrusionOk="0" h="867" w="560">
                  <a:moveTo>
                    <a:pt x="111" y="1"/>
                  </a:moveTo>
                  <a:cubicBezTo>
                    <a:pt x="88" y="1"/>
                    <a:pt x="74" y="32"/>
                    <a:pt x="72" y="106"/>
                  </a:cubicBezTo>
                  <a:cubicBezTo>
                    <a:pt x="72" y="106"/>
                    <a:pt x="1" y="866"/>
                    <a:pt x="303" y="866"/>
                  </a:cubicBezTo>
                  <a:cubicBezTo>
                    <a:pt x="559" y="866"/>
                    <a:pt x="228" y="1"/>
                    <a:pt x="11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101"/>
            <p:cNvSpPr/>
            <p:nvPr/>
          </p:nvSpPr>
          <p:spPr>
            <a:xfrm>
              <a:off x="782990" y="2954301"/>
              <a:ext cx="17683" cy="27425"/>
            </a:xfrm>
            <a:custGeom>
              <a:rect b="b" l="l" r="r" t="t"/>
              <a:pathLst>
                <a:path extrusionOk="0" h="867" w="559">
                  <a:moveTo>
                    <a:pt x="110" y="0"/>
                  </a:moveTo>
                  <a:cubicBezTo>
                    <a:pt x="88" y="0"/>
                    <a:pt x="74" y="31"/>
                    <a:pt x="72" y="105"/>
                  </a:cubicBezTo>
                  <a:cubicBezTo>
                    <a:pt x="72" y="105"/>
                    <a:pt x="1" y="866"/>
                    <a:pt x="303" y="866"/>
                  </a:cubicBezTo>
                  <a:cubicBezTo>
                    <a:pt x="558" y="866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101"/>
            <p:cNvSpPr/>
            <p:nvPr/>
          </p:nvSpPr>
          <p:spPr>
            <a:xfrm>
              <a:off x="777708" y="3020413"/>
              <a:ext cx="17714" cy="27425"/>
            </a:xfrm>
            <a:custGeom>
              <a:rect b="b" l="l" r="r" t="t"/>
              <a:pathLst>
                <a:path extrusionOk="0" h="867" w="560">
                  <a:moveTo>
                    <a:pt x="110" y="1"/>
                  </a:moveTo>
                  <a:cubicBezTo>
                    <a:pt x="88" y="1"/>
                    <a:pt x="73" y="32"/>
                    <a:pt x="72" y="105"/>
                  </a:cubicBezTo>
                  <a:cubicBezTo>
                    <a:pt x="72" y="105"/>
                    <a:pt x="0" y="867"/>
                    <a:pt x="304" y="867"/>
                  </a:cubicBezTo>
                  <a:cubicBezTo>
                    <a:pt x="559" y="867"/>
                    <a:pt x="228" y="1"/>
                    <a:pt x="11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101"/>
            <p:cNvSpPr/>
            <p:nvPr/>
          </p:nvSpPr>
          <p:spPr>
            <a:xfrm>
              <a:off x="839264" y="3003806"/>
              <a:ext cx="17683" cy="27394"/>
            </a:xfrm>
            <a:custGeom>
              <a:rect b="b" l="l" r="r" t="t"/>
              <a:pathLst>
                <a:path extrusionOk="0" h="866" w="559">
                  <a:moveTo>
                    <a:pt x="110" y="0"/>
                  </a:moveTo>
                  <a:cubicBezTo>
                    <a:pt x="88" y="0"/>
                    <a:pt x="73" y="31"/>
                    <a:pt x="72" y="105"/>
                  </a:cubicBezTo>
                  <a:cubicBezTo>
                    <a:pt x="72" y="105"/>
                    <a:pt x="0" y="865"/>
                    <a:pt x="302" y="865"/>
                  </a:cubicBezTo>
                  <a:cubicBezTo>
                    <a:pt x="302" y="865"/>
                    <a:pt x="303" y="865"/>
                    <a:pt x="303" y="865"/>
                  </a:cubicBezTo>
                  <a:cubicBezTo>
                    <a:pt x="558" y="865"/>
                    <a:pt x="227" y="0"/>
                    <a:pt x="11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101"/>
            <p:cNvSpPr/>
            <p:nvPr/>
          </p:nvSpPr>
          <p:spPr>
            <a:xfrm>
              <a:off x="832242" y="2940193"/>
              <a:ext cx="17398" cy="28026"/>
            </a:xfrm>
            <a:custGeom>
              <a:rect b="b" l="l" r="r" t="t"/>
              <a:pathLst>
                <a:path extrusionOk="0" h="886" w="550">
                  <a:moveTo>
                    <a:pt x="219" y="1"/>
                  </a:moveTo>
                  <a:cubicBezTo>
                    <a:pt x="199" y="1"/>
                    <a:pt x="181" y="30"/>
                    <a:pt x="171" y="100"/>
                  </a:cubicBezTo>
                  <a:cubicBezTo>
                    <a:pt x="171" y="100"/>
                    <a:pt x="0" y="844"/>
                    <a:pt x="301" y="884"/>
                  </a:cubicBezTo>
                  <a:cubicBezTo>
                    <a:pt x="305" y="885"/>
                    <a:pt x="310" y="885"/>
                    <a:pt x="314" y="885"/>
                  </a:cubicBezTo>
                  <a:cubicBezTo>
                    <a:pt x="549" y="885"/>
                    <a:pt x="333" y="1"/>
                    <a:pt x="21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101"/>
            <p:cNvSpPr/>
            <p:nvPr/>
          </p:nvSpPr>
          <p:spPr>
            <a:xfrm>
              <a:off x="619608" y="3553041"/>
              <a:ext cx="145067" cy="42071"/>
            </a:xfrm>
            <a:custGeom>
              <a:rect b="b" l="l" r="r" t="t"/>
              <a:pathLst>
                <a:path extrusionOk="0" h="1330" w="4586">
                  <a:moveTo>
                    <a:pt x="3545" y="0"/>
                  </a:moveTo>
                  <a:cubicBezTo>
                    <a:pt x="2348" y="0"/>
                    <a:pt x="365" y="151"/>
                    <a:pt x="279" y="156"/>
                  </a:cubicBezTo>
                  <a:cubicBezTo>
                    <a:pt x="1" y="170"/>
                    <a:pt x="264" y="1127"/>
                    <a:pt x="748" y="1292"/>
                  </a:cubicBezTo>
                  <a:cubicBezTo>
                    <a:pt x="830" y="1319"/>
                    <a:pt x="984" y="1330"/>
                    <a:pt x="1184" y="1330"/>
                  </a:cubicBezTo>
                  <a:cubicBezTo>
                    <a:pt x="2178" y="1330"/>
                    <a:pt x="4311" y="1051"/>
                    <a:pt x="4382" y="998"/>
                  </a:cubicBezTo>
                  <a:cubicBezTo>
                    <a:pt x="4468" y="935"/>
                    <a:pt x="4586" y="339"/>
                    <a:pt x="4435" y="96"/>
                  </a:cubicBezTo>
                  <a:cubicBezTo>
                    <a:pt x="4392" y="25"/>
                    <a:pt x="4034" y="0"/>
                    <a:pt x="35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101"/>
            <p:cNvSpPr/>
            <p:nvPr/>
          </p:nvSpPr>
          <p:spPr>
            <a:xfrm>
              <a:off x="970381" y="3565726"/>
              <a:ext cx="153702" cy="169139"/>
            </a:xfrm>
            <a:custGeom>
              <a:rect b="b" l="l" r="r" t="t"/>
              <a:pathLst>
                <a:path extrusionOk="0" h="5347" w="4859">
                  <a:moveTo>
                    <a:pt x="3010" y="0"/>
                  </a:moveTo>
                  <a:cubicBezTo>
                    <a:pt x="2497" y="0"/>
                    <a:pt x="0" y="182"/>
                    <a:pt x="0" y="182"/>
                  </a:cubicBezTo>
                  <a:cubicBezTo>
                    <a:pt x="0" y="182"/>
                    <a:pt x="178" y="4843"/>
                    <a:pt x="294" y="5027"/>
                  </a:cubicBezTo>
                  <a:cubicBezTo>
                    <a:pt x="410" y="5212"/>
                    <a:pt x="1216" y="5264"/>
                    <a:pt x="1216" y="5264"/>
                  </a:cubicBezTo>
                  <a:cubicBezTo>
                    <a:pt x="1216" y="5264"/>
                    <a:pt x="1185" y="4737"/>
                    <a:pt x="1354" y="4737"/>
                  </a:cubicBezTo>
                  <a:cubicBezTo>
                    <a:pt x="1362" y="4737"/>
                    <a:pt x="1370" y="4739"/>
                    <a:pt x="1379" y="4741"/>
                  </a:cubicBezTo>
                  <a:cubicBezTo>
                    <a:pt x="1574" y="4794"/>
                    <a:pt x="1183" y="5136"/>
                    <a:pt x="2004" y="5218"/>
                  </a:cubicBezTo>
                  <a:cubicBezTo>
                    <a:pt x="2438" y="5261"/>
                    <a:pt x="3222" y="5347"/>
                    <a:pt x="3855" y="5347"/>
                  </a:cubicBezTo>
                  <a:cubicBezTo>
                    <a:pt x="4417" y="5347"/>
                    <a:pt x="4858" y="5279"/>
                    <a:pt x="4830" y="5055"/>
                  </a:cubicBezTo>
                  <a:cubicBezTo>
                    <a:pt x="4770" y="4578"/>
                    <a:pt x="2568" y="4480"/>
                    <a:pt x="2500" y="4035"/>
                  </a:cubicBezTo>
                  <a:cubicBezTo>
                    <a:pt x="2435" y="3590"/>
                    <a:pt x="3256" y="40"/>
                    <a:pt x="3095" y="4"/>
                  </a:cubicBezTo>
                  <a:cubicBezTo>
                    <a:pt x="3082" y="2"/>
                    <a:pt x="3053" y="0"/>
                    <a:pt x="3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101"/>
            <p:cNvSpPr/>
            <p:nvPr/>
          </p:nvSpPr>
          <p:spPr>
            <a:xfrm>
              <a:off x="953173" y="3553041"/>
              <a:ext cx="145003" cy="42071"/>
            </a:xfrm>
            <a:custGeom>
              <a:rect b="b" l="l" r="r" t="t"/>
              <a:pathLst>
                <a:path extrusionOk="0" h="1330" w="4584">
                  <a:moveTo>
                    <a:pt x="1041" y="0"/>
                  </a:moveTo>
                  <a:cubicBezTo>
                    <a:pt x="552" y="0"/>
                    <a:pt x="194" y="25"/>
                    <a:pt x="151" y="96"/>
                  </a:cubicBezTo>
                  <a:cubicBezTo>
                    <a:pt x="0" y="339"/>
                    <a:pt x="116" y="935"/>
                    <a:pt x="202" y="998"/>
                  </a:cubicBezTo>
                  <a:cubicBezTo>
                    <a:pt x="274" y="1051"/>
                    <a:pt x="2407" y="1330"/>
                    <a:pt x="3401" y="1330"/>
                  </a:cubicBezTo>
                  <a:cubicBezTo>
                    <a:pt x="3602" y="1330"/>
                    <a:pt x="3756" y="1319"/>
                    <a:pt x="3838" y="1292"/>
                  </a:cubicBezTo>
                  <a:cubicBezTo>
                    <a:pt x="4323" y="1127"/>
                    <a:pt x="4584" y="170"/>
                    <a:pt x="4307" y="156"/>
                  </a:cubicBezTo>
                  <a:cubicBezTo>
                    <a:pt x="4221" y="151"/>
                    <a:pt x="2238" y="0"/>
                    <a:pt x="10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101"/>
            <p:cNvSpPr/>
            <p:nvPr/>
          </p:nvSpPr>
          <p:spPr>
            <a:xfrm>
              <a:off x="539926" y="3290681"/>
              <a:ext cx="137918" cy="117262"/>
            </a:xfrm>
            <a:custGeom>
              <a:rect b="b" l="l" r="r" t="t"/>
              <a:pathLst>
                <a:path extrusionOk="0" h="3707" w="4360">
                  <a:moveTo>
                    <a:pt x="2072" y="1"/>
                  </a:moveTo>
                  <a:cubicBezTo>
                    <a:pt x="2072" y="1"/>
                    <a:pt x="1101" y="724"/>
                    <a:pt x="1694" y="854"/>
                  </a:cubicBezTo>
                  <a:cubicBezTo>
                    <a:pt x="2287" y="987"/>
                    <a:pt x="3206" y="2498"/>
                    <a:pt x="2483" y="2773"/>
                  </a:cubicBezTo>
                  <a:cubicBezTo>
                    <a:pt x="2367" y="2817"/>
                    <a:pt x="2255" y="2835"/>
                    <a:pt x="2145" y="2835"/>
                  </a:cubicBezTo>
                  <a:cubicBezTo>
                    <a:pt x="1649" y="2835"/>
                    <a:pt x="1202" y="2466"/>
                    <a:pt x="716" y="2466"/>
                  </a:cubicBezTo>
                  <a:cubicBezTo>
                    <a:pt x="636" y="2466"/>
                    <a:pt x="555" y="2476"/>
                    <a:pt x="472" y="2499"/>
                  </a:cubicBezTo>
                  <a:cubicBezTo>
                    <a:pt x="1" y="2633"/>
                    <a:pt x="1156" y="3707"/>
                    <a:pt x="2220" y="3707"/>
                  </a:cubicBezTo>
                  <a:cubicBezTo>
                    <a:pt x="2723" y="3707"/>
                    <a:pt x="3206" y="3466"/>
                    <a:pt x="3486" y="2773"/>
                  </a:cubicBezTo>
                  <a:cubicBezTo>
                    <a:pt x="4360" y="615"/>
                    <a:pt x="2072" y="1"/>
                    <a:pt x="20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101"/>
            <p:cNvSpPr/>
            <p:nvPr/>
          </p:nvSpPr>
          <p:spPr>
            <a:xfrm>
              <a:off x="439461" y="3164499"/>
              <a:ext cx="217980" cy="174422"/>
            </a:xfrm>
            <a:custGeom>
              <a:rect b="b" l="l" r="r" t="t"/>
              <a:pathLst>
                <a:path extrusionOk="0" h="5514" w="6891">
                  <a:moveTo>
                    <a:pt x="2183" y="1"/>
                  </a:moveTo>
                  <a:cubicBezTo>
                    <a:pt x="619" y="1"/>
                    <a:pt x="374" y="1944"/>
                    <a:pt x="374" y="1944"/>
                  </a:cubicBezTo>
                  <a:cubicBezTo>
                    <a:pt x="0" y="4021"/>
                    <a:pt x="3086" y="5514"/>
                    <a:pt x="4835" y="5514"/>
                  </a:cubicBezTo>
                  <a:cubicBezTo>
                    <a:pt x="5205" y="5514"/>
                    <a:pt x="5515" y="5447"/>
                    <a:pt x="5720" y="5304"/>
                  </a:cubicBezTo>
                  <a:cubicBezTo>
                    <a:pt x="6890" y="4488"/>
                    <a:pt x="6246" y="1729"/>
                    <a:pt x="3495" y="361"/>
                  </a:cubicBezTo>
                  <a:cubicBezTo>
                    <a:pt x="2978" y="105"/>
                    <a:pt x="2545" y="1"/>
                    <a:pt x="21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101"/>
            <p:cNvSpPr/>
            <p:nvPr/>
          </p:nvSpPr>
          <p:spPr>
            <a:xfrm>
              <a:off x="454898" y="3169054"/>
              <a:ext cx="118685" cy="129377"/>
            </a:xfrm>
            <a:custGeom>
              <a:rect b="b" l="l" r="r" t="t"/>
              <a:pathLst>
                <a:path extrusionOk="0" h="4090" w="3752">
                  <a:moveTo>
                    <a:pt x="3174" y="0"/>
                  </a:moveTo>
                  <a:cubicBezTo>
                    <a:pt x="2755" y="0"/>
                    <a:pt x="282" y="3389"/>
                    <a:pt x="282" y="3389"/>
                  </a:cubicBezTo>
                  <a:cubicBezTo>
                    <a:pt x="0" y="3771"/>
                    <a:pt x="468" y="4009"/>
                    <a:pt x="667" y="4088"/>
                  </a:cubicBezTo>
                  <a:cubicBezTo>
                    <a:pt x="670" y="4089"/>
                    <a:pt x="672" y="4089"/>
                    <a:pt x="676" y="4089"/>
                  </a:cubicBezTo>
                  <a:cubicBezTo>
                    <a:pt x="930" y="4089"/>
                    <a:pt x="3626" y="948"/>
                    <a:pt x="3689" y="611"/>
                  </a:cubicBezTo>
                  <a:cubicBezTo>
                    <a:pt x="3752" y="272"/>
                    <a:pt x="3528" y="163"/>
                    <a:pt x="3199" y="5"/>
                  </a:cubicBezTo>
                  <a:cubicBezTo>
                    <a:pt x="3192" y="2"/>
                    <a:pt x="3183" y="0"/>
                    <a:pt x="3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101"/>
            <p:cNvSpPr/>
            <p:nvPr/>
          </p:nvSpPr>
          <p:spPr>
            <a:xfrm>
              <a:off x="510824" y="3207773"/>
              <a:ext cx="109227" cy="126372"/>
            </a:xfrm>
            <a:custGeom>
              <a:rect b="b" l="l" r="r" t="t"/>
              <a:pathLst>
                <a:path extrusionOk="0" h="3995" w="3453">
                  <a:moveTo>
                    <a:pt x="2922" y="1"/>
                  </a:moveTo>
                  <a:cubicBezTo>
                    <a:pt x="2538" y="1"/>
                    <a:pt x="260" y="3310"/>
                    <a:pt x="260" y="3310"/>
                  </a:cubicBezTo>
                  <a:cubicBezTo>
                    <a:pt x="1" y="3683"/>
                    <a:pt x="432" y="3918"/>
                    <a:pt x="612" y="3993"/>
                  </a:cubicBezTo>
                  <a:cubicBezTo>
                    <a:pt x="614" y="3994"/>
                    <a:pt x="617" y="3995"/>
                    <a:pt x="619" y="3995"/>
                  </a:cubicBezTo>
                  <a:cubicBezTo>
                    <a:pt x="853" y="3995"/>
                    <a:pt x="3339" y="927"/>
                    <a:pt x="3396" y="597"/>
                  </a:cubicBezTo>
                  <a:cubicBezTo>
                    <a:pt x="3453" y="266"/>
                    <a:pt x="3247" y="159"/>
                    <a:pt x="2944" y="6"/>
                  </a:cubicBezTo>
                  <a:cubicBezTo>
                    <a:pt x="2938" y="2"/>
                    <a:pt x="2930" y="1"/>
                    <a:pt x="29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101"/>
            <p:cNvSpPr/>
            <p:nvPr/>
          </p:nvSpPr>
          <p:spPr>
            <a:xfrm>
              <a:off x="782895" y="3240196"/>
              <a:ext cx="100465" cy="71774"/>
            </a:xfrm>
            <a:custGeom>
              <a:rect b="b" l="l" r="r" t="t"/>
              <a:pathLst>
                <a:path extrusionOk="0" h="2269" w="3176">
                  <a:moveTo>
                    <a:pt x="1929" y="1"/>
                  </a:moveTo>
                  <a:cubicBezTo>
                    <a:pt x="1210" y="1"/>
                    <a:pt x="379" y="83"/>
                    <a:pt x="379" y="83"/>
                  </a:cubicBezTo>
                  <a:cubicBezTo>
                    <a:pt x="1" y="248"/>
                    <a:pt x="183" y="2119"/>
                    <a:pt x="297" y="2231"/>
                  </a:cubicBezTo>
                  <a:cubicBezTo>
                    <a:pt x="325" y="2258"/>
                    <a:pt x="493" y="2269"/>
                    <a:pt x="734" y="2269"/>
                  </a:cubicBezTo>
                  <a:cubicBezTo>
                    <a:pt x="1496" y="2269"/>
                    <a:pt x="2984" y="2158"/>
                    <a:pt x="3058" y="2071"/>
                  </a:cubicBezTo>
                  <a:cubicBezTo>
                    <a:pt x="3157" y="1956"/>
                    <a:pt x="3175" y="478"/>
                    <a:pt x="2943" y="165"/>
                  </a:cubicBezTo>
                  <a:cubicBezTo>
                    <a:pt x="2850" y="38"/>
                    <a:pt x="2415" y="1"/>
                    <a:pt x="1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101"/>
            <p:cNvSpPr/>
            <p:nvPr/>
          </p:nvSpPr>
          <p:spPr>
            <a:xfrm>
              <a:off x="806145" y="3257784"/>
              <a:ext cx="55389" cy="39604"/>
            </a:xfrm>
            <a:custGeom>
              <a:rect b="b" l="l" r="r" t="t"/>
              <a:pathLst>
                <a:path extrusionOk="0" h="1252" w="1751">
                  <a:moveTo>
                    <a:pt x="1065" y="0"/>
                  </a:moveTo>
                  <a:cubicBezTo>
                    <a:pt x="668" y="0"/>
                    <a:pt x="208" y="46"/>
                    <a:pt x="208" y="46"/>
                  </a:cubicBezTo>
                  <a:cubicBezTo>
                    <a:pt x="0" y="137"/>
                    <a:pt x="101" y="1171"/>
                    <a:pt x="164" y="1231"/>
                  </a:cubicBezTo>
                  <a:cubicBezTo>
                    <a:pt x="178" y="1246"/>
                    <a:pt x="270" y="1252"/>
                    <a:pt x="401" y="1252"/>
                  </a:cubicBezTo>
                  <a:cubicBezTo>
                    <a:pt x="820" y="1252"/>
                    <a:pt x="1645" y="1190"/>
                    <a:pt x="1686" y="1142"/>
                  </a:cubicBezTo>
                  <a:cubicBezTo>
                    <a:pt x="1742" y="1078"/>
                    <a:pt x="1750" y="262"/>
                    <a:pt x="1623" y="90"/>
                  </a:cubicBezTo>
                  <a:cubicBezTo>
                    <a:pt x="1572" y="21"/>
                    <a:pt x="1333" y="0"/>
                    <a:pt x="10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101"/>
            <p:cNvSpPr/>
            <p:nvPr/>
          </p:nvSpPr>
          <p:spPr>
            <a:xfrm>
              <a:off x="831768" y="3270500"/>
              <a:ext cx="58836" cy="13191"/>
            </a:xfrm>
            <a:custGeom>
              <a:rect b="b" l="l" r="r" t="t"/>
              <a:pathLst>
                <a:path extrusionOk="0" h="417" w="1860">
                  <a:moveTo>
                    <a:pt x="1610" y="1"/>
                  </a:moveTo>
                  <a:cubicBezTo>
                    <a:pt x="1183" y="1"/>
                    <a:pt x="94" y="79"/>
                    <a:pt x="94" y="79"/>
                  </a:cubicBezTo>
                  <a:cubicBezTo>
                    <a:pt x="1" y="92"/>
                    <a:pt x="84" y="374"/>
                    <a:pt x="94" y="407"/>
                  </a:cubicBezTo>
                  <a:cubicBezTo>
                    <a:pt x="96" y="413"/>
                    <a:pt x="169" y="416"/>
                    <a:pt x="284" y="416"/>
                  </a:cubicBezTo>
                  <a:cubicBezTo>
                    <a:pt x="715" y="416"/>
                    <a:pt x="1737" y="372"/>
                    <a:pt x="1776" y="308"/>
                  </a:cubicBezTo>
                  <a:cubicBezTo>
                    <a:pt x="1826" y="225"/>
                    <a:pt x="1859" y="63"/>
                    <a:pt x="1776" y="13"/>
                  </a:cubicBezTo>
                  <a:cubicBezTo>
                    <a:pt x="1762" y="4"/>
                    <a:pt x="1701" y="1"/>
                    <a:pt x="1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101"/>
            <p:cNvSpPr/>
            <p:nvPr/>
          </p:nvSpPr>
          <p:spPr>
            <a:xfrm>
              <a:off x="1258395" y="2612196"/>
              <a:ext cx="61494" cy="172872"/>
            </a:xfrm>
            <a:custGeom>
              <a:rect b="b" l="l" r="r" t="t"/>
              <a:pathLst>
                <a:path extrusionOk="0" h="5465" w="1944">
                  <a:moveTo>
                    <a:pt x="201" y="0"/>
                  </a:moveTo>
                  <a:cubicBezTo>
                    <a:pt x="201" y="0"/>
                    <a:pt x="1" y="5333"/>
                    <a:pt x="201" y="5373"/>
                  </a:cubicBezTo>
                  <a:cubicBezTo>
                    <a:pt x="327" y="5399"/>
                    <a:pt x="922" y="5465"/>
                    <a:pt x="1366" y="5465"/>
                  </a:cubicBezTo>
                  <a:cubicBezTo>
                    <a:pt x="1630" y="5465"/>
                    <a:pt x="1841" y="5441"/>
                    <a:pt x="1869" y="5373"/>
                  </a:cubicBezTo>
                  <a:cubicBezTo>
                    <a:pt x="1944" y="5189"/>
                    <a:pt x="1869" y="138"/>
                    <a:pt x="1869" y="138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101"/>
            <p:cNvSpPr/>
            <p:nvPr/>
          </p:nvSpPr>
          <p:spPr>
            <a:xfrm>
              <a:off x="1237961" y="2670336"/>
              <a:ext cx="48524" cy="90532"/>
            </a:xfrm>
            <a:custGeom>
              <a:rect b="b" l="l" r="r" t="t"/>
              <a:pathLst>
                <a:path extrusionOk="0" h="2862" w="1534">
                  <a:moveTo>
                    <a:pt x="1076" y="0"/>
                  </a:moveTo>
                  <a:cubicBezTo>
                    <a:pt x="769" y="0"/>
                    <a:pt x="333" y="602"/>
                    <a:pt x="333" y="602"/>
                  </a:cubicBezTo>
                  <a:cubicBezTo>
                    <a:pt x="1" y="830"/>
                    <a:pt x="59" y="2862"/>
                    <a:pt x="293" y="2862"/>
                  </a:cubicBezTo>
                  <a:cubicBezTo>
                    <a:pt x="325" y="2862"/>
                    <a:pt x="361" y="2823"/>
                    <a:pt x="399" y="2737"/>
                  </a:cubicBezTo>
                  <a:cubicBezTo>
                    <a:pt x="1000" y="1370"/>
                    <a:pt x="1533" y="575"/>
                    <a:pt x="1270" y="124"/>
                  </a:cubicBezTo>
                  <a:cubicBezTo>
                    <a:pt x="1218" y="36"/>
                    <a:pt x="1151" y="0"/>
                    <a:pt x="1076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101"/>
            <p:cNvSpPr/>
            <p:nvPr/>
          </p:nvSpPr>
          <p:spPr>
            <a:xfrm>
              <a:off x="1272092" y="2659423"/>
              <a:ext cx="62980" cy="90501"/>
            </a:xfrm>
            <a:custGeom>
              <a:rect b="b" l="l" r="r" t="t"/>
              <a:pathLst>
                <a:path extrusionOk="0" h="2861" w="1991">
                  <a:moveTo>
                    <a:pt x="1483" y="0"/>
                  </a:moveTo>
                  <a:cubicBezTo>
                    <a:pt x="1473" y="0"/>
                    <a:pt x="1463" y="1"/>
                    <a:pt x="1453" y="4"/>
                  </a:cubicBezTo>
                  <a:cubicBezTo>
                    <a:pt x="1453" y="4"/>
                    <a:pt x="0" y="1065"/>
                    <a:pt x="298" y="1879"/>
                  </a:cubicBezTo>
                  <a:cubicBezTo>
                    <a:pt x="520" y="2489"/>
                    <a:pt x="750" y="2860"/>
                    <a:pt x="1081" y="2860"/>
                  </a:cubicBezTo>
                  <a:cubicBezTo>
                    <a:pt x="1193" y="2860"/>
                    <a:pt x="1316" y="2818"/>
                    <a:pt x="1453" y="2728"/>
                  </a:cubicBezTo>
                  <a:cubicBezTo>
                    <a:pt x="1990" y="2379"/>
                    <a:pt x="1928" y="0"/>
                    <a:pt x="1483" y="0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101"/>
            <p:cNvSpPr/>
            <p:nvPr/>
          </p:nvSpPr>
          <p:spPr>
            <a:xfrm>
              <a:off x="1221259" y="2598752"/>
              <a:ext cx="169297" cy="202132"/>
            </a:xfrm>
            <a:custGeom>
              <a:rect b="b" l="l" r="r" t="t"/>
              <a:pathLst>
                <a:path extrusionOk="0" h="6390" w="5352">
                  <a:moveTo>
                    <a:pt x="1794" y="0"/>
                  </a:moveTo>
                  <a:cubicBezTo>
                    <a:pt x="1026" y="0"/>
                    <a:pt x="409" y="142"/>
                    <a:pt x="336" y="248"/>
                  </a:cubicBezTo>
                  <a:cubicBezTo>
                    <a:pt x="1" y="732"/>
                    <a:pt x="4280" y="295"/>
                    <a:pt x="4248" y="3159"/>
                  </a:cubicBezTo>
                  <a:cubicBezTo>
                    <a:pt x="4216" y="6022"/>
                    <a:pt x="1997" y="5327"/>
                    <a:pt x="804" y="5636"/>
                  </a:cubicBezTo>
                  <a:cubicBezTo>
                    <a:pt x="3" y="5843"/>
                    <a:pt x="1144" y="6390"/>
                    <a:pt x="2420" y="6390"/>
                  </a:cubicBezTo>
                  <a:cubicBezTo>
                    <a:pt x="3046" y="6390"/>
                    <a:pt x="3704" y="6258"/>
                    <a:pt x="4183" y="5892"/>
                  </a:cubicBezTo>
                  <a:cubicBezTo>
                    <a:pt x="5326" y="5019"/>
                    <a:pt x="5351" y="3280"/>
                    <a:pt x="5051" y="1919"/>
                  </a:cubicBezTo>
                  <a:cubicBezTo>
                    <a:pt x="4712" y="380"/>
                    <a:pt x="3051" y="0"/>
                    <a:pt x="1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101"/>
            <p:cNvSpPr/>
            <p:nvPr/>
          </p:nvSpPr>
          <p:spPr>
            <a:xfrm>
              <a:off x="869758" y="2282585"/>
              <a:ext cx="17904" cy="16512"/>
            </a:xfrm>
            <a:custGeom>
              <a:rect b="b" l="l" r="r" t="t"/>
              <a:pathLst>
                <a:path extrusionOk="0" h="522" w="566">
                  <a:moveTo>
                    <a:pt x="194" y="1"/>
                  </a:moveTo>
                  <a:cubicBezTo>
                    <a:pt x="0" y="1"/>
                    <a:pt x="427" y="522"/>
                    <a:pt x="535" y="522"/>
                  </a:cubicBezTo>
                  <a:cubicBezTo>
                    <a:pt x="550" y="522"/>
                    <a:pt x="559" y="512"/>
                    <a:pt x="560" y="490"/>
                  </a:cubicBezTo>
                  <a:cubicBezTo>
                    <a:pt x="565" y="358"/>
                    <a:pt x="229" y="5"/>
                    <a:pt x="229" y="5"/>
                  </a:cubicBezTo>
                  <a:cubicBezTo>
                    <a:pt x="216" y="2"/>
                    <a:pt x="204" y="1"/>
                    <a:pt x="19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101"/>
            <p:cNvSpPr/>
            <p:nvPr/>
          </p:nvSpPr>
          <p:spPr>
            <a:xfrm>
              <a:off x="838410" y="2283977"/>
              <a:ext cx="22554" cy="13697"/>
            </a:xfrm>
            <a:custGeom>
              <a:rect b="b" l="l" r="r" t="t"/>
              <a:pathLst>
                <a:path extrusionOk="0" h="433" w="713">
                  <a:moveTo>
                    <a:pt x="272" y="1"/>
                  </a:moveTo>
                  <a:lnTo>
                    <a:pt x="272" y="1"/>
                  </a:lnTo>
                  <a:cubicBezTo>
                    <a:pt x="1" y="8"/>
                    <a:pt x="548" y="433"/>
                    <a:pt x="681" y="433"/>
                  </a:cubicBezTo>
                  <a:cubicBezTo>
                    <a:pt x="702" y="433"/>
                    <a:pt x="713" y="422"/>
                    <a:pt x="707" y="396"/>
                  </a:cubicBezTo>
                  <a:cubicBezTo>
                    <a:pt x="680" y="266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101"/>
            <p:cNvSpPr/>
            <p:nvPr/>
          </p:nvSpPr>
          <p:spPr>
            <a:xfrm>
              <a:off x="864602" y="2312604"/>
              <a:ext cx="17936" cy="16512"/>
            </a:xfrm>
            <a:custGeom>
              <a:rect b="b" l="l" r="r" t="t"/>
              <a:pathLst>
                <a:path extrusionOk="0" h="522" w="567">
                  <a:moveTo>
                    <a:pt x="195" y="1"/>
                  </a:moveTo>
                  <a:cubicBezTo>
                    <a:pt x="0" y="1"/>
                    <a:pt x="430" y="522"/>
                    <a:pt x="537" y="522"/>
                  </a:cubicBezTo>
                  <a:cubicBezTo>
                    <a:pt x="552" y="522"/>
                    <a:pt x="560" y="512"/>
                    <a:pt x="561" y="491"/>
                  </a:cubicBezTo>
                  <a:cubicBezTo>
                    <a:pt x="567" y="357"/>
                    <a:pt x="230" y="5"/>
                    <a:pt x="230" y="5"/>
                  </a:cubicBezTo>
                  <a:cubicBezTo>
                    <a:pt x="217" y="2"/>
                    <a:pt x="205" y="1"/>
                    <a:pt x="19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101"/>
            <p:cNvSpPr/>
            <p:nvPr/>
          </p:nvSpPr>
          <p:spPr>
            <a:xfrm>
              <a:off x="903573" y="2316653"/>
              <a:ext cx="17872" cy="16449"/>
            </a:xfrm>
            <a:custGeom>
              <a:rect b="b" l="l" r="r" t="t"/>
              <a:pathLst>
                <a:path extrusionOk="0" h="520" w="565">
                  <a:moveTo>
                    <a:pt x="193" y="0"/>
                  </a:moveTo>
                  <a:cubicBezTo>
                    <a:pt x="0" y="0"/>
                    <a:pt x="426" y="520"/>
                    <a:pt x="535" y="520"/>
                  </a:cubicBezTo>
                  <a:cubicBezTo>
                    <a:pt x="549" y="520"/>
                    <a:pt x="558" y="510"/>
                    <a:pt x="559" y="489"/>
                  </a:cubicBezTo>
                  <a:cubicBezTo>
                    <a:pt x="565" y="357"/>
                    <a:pt x="228" y="5"/>
                    <a:pt x="228" y="5"/>
                  </a:cubicBezTo>
                  <a:cubicBezTo>
                    <a:pt x="215" y="2"/>
                    <a:pt x="203" y="0"/>
                    <a:pt x="19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101"/>
            <p:cNvSpPr/>
            <p:nvPr/>
          </p:nvSpPr>
          <p:spPr>
            <a:xfrm>
              <a:off x="893008" y="2340789"/>
              <a:ext cx="17967" cy="16481"/>
            </a:xfrm>
            <a:custGeom>
              <a:rect b="b" l="l" r="r" t="t"/>
              <a:pathLst>
                <a:path extrusionOk="0" h="521" w="568">
                  <a:moveTo>
                    <a:pt x="196" y="1"/>
                  </a:moveTo>
                  <a:cubicBezTo>
                    <a:pt x="0" y="1"/>
                    <a:pt x="430" y="521"/>
                    <a:pt x="538" y="521"/>
                  </a:cubicBezTo>
                  <a:cubicBezTo>
                    <a:pt x="553" y="521"/>
                    <a:pt x="561" y="511"/>
                    <a:pt x="562" y="490"/>
                  </a:cubicBezTo>
                  <a:cubicBezTo>
                    <a:pt x="568" y="358"/>
                    <a:pt x="231" y="5"/>
                    <a:pt x="231" y="5"/>
                  </a:cubicBezTo>
                  <a:cubicBezTo>
                    <a:pt x="218" y="2"/>
                    <a:pt x="206" y="1"/>
                    <a:pt x="19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101"/>
            <p:cNvSpPr/>
            <p:nvPr/>
          </p:nvSpPr>
          <p:spPr>
            <a:xfrm>
              <a:off x="920402" y="2352714"/>
              <a:ext cx="17904" cy="16481"/>
            </a:xfrm>
            <a:custGeom>
              <a:rect b="b" l="l" r="r" t="t"/>
              <a:pathLst>
                <a:path extrusionOk="0" h="521" w="566">
                  <a:moveTo>
                    <a:pt x="194" y="0"/>
                  </a:moveTo>
                  <a:cubicBezTo>
                    <a:pt x="0" y="0"/>
                    <a:pt x="429" y="521"/>
                    <a:pt x="537" y="521"/>
                  </a:cubicBezTo>
                  <a:cubicBezTo>
                    <a:pt x="551" y="521"/>
                    <a:pt x="560" y="511"/>
                    <a:pt x="561" y="490"/>
                  </a:cubicBezTo>
                  <a:cubicBezTo>
                    <a:pt x="565" y="357"/>
                    <a:pt x="229" y="4"/>
                    <a:pt x="229" y="4"/>
                  </a:cubicBezTo>
                  <a:cubicBezTo>
                    <a:pt x="216" y="2"/>
                    <a:pt x="204" y="0"/>
                    <a:pt x="19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101"/>
            <p:cNvSpPr/>
            <p:nvPr/>
          </p:nvSpPr>
          <p:spPr>
            <a:xfrm>
              <a:off x="831388" y="2265156"/>
              <a:ext cx="24420" cy="10882"/>
            </a:xfrm>
            <a:custGeom>
              <a:rect b="b" l="l" r="r" t="t"/>
              <a:pathLst>
                <a:path extrusionOk="0" h="344" w="772">
                  <a:moveTo>
                    <a:pt x="255" y="0"/>
                  </a:moveTo>
                  <a:lnTo>
                    <a:pt x="255" y="0"/>
                  </a:lnTo>
                  <a:cubicBezTo>
                    <a:pt x="0" y="57"/>
                    <a:pt x="562" y="344"/>
                    <a:pt x="722" y="344"/>
                  </a:cubicBezTo>
                  <a:cubicBezTo>
                    <a:pt x="756" y="344"/>
                    <a:pt x="772" y="331"/>
                    <a:pt x="759" y="301"/>
                  </a:cubicBezTo>
                  <a:cubicBezTo>
                    <a:pt x="707" y="178"/>
                    <a:pt x="255" y="0"/>
                    <a:pt x="25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101"/>
            <p:cNvSpPr/>
            <p:nvPr/>
          </p:nvSpPr>
          <p:spPr>
            <a:xfrm>
              <a:off x="1025991" y="3132487"/>
              <a:ext cx="7181" cy="20308"/>
            </a:xfrm>
            <a:custGeom>
              <a:rect b="b" l="l" r="r" t="t"/>
              <a:pathLst>
                <a:path extrusionOk="0" h="642" w="227">
                  <a:moveTo>
                    <a:pt x="122" y="1"/>
                  </a:moveTo>
                  <a:cubicBezTo>
                    <a:pt x="0" y="1"/>
                    <a:pt x="29" y="642"/>
                    <a:pt x="118" y="642"/>
                  </a:cubicBezTo>
                  <a:cubicBezTo>
                    <a:pt x="125" y="642"/>
                    <a:pt x="133" y="637"/>
                    <a:pt x="141" y="627"/>
                  </a:cubicBezTo>
                  <a:cubicBezTo>
                    <a:pt x="227" y="526"/>
                    <a:pt x="181" y="40"/>
                    <a:pt x="181" y="40"/>
                  </a:cubicBezTo>
                  <a:cubicBezTo>
                    <a:pt x="159" y="13"/>
                    <a:pt x="139" y="1"/>
                    <a:pt x="12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101"/>
            <p:cNvSpPr/>
            <p:nvPr/>
          </p:nvSpPr>
          <p:spPr>
            <a:xfrm>
              <a:off x="1007328" y="3109649"/>
              <a:ext cx="11103" cy="19834"/>
            </a:xfrm>
            <a:custGeom>
              <a:rect b="b" l="l" r="r" t="t"/>
              <a:pathLst>
                <a:path extrusionOk="0" h="627" w="351">
                  <a:moveTo>
                    <a:pt x="135" y="1"/>
                  </a:moveTo>
                  <a:cubicBezTo>
                    <a:pt x="0" y="1"/>
                    <a:pt x="175" y="627"/>
                    <a:pt x="266" y="627"/>
                  </a:cubicBezTo>
                  <a:cubicBezTo>
                    <a:pt x="275" y="627"/>
                    <a:pt x="283" y="620"/>
                    <a:pt x="290" y="606"/>
                  </a:cubicBezTo>
                  <a:cubicBezTo>
                    <a:pt x="350" y="489"/>
                    <a:pt x="193" y="26"/>
                    <a:pt x="193" y="26"/>
                  </a:cubicBezTo>
                  <a:cubicBezTo>
                    <a:pt x="169" y="9"/>
                    <a:pt x="150" y="1"/>
                    <a:pt x="1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101"/>
            <p:cNvSpPr/>
            <p:nvPr/>
          </p:nvSpPr>
          <p:spPr>
            <a:xfrm>
              <a:off x="1006094" y="3156528"/>
              <a:ext cx="8889" cy="20182"/>
            </a:xfrm>
            <a:custGeom>
              <a:rect b="b" l="l" r="r" t="t"/>
              <a:pathLst>
                <a:path extrusionOk="0" h="638" w="281">
                  <a:moveTo>
                    <a:pt x="128" y="0"/>
                  </a:moveTo>
                  <a:cubicBezTo>
                    <a:pt x="1" y="0"/>
                    <a:pt x="90" y="638"/>
                    <a:pt x="180" y="638"/>
                  </a:cubicBezTo>
                  <a:cubicBezTo>
                    <a:pt x="188" y="638"/>
                    <a:pt x="196" y="632"/>
                    <a:pt x="204" y="620"/>
                  </a:cubicBezTo>
                  <a:cubicBezTo>
                    <a:pt x="280" y="512"/>
                    <a:pt x="187" y="33"/>
                    <a:pt x="187" y="33"/>
                  </a:cubicBezTo>
                  <a:cubicBezTo>
                    <a:pt x="164" y="10"/>
                    <a:pt x="144" y="0"/>
                    <a:pt x="12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101"/>
            <p:cNvSpPr/>
            <p:nvPr/>
          </p:nvSpPr>
          <p:spPr>
            <a:xfrm>
              <a:off x="1030989" y="3175634"/>
              <a:ext cx="8161" cy="20245"/>
            </a:xfrm>
            <a:custGeom>
              <a:rect b="b" l="l" r="r" t="t"/>
              <a:pathLst>
                <a:path extrusionOk="0" h="640" w="258">
                  <a:moveTo>
                    <a:pt x="125" y="1"/>
                  </a:moveTo>
                  <a:cubicBezTo>
                    <a:pt x="1" y="1"/>
                    <a:pt x="64" y="640"/>
                    <a:pt x="152" y="640"/>
                  </a:cubicBezTo>
                  <a:cubicBezTo>
                    <a:pt x="160" y="640"/>
                    <a:pt x="168" y="635"/>
                    <a:pt x="176" y="624"/>
                  </a:cubicBezTo>
                  <a:cubicBezTo>
                    <a:pt x="258" y="518"/>
                    <a:pt x="184" y="37"/>
                    <a:pt x="184" y="37"/>
                  </a:cubicBezTo>
                  <a:cubicBezTo>
                    <a:pt x="161" y="12"/>
                    <a:pt x="141" y="1"/>
                    <a:pt x="1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101"/>
            <p:cNvSpPr/>
            <p:nvPr/>
          </p:nvSpPr>
          <p:spPr>
            <a:xfrm>
              <a:off x="1036050" y="3230105"/>
              <a:ext cx="8130" cy="20276"/>
            </a:xfrm>
            <a:custGeom>
              <a:rect b="b" l="l" r="r" t="t"/>
              <a:pathLst>
                <a:path extrusionOk="0" h="641" w="257">
                  <a:moveTo>
                    <a:pt x="125" y="1"/>
                  </a:moveTo>
                  <a:cubicBezTo>
                    <a:pt x="1" y="1"/>
                    <a:pt x="63" y="640"/>
                    <a:pt x="152" y="640"/>
                  </a:cubicBezTo>
                  <a:cubicBezTo>
                    <a:pt x="160" y="640"/>
                    <a:pt x="168" y="635"/>
                    <a:pt x="177" y="624"/>
                  </a:cubicBezTo>
                  <a:cubicBezTo>
                    <a:pt x="257" y="518"/>
                    <a:pt x="184" y="37"/>
                    <a:pt x="184" y="37"/>
                  </a:cubicBezTo>
                  <a:cubicBezTo>
                    <a:pt x="161" y="12"/>
                    <a:pt x="141" y="1"/>
                    <a:pt x="1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101"/>
            <p:cNvSpPr/>
            <p:nvPr/>
          </p:nvSpPr>
          <p:spPr>
            <a:xfrm>
              <a:off x="1030989" y="3267495"/>
              <a:ext cx="8161" cy="20245"/>
            </a:xfrm>
            <a:custGeom>
              <a:rect b="b" l="l" r="r" t="t"/>
              <a:pathLst>
                <a:path extrusionOk="0" h="640" w="258">
                  <a:moveTo>
                    <a:pt x="125" y="0"/>
                  </a:moveTo>
                  <a:cubicBezTo>
                    <a:pt x="1" y="0"/>
                    <a:pt x="64" y="640"/>
                    <a:pt x="152" y="640"/>
                  </a:cubicBezTo>
                  <a:cubicBezTo>
                    <a:pt x="160" y="640"/>
                    <a:pt x="168" y="635"/>
                    <a:pt x="176" y="623"/>
                  </a:cubicBezTo>
                  <a:cubicBezTo>
                    <a:pt x="258" y="517"/>
                    <a:pt x="184" y="36"/>
                    <a:pt x="184" y="36"/>
                  </a:cubicBezTo>
                  <a:cubicBezTo>
                    <a:pt x="160" y="11"/>
                    <a:pt x="141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101"/>
            <p:cNvSpPr/>
            <p:nvPr/>
          </p:nvSpPr>
          <p:spPr>
            <a:xfrm>
              <a:off x="1069834" y="3414017"/>
              <a:ext cx="8161" cy="20245"/>
            </a:xfrm>
            <a:custGeom>
              <a:rect b="b" l="l" r="r" t="t"/>
              <a:pathLst>
                <a:path extrusionOk="0" h="640" w="258">
                  <a:moveTo>
                    <a:pt x="125" y="0"/>
                  </a:moveTo>
                  <a:cubicBezTo>
                    <a:pt x="1" y="0"/>
                    <a:pt x="63" y="640"/>
                    <a:pt x="153" y="640"/>
                  </a:cubicBezTo>
                  <a:cubicBezTo>
                    <a:pt x="160" y="640"/>
                    <a:pt x="169" y="635"/>
                    <a:pt x="177" y="624"/>
                  </a:cubicBezTo>
                  <a:cubicBezTo>
                    <a:pt x="257" y="518"/>
                    <a:pt x="184" y="36"/>
                    <a:pt x="184" y="36"/>
                  </a:cubicBezTo>
                  <a:cubicBezTo>
                    <a:pt x="161" y="12"/>
                    <a:pt x="141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101"/>
            <p:cNvSpPr/>
            <p:nvPr/>
          </p:nvSpPr>
          <p:spPr>
            <a:xfrm>
              <a:off x="1052436" y="3435970"/>
              <a:ext cx="8161" cy="20276"/>
            </a:xfrm>
            <a:custGeom>
              <a:rect b="b" l="l" r="r" t="t"/>
              <a:pathLst>
                <a:path extrusionOk="0" h="641" w="258">
                  <a:moveTo>
                    <a:pt x="125" y="1"/>
                  </a:moveTo>
                  <a:cubicBezTo>
                    <a:pt x="0" y="1"/>
                    <a:pt x="63" y="640"/>
                    <a:pt x="153" y="640"/>
                  </a:cubicBezTo>
                  <a:cubicBezTo>
                    <a:pt x="161" y="640"/>
                    <a:pt x="169" y="635"/>
                    <a:pt x="177" y="624"/>
                  </a:cubicBezTo>
                  <a:cubicBezTo>
                    <a:pt x="257" y="518"/>
                    <a:pt x="184" y="37"/>
                    <a:pt x="184" y="37"/>
                  </a:cubicBezTo>
                  <a:cubicBezTo>
                    <a:pt x="161" y="12"/>
                    <a:pt x="141" y="1"/>
                    <a:pt x="1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101"/>
            <p:cNvSpPr/>
            <p:nvPr/>
          </p:nvSpPr>
          <p:spPr>
            <a:xfrm>
              <a:off x="1061293" y="3487752"/>
              <a:ext cx="8130" cy="20276"/>
            </a:xfrm>
            <a:custGeom>
              <a:rect b="b" l="l" r="r" t="t"/>
              <a:pathLst>
                <a:path extrusionOk="0" h="641" w="257">
                  <a:moveTo>
                    <a:pt x="125" y="1"/>
                  </a:moveTo>
                  <a:cubicBezTo>
                    <a:pt x="0" y="1"/>
                    <a:pt x="63" y="640"/>
                    <a:pt x="152" y="640"/>
                  </a:cubicBezTo>
                  <a:cubicBezTo>
                    <a:pt x="160" y="640"/>
                    <a:pt x="168" y="635"/>
                    <a:pt x="176" y="624"/>
                  </a:cubicBezTo>
                  <a:cubicBezTo>
                    <a:pt x="256" y="518"/>
                    <a:pt x="183" y="37"/>
                    <a:pt x="183" y="37"/>
                  </a:cubicBezTo>
                  <a:cubicBezTo>
                    <a:pt x="160" y="12"/>
                    <a:pt x="141" y="1"/>
                    <a:pt x="12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101"/>
            <p:cNvSpPr/>
            <p:nvPr/>
          </p:nvSpPr>
          <p:spPr>
            <a:xfrm>
              <a:off x="1070530" y="3454981"/>
              <a:ext cx="6548" cy="20213"/>
            </a:xfrm>
            <a:custGeom>
              <a:rect b="b" l="l" r="r" t="t"/>
              <a:pathLst>
                <a:path extrusionOk="0" h="639" w="207">
                  <a:moveTo>
                    <a:pt x="139" y="1"/>
                  </a:moveTo>
                  <a:cubicBezTo>
                    <a:pt x="19" y="1"/>
                    <a:pt x="1" y="639"/>
                    <a:pt x="91" y="639"/>
                  </a:cubicBezTo>
                  <a:cubicBezTo>
                    <a:pt x="98" y="639"/>
                    <a:pt x="106" y="635"/>
                    <a:pt x="115" y="626"/>
                  </a:cubicBezTo>
                  <a:cubicBezTo>
                    <a:pt x="206" y="531"/>
                    <a:pt x="198" y="44"/>
                    <a:pt x="198" y="44"/>
                  </a:cubicBezTo>
                  <a:cubicBezTo>
                    <a:pt x="176" y="14"/>
                    <a:pt x="157" y="1"/>
                    <a:pt x="13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101"/>
            <p:cNvSpPr/>
            <p:nvPr/>
          </p:nvSpPr>
          <p:spPr>
            <a:xfrm>
              <a:off x="1052436" y="3369193"/>
              <a:ext cx="11957" cy="19549"/>
            </a:xfrm>
            <a:custGeom>
              <a:rect b="b" l="l" r="r" t="t"/>
              <a:pathLst>
                <a:path extrusionOk="0" h="618" w="378">
                  <a:moveTo>
                    <a:pt x="139" y="1"/>
                  </a:moveTo>
                  <a:cubicBezTo>
                    <a:pt x="1" y="1"/>
                    <a:pt x="209" y="618"/>
                    <a:pt x="301" y="618"/>
                  </a:cubicBezTo>
                  <a:cubicBezTo>
                    <a:pt x="311" y="618"/>
                    <a:pt x="319" y="611"/>
                    <a:pt x="326" y="596"/>
                  </a:cubicBezTo>
                  <a:cubicBezTo>
                    <a:pt x="378" y="474"/>
                    <a:pt x="196" y="23"/>
                    <a:pt x="196" y="23"/>
                  </a:cubicBezTo>
                  <a:cubicBezTo>
                    <a:pt x="173" y="8"/>
                    <a:pt x="154" y="1"/>
                    <a:pt x="13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101"/>
            <p:cNvSpPr/>
            <p:nvPr/>
          </p:nvSpPr>
          <p:spPr>
            <a:xfrm>
              <a:off x="1033488" y="3333512"/>
              <a:ext cx="12020" cy="19549"/>
            </a:xfrm>
            <a:custGeom>
              <a:rect b="b" l="l" r="r" t="t"/>
              <a:pathLst>
                <a:path extrusionOk="0" h="618" w="380">
                  <a:moveTo>
                    <a:pt x="140" y="1"/>
                  </a:moveTo>
                  <a:cubicBezTo>
                    <a:pt x="1" y="1"/>
                    <a:pt x="210" y="618"/>
                    <a:pt x="302" y="618"/>
                  </a:cubicBezTo>
                  <a:cubicBezTo>
                    <a:pt x="311" y="618"/>
                    <a:pt x="320" y="611"/>
                    <a:pt x="326" y="595"/>
                  </a:cubicBezTo>
                  <a:cubicBezTo>
                    <a:pt x="379" y="474"/>
                    <a:pt x="196" y="23"/>
                    <a:pt x="196" y="23"/>
                  </a:cubicBezTo>
                  <a:cubicBezTo>
                    <a:pt x="173" y="8"/>
                    <a:pt x="155" y="1"/>
                    <a:pt x="1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101"/>
            <p:cNvSpPr/>
            <p:nvPr/>
          </p:nvSpPr>
          <p:spPr>
            <a:xfrm>
              <a:off x="1029344" y="3358723"/>
              <a:ext cx="10723" cy="19960"/>
            </a:xfrm>
            <a:custGeom>
              <a:rect b="b" l="l" r="r" t="t"/>
              <a:pathLst>
                <a:path extrusionOk="0" h="631" w="339">
                  <a:moveTo>
                    <a:pt x="133" y="1"/>
                  </a:moveTo>
                  <a:cubicBezTo>
                    <a:pt x="0" y="1"/>
                    <a:pt x="162" y="630"/>
                    <a:pt x="251" y="630"/>
                  </a:cubicBezTo>
                  <a:cubicBezTo>
                    <a:pt x="260" y="630"/>
                    <a:pt x="268" y="624"/>
                    <a:pt x="276" y="610"/>
                  </a:cubicBezTo>
                  <a:cubicBezTo>
                    <a:pt x="339" y="493"/>
                    <a:pt x="191" y="28"/>
                    <a:pt x="191" y="28"/>
                  </a:cubicBezTo>
                  <a:cubicBezTo>
                    <a:pt x="168" y="9"/>
                    <a:pt x="149" y="1"/>
                    <a:pt x="13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101"/>
            <p:cNvSpPr/>
            <p:nvPr/>
          </p:nvSpPr>
          <p:spPr>
            <a:xfrm>
              <a:off x="1040890" y="3394151"/>
              <a:ext cx="10723" cy="19897"/>
            </a:xfrm>
            <a:custGeom>
              <a:rect b="b" l="l" r="r" t="t"/>
              <a:pathLst>
                <a:path extrusionOk="0" h="629" w="339">
                  <a:moveTo>
                    <a:pt x="133" y="0"/>
                  </a:moveTo>
                  <a:cubicBezTo>
                    <a:pt x="0" y="0"/>
                    <a:pt x="160" y="628"/>
                    <a:pt x="251" y="628"/>
                  </a:cubicBezTo>
                  <a:cubicBezTo>
                    <a:pt x="260" y="628"/>
                    <a:pt x="268" y="622"/>
                    <a:pt x="276" y="609"/>
                  </a:cubicBezTo>
                  <a:cubicBezTo>
                    <a:pt x="339" y="493"/>
                    <a:pt x="191" y="27"/>
                    <a:pt x="191" y="27"/>
                  </a:cubicBezTo>
                  <a:cubicBezTo>
                    <a:pt x="168" y="9"/>
                    <a:pt x="148" y="0"/>
                    <a:pt x="13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101"/>
            <p:cNvSpPr/>
            <p:nvPr/>
          </p:nvSpPr>
          <p:spPr>
            <a:xfrm>
              <a:off x="491307" y="2875631"/>
              <a:ext cx="23187" cy="8889"/>
            </a:xfrm>
            <a:custGeom>
              <a:rect b="b" l="l" r="r" t="t"/>
              <a:pathLst>
                <a:path extrusionOk="0" h="281" w="733">
                  <a:moveTo>
                    <a:pt x="559" y="0"/>
                  </a:moveTo>
                  <a:cubicBezTo>
                    <a:pt x="401" y="0"/>
                    <a:pt x="39" y="183"/>
                    <a:pt x="39" y="183"/>
                  </a:cubicBezTo>
                  <a:cubicBezTo>
                    <a:pt x="0" y="254"/>
                    <a:pt x="29" y="280"/>
                    <a:pt x="91" y="280"/>
                  </a:cubicBezTo>
                  <a:cubicBezTo>
                    <a:pt x="271" y="280"/>
                    <a:pt x="732" y="50"/>
                    <a:pt x="599" y="6"/>
                  </a:cubicBezTo>
                  <a:cubicBezTo>
                    <a:pt x="588" y="2"/>
                    <a:pt x="574" y="0"/>
                    <a:pt x="55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101"/>
            <p:cNvSpPr/>
            <p:nvPr/>
          </p:nvSpPr>
          <p:spPr>
            <a:xfrm>
              <a:off x="517625" y="2885248"/>
              <a:ext cx="23187" cy="8920"/>
            </a:xfrm>
            <a:custGeom>
              <a:rect b="b" l="l" r="r" t="t"/>
              <a:pathLst>
                <a:path extrusionOk="0" h="282" w="733">
                  <a:moveTo>
                    <a:pt x="557" y="1"/>
                  </a:moveTo>
                  <a:cubicBezTo>
                    <a:pt x="398" y="1"/>
                    <a:pt x="39" y="183"/>
                    <a:pt x="39" y="183"/>
                  </a:cubicBezTo>
                  <a:cubicBezTo>
                    <a:pt x="0" y="254"/>
                    <a:pt x="30" y="281"/>
                    <a:pt x="92" y="281"/>
                  </a:cubicBezTo>
                  <a:cubicBezTo>
                    <a:pt x="273" y="281"/>
                    <a:pt x="732" y="51"/>
                    <a:pt x="599" y="7"/>
                  </a:cubicBezTo>
                  <a:cubicBezTo>
                    <a:pt x="587" y="3"/>
                    <a:pt x="573" y="1"/>
                    <a:pt x="557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101"/>
            <p:cNvSpPr/>
            <p:nvPr/>
          </p:nvSpPr>
          <p:spPr>
            <a:xfrm>
              <a:off x="529487" y="2863737"/>
              <a:ext cx="23851" cy="7022"/>
            </a:xfrm>
            <a:custGeom>
              <a:rect b="b" l="l" r="r" t="t"/>
              <a:pathLst>
                <a:path extrusionOk="0" h="222" w="754">
                  <a:moveTo>
                    <a:pt x="562" y="1"/>
                  </a:moveTo>
                  <a:cubicBezTo>
                    <a:pt x="390" y="1"/>
                    <a:pt x="56" y="117"/>
                    <a:pt x="56" y="117"/>
                  </a:cubicBezTo>
                  <a:cubicBezTo>
                    <a:pt x="0" y="193"/>
                    <a:pt x="46" y="222"/>
                    <a:pt x="133" y="222"/>
                  </a:cubicBezTo>
                  <a:cubicBezTo>
                    <a:pt x="334" y="222"/>
                    <a:pt x="754" y="70"/>
                    <a:pt x="635" y="12"/>
                  </a:cubicBezTo>
                  <a:cubicBezTo>
                    <a:pt x="617" y="4"/>
                    <a:pt x="592" y="1"/>
                    <a:pt x="56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101"/>
            <p:cNvSpPr/>
            <p:nvPr/>
          </p:nvSpPr>
          <p:spPr>
            <a:xfrm>
              <a:off x="454328" y="2902108"/>
              <a:ext cx="21194" cy="12463"/>
            </a:xfrm>
            <a:custGeom>
              <a:rect b="b" l="l" r="r" t="t"/>
              <a:pathLst>
                <a:path extrusionOk="0" h="394" w="670">
                  <a:moveTo>
                    <a:pt x="514" y="0"/>
                  </a:moveTo>
                  <a:cubicBezTo>
                    <a:pt x="379" y="0"/>
                    <a:pt x="18" y="306"/>
                    <a:pt x="18" y="306"/>
                  </a:cubicBezTo>
                  <a:cubicBezTo>
                    <a:pt x="1" y="368"/>
                    <a:pt x="20" y="393"/>
                    <a:pt x="59" y="393"/>
                  </a:cubicBezTo>
                  <a:cubicBezTo>
                    <a:pt x="211" y="393"/>
                    <a:pt x="670" y="15"/>
                    <a:pt x="521" y="1"/>
                  </a:cubicBezTo>
                  <a:cubicBezTo>
                    <a:pt x="519" y="1"/>
                    <a:pt x="517" y="0"/>
                    <a:pt x="51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101"/>
            <p:cNvSpPr/>
            <p:nvPr/>
          </p:nvSpPr>
          <p:spPr>
            <a:xfrm>
              <a:off x="426460" y="2931273"/>
              <a:ext cx="21194" cy="12432"/>
            </a:xfrm>
            <a:custGeom>
              <a:rect b="b" l="l" r="r" t="t"/>
              <a:pathLst>
                <a:path extrusionOk="0" h="393" w="670">
                  <a:moveTo>
                    <a:pt x="513" y="1"/>
                  </a:moveTo>
                  <a:cubicBezTo>
                    <a:pt x="378" y="1"/>
                    <a:pt x="17" y="306"/>
                    <a:pt x="17" y="306"/>
                  </a:cubicBezTo>
                  <a:cubicBezTo>
                    <a:pt x="0" y="368"/>
                    <a:pt x="19" y="392"/>
                    <a:pt x="58" y="392"/>
                  </a:cubicBezTo>
                  <a:cubicBezTo>
                    <a:pt x="210" y="392"/>
                    <a:pt x="669" y="16"/>
                    <a:pt x="520" y="1"/>
                  </a:cubicBezTo>
                  <a:cubicBezTo>
                    <a:pt x="518" y="1"/>
                    <a:pt x="516" y="1"/>
                    <a:pt x="51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101"/>
            <p:cNvSpPr/>
            <p:nvPr/>
          </p:nvSpPr>
          <p:spPr>
            <a:xfrm>
              <a:off x="451671" y="2928711"/>
              <a:ext cx="21985" cy="11261"/>
            </a:xfrm>
            <a:custGeom>
              <a:rect b="b" l="l" r="r" t="t"/>
              <a:pathLst>
                <a:path extrusionOk="0" h="356" w="695">
                  <a:moveTo>
                    <a:pt x="534" y="0"/>
                  </a:moveTo>
                  <a:cubicBezTo>
                    <a:pt x="390" y="0"/>
                    <a:pt x="23" y="265"/>
                    <a:pt x="23" y="265"/>
                  </a:cubicBezTo>
                  <a:cubicBezTo>
                    <a:pt x="0" y="330"/>
                    <a:pt x="21" y="355"/>
                    <a:pt x="65" y="355"/>
                  </a:cubicBezTo>
                  <a:cubicBezTo>
                    <a:pt x="225" y="355"/>
                    <a:pt x="695" y="26"/>
                    <a:pt x="549" y="2"/>
                  </a:cubicBezTo>
                  <a:cubicBezTo>
                    <a:pt x="544" y="1"/>
                    <a:pt x="539" y="0"/>
                    <a:pt x="53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101"/>
            <p:cNvSpPr/>
            <p:nvPr/>
          </p:nvSpPr>
          <p:spPr>
            <a:xfrm>
              <a:off x="481596" y="2906694"/>
              <a:ext cx="22048" cy="11230"/>
            </a:xfrm>
            <a:custGeom>
              <a:rect b="b" l="l" r="r" t="t"/>
              <a:pathLst>
                <a:path extrusionOk="0" h="355" w="697">
                  <a:moveTo>
                    <a:pt x="535" y="1"/>
                  </a:moveTo>
                  <a:cubicBezTo>
                    <a:pt x="391" y="1"/>
                    <a:pt x="24" y="264"/>
                    <a:pt x="24" y="264"/>
                  </a:cubicBezTo>
                  <a:cubicBezTo>
                    <a:pt x="0" y="329"/>
                    <a:pt x="21" y="354"/>
                    <a:pt x="66" y="354"/>
                  </a:cubicBezTo>
                  <a:cubicBezTo>
                    <a:pt x="227" y="354"/>
                    <a:pt x="696" y="26"/>
                    <a:pt x="551" y="2"/>
                  </a:cubicBezTo>
                  <a:cubicBezTo>
                    <a:pt x="546" y="1"/>
                    <a:pt x="541" y="1"/>
                    <a:pt x="53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101"/>
            <p:cNvSpPr/>
            <p:nvPr/>
          </p:nvSpPr>
          <p:spPr>
            <a:xfrm>
              <a:off x="1019222" y="3209354"/>
              <a:ext cx="8161" cy="20245"/>
            </a:xfrm>
            <a:custGeom>
              <a:rect b="b" l="l" r="r" t="t"/>
              <a:pathLst>
                <a:path extrusionOk="0" h="640" w="258">
                  <a:moveTo>
                    <a:pt x="125" y="0"/>
                  </a:moveTo>
                  <a:cubicBezTo>
                    <a:pt x="0" y="0"/>
                    <a:pt x="64" y="639"/>
                    <a:pt x="152" y="639"/>
                  </a:cubicBezTo>
                  <a:cubicBezTo>
                    <a:pt x="160" y="639"/>
                    <a:pt x="168" y="634"/>
                    <a:pt x="176" y="623"/>
                  </a:cubicBezTo>
                  <a:cubicBezTo>
                    <a:pt x="258" y="517"/>
                    <a:pt x="183" y="36"/>
                    <a:pt x="183" y="36"/>
                  </a:cubicBezTo>
                  <a:cubicBezTo>
                    <a:pt x="160" y="11"/>
                    <a:pt x="141" y="0"/>
                    <a:pt x="12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101"/>
            <p:cNvSpPr/>
            <p:nvPr/>
          </p:nvSpPr>
          <p:spPr>
            <a:xfrm>
              <a:off x="1023049" y="3087443"/>
              <a:ext cx="11799" cy="19612"/>
            </a:xfrm>
            <a:custGeom>
              <a:rect b="b" l="l" r="r" t="t"/>
              <a:pathLst>
                <a:path extrusionOk="0" h="620" w="373">
                  <a:moveTo>
                    <a:pt x="138" y="1"/>
                  </a:moveTo>
                  <a:cubicBezTo>
                    <a:pt x="1" y="1"/>
                    <a:pt x="203" y="619"/>
                    <a:pt x="294" y="619"/>
                  </a:cubicBezTo>
                  <a:cubicBezTo>
                    <a:pt x="304" y="619"/>
                    <a:pt x="312" y="613"/>
                    <a:pt x="319" y="598"/>
                  </a:cubicBezTo>
                  <a:cubicBezTo>
                    <a:pt x="373" y="478"/>
                    <a:pt x="195" y="24"/>
                    <a:pt x="195" y="24"/>
                  </a:cubicBezTo>
                  <a:cubicBezTo>
                    <a:pt x="172" y="8"/>
                    <a:pt x="153" y="1"/>
                    <a:pt x="13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101"/>
            <p:cNvSpPr/>
            <p:nvPr/>
          </p:nvSpPr>
          <p:spPr>
            <a:xfrm>
              <a:off x="804405" y="2265156"/>
              <a:ext cx="24420" cy="10882"/>
            </a:xfrm>
            <a:custGeom>
              <a:rect b="b" l="l" r="r" t="t"/>
              <a:pathLst>
                <a:path extrusionOk="0" h="344" w="772">
                  <a:moveTo>
                    <a:pt x="254" y="0"/>
                  </a:moveTo>
                  <a:cubicBezTo>
                    <a:pt x="0" y="57"/>
                    <a:pt x="562" y="344"/>
                    <a:pt x="722" y="344"/>
                  </a:cubicBezTo>
                  <a:cubicBezTo>
                    <a:pt x="756" y="344"/>
                    <a:pt x="772" y="331"/>
                    <a:pt x="758" y="301"/>
                  </a:cubicBezTo>
                  <a:cubicBezTo>
                    <a:pt x="707" y="178"/>
                    <a:pt x="254" y="0"/>
                    <a:pt x="25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101"/>
            <p:cNvSpPr/>
            <p:nvPr/>
          </p:nvSpPr>
          <p:spPr>
            <a:xfrm>
              <a:off x="787419" y="2252977"/>
              <a:ext cx="24958" cy="5124"/>
            </a:xfrm>
            <a:custGeom>
              <a:rect b="b" l="l" r="r" t="t"/>
              <a:pathLst>
                <a:path extrusionOk="0" h="162" w="789">
                  <a:moveTo>
                    <a:pt x="219" y="1"/>
                  </a:moveTo>
                  <a:cubicBezTo>
                    <a:pt x="176" y="1"/>
                    <a:pt x="149" y="2"/>
                    <a:pt x="149" y="2"/>
                  </a:cubicBezTo>
                  <a:cubicBezTo>
                    <a:pt x="0" y="109"/>
                    <a:pt x="264" y="162"/>
                    <a:pt x="486" y="162"/>
                  </a:cubicBezTo>
                  <a:cubicBezTo>
                    <a:pt x="648" y="162"/>
                    <a:pt x="789" y="134"/>
                    <a:pt x="731" y="79"/>
                  </a:cubicBezTo>
                  <a:cubicBezTo>
                    <a:pt x="658" y="9"/>
                    <a:pt x="358" y="1"/>
                    <a:pt x="219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101"/>
            <p:cNvSpPr/>
            <p:nvPr/>
          </p:nvSpPr>
          <p:spPr>
            <a:xfrm>
              <a:off x="917808" y="2379760"/>
              <a:ext cx="17967" cy="16481"/>
            </a:xfrm>
            <a:custGeom>
              <a:rect b="b" l="l" r="r" t="t"/>
              <a:pathLst>
                <a:path extrusionOk="0" h="521" w="568">
                  <a:moveTo>
                    <a:pt x="196" y="0"/>
                  </a:moveTo>
                  <a:cubicBezTo>
                    <a:pt x="1" y="0"/>
                    <a:pt x="429" y="521"/>
                    <a:pt x="537" y="521"/>
                  </a:cubicBezTo>
                  <a:cubicBezTo>
                    <a:pt x="552" y="521"/>
                    <a:pt x="561" y="511"/>
                    <a:pt x="561" y="490"/>
                  </a:cubicBezTo>
                  <a:cubicBezTo>
                    <a:pt x="567" y="358"/>
                    <a:pt x="231" y="4"/>
                    <a:pt x="231" y="4"/>
                  </a:cubicBezTo>
                  <a:cubicBezTo>
                    <a:pt x="217" y="1"/>
                    <a:pt x="206" y="0"/>
                    <a:pt x="196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101"/>
            <p:cNvSpPr/>
            <p:nvPr/>
          </p:nvSpPr>
          <p:spPr>
            <a:xfrm>
              <a:off x="942102" y="2379760"/>
              <a:ext cx="17904" cy="16481"/>
            </a:xfrm>
            <a:custGeom>
              <a:rect b="b" l="l" r="r" t="t"/>
              <a:pathLst>
                <a:path extrusionOk="0" h="521" w="566">
                  <a:moveTo>
                    <a:pt x="194" y="0"/>
                  </a:moveTo>
                  <a:cubicBezTo>
                    <a:pt x="0" y="0"/>
                    <a:pt x="428" y="521"/>
                    <a:pt x="535" y="521"/>
                  </a:cubicBezTo>
                  <a:cubicBezTo>
                    <a:pt x="550" y="521"/>
                    <a:pt x="559" y="511"/>
                    <a:pt x="559" y="490"/>
                  </a:cubicBezTo>
                  <a:cubicBezTo>
                    <a:pt x="565" y="358"/>
                    <a:pt x="229" y="4"/>
                    <a:pt x="229" y="4"/>
                  </a:cubicBezTo>
                  <a:cubicBezTo>
                    <a:pt x="215" y="1"/>
                    <a:pt x="204" y="0"/>
                    <a:pt x="19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101"/>
            <p:cNvSpPr/>
            <p:nvPr/>
          </p:nvSpPr>
          <p:spPr>
            <a:xfrm>
              <a:off x="956874" y="2407787"/>
              <a:ext cx="24958" cy="9743"/>
            </a:xfrm>
            <a:custGeom>
              <a:rect b="b" l="l" r="r" t="t"/>
              <a:pathLst>
                <a:path extrusionOk="0" h="308" w="789">
                  <a:moveTo>
                    <a:pt x="243" y="0"/>
                  </a:moveTo>
                  <a:cubicBezTo>
                    <a:pt x="1" y="77"/>
                    <a:pt x="546" y="307"/>
                    <a:pt x="724" y="307"/>
                  </a:cubicBezTo>
                  <a:cubicBezTo>
                    <a:pt x="767" y="307"/>
                    <a:pt x="788" y="294"/>
                    <a:pt x="771" y="261"/>
                  </a:cubicBezTo>
                  <a:cubicBezTo>
                    <a:pt x="708" y="142"/>
                    <a:pt x="243" y="0"/>
                    <a:pt x="24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101"/>
            <p:cNvSpPr/>
            <p:nvPr/>
          </p:nvSpPr>
          <p:spPr>
            <a:xfrm>
              <a:off x="369743" y="3107213"/>
              <a:ext cx="130611" cy="98630"/>
            </a:xfrm>
            <a:custGeom>
              <a:rect b="b" l="l" r="r" t="t"/>
              <a:pathLst>
                <a:path extrusionOk="0" h="3118" w="4129">
                  <a:moveTo>
                    <a:pt x="3105" y="1"/>
                  </a:moveTo>
                  <a:cubicBezTo>
                    <a:pt x="3100" y="1"/>
                    <a:pt x="3094" y="1"/>
                    <a:pt x="3089" y="2"/>
                  </a:cubicBezTo>
                  <a:cubicBezTo>
                    <a:pt x="2762" y="29"/>
                    <a:pt x="189" y="1842"/>
                    <a:pt x="95" y="1975"/>
                  </a:cubicBezTo>
                  <a:cubicBezTo>
                    <a:pt x="0" y="2106"/>
                    <a:pt x="93" y="2851"/>
                    <a:pt x="781" y="3099"/>
                  </a:cubicBezTo>
                  <a:cubicBezTo>
                    <a:pt x="816" y="3111"/>
                    <a:pt x="856" y="3117"/>
                    <a:pt x="900" y="3117"/>
                  </a:cubicBezTo>
                  <a:cubicBezTo>
                    <a:pt x="1702" y="3117"/>
                    <a:pt x="3805" y="1103"/>
                    <a:pt x="3948" y="977"/>
                  </a:cubicBezTo>
                  <a:cubicBezTo>
                    <a:pt x="4128" y="819"/>
                    <a:pt x="3438" y="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101"/>
            <p:cNvSpPr/>
            <p:nvPr/>
          </p:nvSpPr>
          <p:spPr>
            <a:xfrm>
              <a:off x="1170457" y="2803161"/>
              <a:ext cx="132477" cy="87211"/>
            </a:xfrm>
            <a:custGeom>
              <a:rect b="b" l="l" r="r" t="t"/>
              <a:pathLst>
                <a:path extrusionOk="0" h="2757" w="4188">
                  <a:moveTo>
                    <a:pt x="544" y="1"/>
                  </a:moveTo>
                  <a:cubicBezTo>
                    <a:pt x="311" y="1"/>
                    <a:pt x="1" y="994"/>
                    <a:pt x="189" y="1250"/>
                  </a:cubicBezTo>
                  <a:cubicBezTo>
                    <a:pt x="385" y="1514"/>
                    <a:pt x="3280" y="2746"/>
                    <a:pt x="3442" y="2756"/>
                  </a:cubicBezTo>
                  <a:cubicBezTo>
                    <a:pt x="3444" y="2757"/>
                    <a:pt x="3446" y="2757"/>
                    <a:pt x="3448" y="2757"/>
                  </a:cubicBezTo>
                  <a:cubicBezTo>
                    <a:pt x="3618" y="2757"/>
                    <a:pt x="4188" y="2288"/>
                    <a:pt x="4036" y="1582"/>
                  </a:cubicBezTo>
                  <a:cubicBezTo>
                    <a:pt x="3885" y="869"/>
                    <a:pt x="757" y="62"/>
                    <a:pt x="567" y="4"/>
                  </a:cubicBezTo>
                  <a:cubicBezTo>
                    <a:pt x="559" y="2"/>
                    <a:pt x="552" y="1"/>
                    <a:pt x="5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16" name="Google Shape;17316;p101"/>
          <p:cNvGrpSpPr/>
          <p:nvPr/>
        </p:nvGrpSpPr>
        <p:grpSpPr>
          <a:xfrm>
            <a:off x="1957303" y="2709051"/>
            <a:ext cx="1094208" cy="1620920"/>
            <a:chOff x="7337341" y="2706745"/>
            <a:chExt cx="680605" cy="1008223"/>
          </a:xfrm>
        </p:grpSpPr>
        <p:sp>
          <p:nvSpPr>
            <p:cNvPr id="17317" name="Google Shape;17317;p101"/>
            <p:cNvSpPr/>
            <p:nvPr/>
          </p:nvSpPr>
          <p:spPr>
            <a:xfrm>
              <a:off x="7435370" y="3236052"/>
              <a:ext cx="539872" cy="200550"/>
            </a:xfrm>
            <a:custGeom>
              <a:rect b="b" l="l" r="r" t="t"/>
              <a:pathLst>
                <a:path extrusionOk="0" h="6340" w="17067">
                  <a:moveTo>
                    <a:pt x="9196" y="1"/>
                  </a:moveTo>
                  <a:cubicBezTo>
                    <a:pt x="8294" y="1"/>
                    <a:pt x="7528" y="569"/>
                    <a:pt x="7227" y="1367"/>
                  </a:cubicBezTo>
                  <a:cubicBezTo>
                    <a:pt x="6933" y="1106"/>
                    <a:pt x="6550" y="947"/>
                    <a:pt x="6127" y="947"/>
                  </a:cubicBezTo>
                  <a:cubicBezTo>
                    <a:pt x="5321" y="947"/>
                    <a:pt x="4649" y="1522"/>
                    <a:pt x="4499" y="2283"/>
                  </a:cubicBezTo>
                  <a:cubicBezTo>
                    <a:pt x="4196" y="1918"/>
                    <a:pt x="3737" y="1685"/>
                    <a:pt x="3225" y="1685"/>
                  </a:cubicBezTo>
                  <a:cubicBezTo>
                    <a:pt x="2308" y="1685"/>
                    <a:pt x="1567" y="2428"/>
                    <a:pt x="1567" y="3344"/>
                  </a:cubicBezTo>
                  <a:cubicBezTo>
                    <a:pt x="1567" y="3433"/>
                    <a:pt x="1575" y="3519"/>
                    <a:pt x="1590" y="3605"/>
                  </a:cubicBezTo>
                  <a:cubicBezTo>
                    <a:pt x="1519" y="3595"/>
                    <a:pt x="1449" y="3588"/>
                    <a:pt x="1376" y="3588"/>
                  </a:cubicBezTo>
                  <a:cubicBezTo>
                    <a:pt x="616" y="3588"/>
                    <a:pt x="0" y="4205"/>
                    <a:pt x="0" y="4964"/>
                  </a:cubicBezTo>
                  <a:cubicBezTo>
                    <a:pt x="0" y="5724"/>
                    <a:pt x="617" y="6340"/>
                    <a:pt x="1376" y="6340"/>
                  </a:cubicBezTo>
                  <a:lnTo>
                    <a:pt x="15198" y="6340"/>
                  </a:lnTo>
                  <a:lnTo>
                    <a:pt x="15188" y="6317"/>
                  </a:lnTo>
                  <a:lnTo>
                    <a:pt x="15188" y="6317"/>
                  </a:lnTo>
                  <a:cubicBezTo>
                    <a:pt x="15274" y="6331"/>
                    <a:pt x="15360" y="6340"/>
                    <a:pt x="15450" y="6340"/>
                  </a:cubicBezTo>
                  <a:cubicBezTo>
                    <a:pt x="16341" y="6340"/>
                    <a:pt x="17062" y="5620"/>
                    <a:pt x="17062" y="4727"/>
                  </a:cubicBezTo>
                  <a:cubicBezTo>
                    <a:pt x="17067" y="3884"/>
                    <a:pt x="16415" y="3193"/>
                    <a:pt x="15585" y="3124"/>
                  </a:cubicBezTo>
                  <a:cubicBezTo>
                    <a:pt x="15595" y="3054"/>
                    <a:pt x="15602" y="2982"/>
                    <a:pt x="15602" y="2909"/>
                  </a:cubicBezTo>
                  <a:cubicBezTo>
                    <a:pt x="15602" y="2143"/>
                    <a:pt x="14980" y="1522"/>
                    <a:pt x="14214" y="1522"/>
                  </a:cubicBezTo>
                  <a:cubicBezTo>
                    <a:pt x="13762" y="1522"/>
                    <a:pt x="13361" y="1741"/>
                    <a:pt x="13108" y="2077"/>
                  </a:cubicBezTo>
                  <a:cubicBezTo>
                    <a:pt x="13019" y="1567"/>
                    <a:pt x="12575" y="1178"/>
                    <a:pt x="12041" y="1178"/>
                  </a:cubicBezTo>
                  <a:cubicBezTo>
                    <a:pt x="11714" y="1178"/>
                    <a:pt x="11422" y="1324"/>
                    <a:pt x="11225" y="1550"/>
                  </a:cubicBezTo>
                  <a:cubicBezTo>
                    <a:pt x="10981" y="658"/>
                    <a:pt x="10167" y="1"/>
                    <a:pt x="9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101"/>
            <p:cNvSpPr/>
            <p:nvPr/>
          </p:nvSpPr>
          <p:spPr>
            <a:xfrm>
              <a:off x="7435425" y="3236432"/>
              <a:ext cx="539872" cy="200550"/>
            </a:xfrm>
            <a:custGeom>
              <a:rect b="b" l="l" r="r" t="t"/>
              <a:pathLst>
                <a:path extrusionOk="0" h="6340" w="17067">
                  <a:moveTo>
                    <a:pt x="9196" y="1"/>
                  </a:moveTo>
                  <a:cubicBezTo>
                    <a:pt x="8294" y="1"/>
                    <a:pt x="7528" y="569"/>
                    <a:pt x="7227" y="1367"/>
                  </a:cubicBezTo>
                  <a:cubicBezTo>
                    <a:pt x="6933" y="1106"/>
                    <a:pt x="6550" y="947"/>
                    <a:pt x="6127" y="947"/>
                  </a:cubicBezTo>
                  <a:cubicBezTo>
                    <a:pt x="5321" y="947"/>
                    <a:pt x="4649" y="1522"/>
                    <a:pt x="4499" y="2283"/>
                  </a:cubicBezTo>
                  <a:cubicBezTo>
                    <a:pt x="4196" y="1918"/>
                    <a:pt x="3737" y="1685"/>
                    <a:pt x="3225" y="1685"/>
                  </a:cubicBezTo>
                  <a:cubicBezTo>
                    <a:pt x="2308" y="1685"/>
                    <a:pt x="1567" y="2428"/>
                    <a:pt x="1567" y="3344"/>
                  </a:cubicBezTo>
                  <a:cubicBezTo>
                    <a:pt x="1567" y="3433"/>
                    <a:pt x="1575" y="3519"/>
                    <a:pt x="1590" y="3605"/>
                  </a:cubicBezTo>
                  <a:cubicBezTo>
                    <a:pt x="1519" y="3595"/>
                    <a:pt x="1449" y="3588"/>
                    <a:pt x="1376" y="3588"/>
                  </a:cubicBezTo>
                  <a:cubicBezTo>
                    <a:pt x="616" y="3588"/>
                    <a:pt x="0" y="4205"/>
                    <a:pt x="0" y="4964"/>
                  </a:cubicBezTo>
                  <a:cubicBezTo>
                    <a:pt x="0" y="5724"/>
                    <a:pt x="617" y="6340"/>
                    <a:pt x="1376" y="6340"/>
                  </a:cubicBezTo>
                  <a:lnTo>
                    <a:pt x="15198" y="6340"/>
                  </a:lnTo>
                  <a:lnTo>
                    <a:pt x="15188" y="6317"/>
                  </a:lnTo>
                  <a:lnTo>
                    <a:pt x="15188" y="6317"/>
                  </a:lnTo>
                  <a:cubicBezTo>
                    <a:pt x="15274" y="6331"/>
                    <a:pt x="15360" y="6340"/>
                    <a:pt x="15450" y="6340"/>
                  </a:cubicBezTo>
                  <a:cubicBezTo>
                    <a:pt x="16341" y="6340"/>
                    <a:pt x="17062" y="5620"/>
                    <a:pt x="17062" y="4727"/>
                  </a:cubicBezTo>
                  <a:cubicBezTo>
                    <a:pt x="17067" y="3884"/>
                    <a:pt x="16415" y="3193"/>
                    <a:pt x="15585" y="3124"/>
                  </a:cubicBezTo>
                  <a:cubicBezTo>
                    <a:pt x="15595" y="3054"/>
                    <a:pt x="15602" y="2982"/>
                    <a:pt x="15602" y="2909"/>
                  </a:cubicBezTo>
                  <a:cubicBezTo>
                    <a:pt x="15602" y="2143"/>
                    <a:pt x="14980" y="1522"/>
                    <a:pt x="14214" y="1522"/>
                  </a:cubicBezTo>
                  <a:cubicBezTo>
                    <a:pt x="13762" y="1522"/>
                    <a:pt x="13361" y="1741"/>
                    <a:pt x="13108" y="2077"/>
                  </a:cubicBezTo>
                  <a:cubicBezTo>
                    <a:pt x="13019" y="1567"/>
                    <a:pt x="12575" y="1178"/>
                    <a:pt x="12041" y="1178"/>
                  </a:cubicBezTo>
                  <a:cubicBezTo>
                    <a:pt x="11714" y="1178"/>
                    <a:pt x="11422" y="1324"/>
                    <a:pt x="11225" y="1550"/>
                  </a:cubicBezTo>
                  <a:cubicBezTo>
                    <a:pt x="10981" y="658"/>
                    <a:pt x="10167" y="1"/>
                    <a:pt x="9196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101"/>
            <p:cNvSpPr/>
            <p:nvPr/>
          </p:nvSpPr>
          <p:spPr>
            <a:xfrm>
              <a:off x="7891637" y="3164594"/>
              <a:ext cx="56970" cy="78670"/>
            </a:xfrm>
            <a:custGeom>
              <a:rect b="b" l="l" r="r" t="t"/>
              <a:pathLst>
                <a:path extrusionOk="0" h="2487" w="1801">
                  <a:moveTo>
                    <a:pt x="1018" y="0"/>
                  </a:moveTo>
                  <a:cubicBezTo>
                    <a:pt x="734" y="0"/>
                    <a:pt x="381" y="454"/>
                    <a:pt x="197" y="1079"/>
                  </a:cubicBezTo>
                  <a:cubicBezTo>
                    <a:pt x="1" y="1753"/>
                    <a:pt x="80" y="2370"/>
                    <a:pt x="373" y="2456"/>
                  </a:cubicBezTo>
                  <a:cubicBezTo>
                    <a:pt x="434" y="2474"/>
                    <a:pt x="503" y="2486"/>
                    <a:pt x="578" y="2486"/>
                  </a:cubicBezTo>
                  <a:cubicBezTo>
                    <a:pt x="869" y="2486"/>
                    <a:pt x="1241" y="2295"/>
                    <a:pt x="1487" y="1454"/>
                  </a:cubicBezTo>
                  <a:cubicBezTo>
                    <a:pt x="1801" y="383"/>
                    <a:pt x="1383" y="96"/>
                    <a:pt x="1089" y="10"/>
                  </a:cubicBezTo>
                  <a:cubicBezTo>
                    <a:pt x="1066" y="4"/>
                    <a:pt x="1043" y="0"/>
                    <a:pt x="10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101"/>
            <p:cNvSpPr/>
            <p:nvPr/>
          </p:nvSpPr>
          <p:spPr>
            <a:xfrm>
              <a:off x="7891321" y="3164594"/>
              <a:ext cx="46247" cy="78037"/>
            </a:xfrm>
            <a:custGeom>
              <a:rect b="b" l="l" r="r" t="t"/>
              <a:pathLst>
                <a:path extrusionOk="0" h="2467" w="1462">
                  <a:moveTo>
                    <a:pt x="1018" y="0"/>
                  </a:moveTo>
                  <a:cubicBezTo>
                    <a:pt x="733" y="0"/>
                    <a:pt x="381" y="454"/>
                    <a:pt x="198" y="1077"/>
                  </a:cubicBezTo>
                  <a:cubicBezTo>
                    <a:pt x="1" y="1753"/>
                    <a:pt x="80" y="2370"/>
                    <a:pt x="373" y="2456"/>
                  </a:cubicBezTo>
                  <a:cubicBezTo>
                    <a:pt x="396" y="2463"/>
                    <a:pt x="420" y="2466"/>
                    <a:pt x="444" y="2466"/>
                  </a:cubicBezTo>
                  <a:cubicBezTo>
                    <a:pt x="728" y="2466"/>
                    <a:pt x="1082" y="2012"/>
                    <a:pt x="1264" y="1389"/>
                  </a:cubicBezTo>
                  <a:cubicBezTo>
                    <a:pt x="1461" y="713"/>
                    <a:pt x="1383" y="96"/>
                    <a:pt x="1089" y="10"/>
                  </a:cubicBezTo>
                  <a:cubicBezTo>
                    <a:pt x="1066" y="4"/>
                    <a:pt x="1042" y="0"/>
                    <a:pt x="10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101"/>
            <p:cNvSpPr/>
            <p:nvPr/>
          </p:nvSpPr>
          <p:spPr>
            <a:xfrm>
              <a:off x="7895180" y="3195120"/>
              <a:ext cx="14488" cy="47512"/>
            </a:xfrm>
            <a:custGeom>
              <a:rect b="b" l="l" r="r" t="t"/>
              <a:pathLst>
                <a:path extrusionOk="0" h="1502" w="458">
                  <a:moveTo>
                    <a:pt x="121" y="0"/>
                  </a:moveTo>
                  <a:cubicBezTo>
                    <a:pt x="108" y="36"/>
                    <a:pt x="98" y="73"/>
                    <a:pt x="85" y="114"/>
                  </a:cubicBezTo>
                  <a:cubicBezTo>
                    <a:pt x="48" y="244"/>
                    <a:pt x="19" y="373"/>
                    <a:pt x="1" y="496"/>
                  </a:cubicBezTo>
                  <a:lnTo>
                    <a:pt x="225" y="1477"/>
                  </a:lnTo>
                  <a:cubicBezTo>
                    <a:pt x="235" y="1482"/>
                    <a:pt x="248" y="1488"/>
                    <a:pt x="261" y="1491"/>
                  </a:cubicBezTo>
                  <a:cubicBezTo>
                    <a:pt x="284" y="1498"/>
                    <a:pt x="308" y="1501"/>
                    <a:pt x="332" y="1501"/>
                  </a:cubicBezTo>
                  <a:cubicBezTo>
                    <a:pt x="373" y="1501"/>
                    <a:pt x="415" y="1492"/>
                    <a:pt x="457" y="1474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101"/>
            <p:cNvSpPr/>
            <p:nvPr/>
          </p:nvSpPr>
          <p:spPr>
            <a:xfrm>
              <a:off x="7906188" y="3166492"/>
              <a:ext cx="23092" cy="67883"/>
            </a:xfrm>
            <a:custGeom>
              <a:rect b="b" l="l" r="r" t="t"/>
              <a:pathLst>
                <a:path extrusionOk="0" h="2146" w="730">
                  <a:moveTo>
                    <a:pt x="373" y="1"/>
                  </a:moveTo>
                  <a:cubicBezTo>
                    <a:pt x="245" y="72"/>
                    <a:pt x="117" y="215"/>
                    <a:pt x="1" y="409"/>
                  </a:cubicBezTo>
                  <a:lnTo>
                    <a:pt x="397" y="2145"/>
                  </a:lnTo>
                  <a:cubicBezTo>
                    <a:pt x="522" y="1998"/>
                    <a:pt x="638" y="1793"/>
                    <a:pt x="729" y="1554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101"/>
            <p:cNvSpPr/>
            <p:nvPr/>
          </p:nvSpPr>
          <p:spPr>
            <a:xfrm>
              <a:off x="7921087" y="3164658"/>
              <a:ext cx="12495" cy="45045"/>
            </a:xfrm>
            <a:custGeom>
              <a:rect b="b" l="l" r="r" t="t"/>
              <a:pathLst>
                <a:path extrusionOk="0" h="1424" w="395">
                  <a:moveTo>
                    <a:pt x="80" y="0"/>
                  </a:moveTo>
                  <a:cubicBezTo>
                    <a:pt x="53" y="0"/>
                    <a:pt x="27" y="4"/>
                    <a:pt x="1" y="13"/>
                  </a:cubicBezTo>
                  <a:lnTo>
                    <a:pt x="323" y="1423"/>
                  </a:lnTo>
                  <a:cubicBezTo>
                    <a:pt x="326" y="1412"/>
                    <a:pt x="330" y="1400"/>
                    <a:pt x="333" y="1387"/>
                  </a:cubicBezTo>
                  <a:cubicBezTo>
                    <a:pt x="359" y="1306"/>
                    <a:pt x="377" y="1223"/>
                    <a:pt x="394" y="1142"/>
                  </a:cubicBezTo>
                  <a:lnTo>
                    <a:pt x="134" y="6"/>
                  </a:lnTo>
                  <a:cubicBezTo>
                    <a:pt x="116" y="2"/>
                    <a:pt x="98" y="0"/>
                    <a:pt x="8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101"/>
            <p:cNvSpPr/>
            <p:nvPr/>
          </p:nvSpPr>
          <p:spPr>
            <a:xfrm>
              <a:off x="7896509" y="3172914"/>
              <a:ext cx="34226" cy="60640"/>
            </a:xfrm>
            <a:custGeom>
              <a:rect b="b" l="l" r="r" t="t"/>
              <a:pathLst>
                <a:path extrusionOk="0" h="1917" w="1082">
                  <a:moveTo>
                    <a:pt x="767" y="28"/>
                  </a:moveTo>
                  <a:cubicBezTo>
                    <a:pt x="782" y="28"/>
                    <a:pt x="796" y="30"/>
                    <a:pt x="809" y="34"/>
                  </a:cubicBezTo>
                  <a:cubicBezTo>
                    <a:pt x="1007" y="91"/>
                    <a:pt x="1045" y="554"/>
                    <a:pt x="896" y="1065"/>
                  </a:cubicBezTo>
                  <a:cubicBezTo>
                    <a:pt x="758" y="1539"/>
                    <a:pt x="504" y="1891"/>
                    <a:pt x="311" y="1891"/>
                  </a:cubicBezTo>
                  <a:cubicBezTo>
                    <a:pt x="297" y="1891"/>
                    <a:pt x="283" y="1889"/>
                    <a:pt x="269" y="1885"/>
                  </a:cubicBezTo>
                  <a:cubicBezTo>
                    <a:pt x="72" y="1828"/>
                    <a:pt x="33" y="1365"/>
                    <a:pt x="181" y="854"/>
                  </a:cubicBezTo>
                  <a:cubicBezTo>
                    <a:pt x="321" y="380"/>
                    <a:pt x="575" y="28"/>
                    <a:pt x="767" y="28"/>
                  </a:cubicBezTo>
                  <a:close/>
                  <a:moveTo>
                    <a:pt x="768" y="1"/>
                  </a:moveTo>
                  <a:cubicBezTo>
                    <a:pt x="560" y="1"/>
                    <a:pt x="301" y="353"/>
                    <a:pt x="156" y="846"/>
                  </a:cubicBezTo>
                  <a:cubicBezTo>
                    <a:pt x="0" y="1380"/>
                    <a:pt x="47" y="1847"/>
                    <a:pt x="264" y="1910"/>
                  </a:cubicBezTo>
                  <a:cubicBezTo>
                    <a:pt x="279" y="1914"/>
                    <a:pt x="296" y="1916"/>
                    <a:pt x="312" y="1916"/>
                  </a:cubicBezTo>
                  <a:cubicBezTo>
                    <a:pt x="521" y="1916"/>
                    <a:pt x="782" y="1565"/>
                    <a:pt x="925" y="1072"/>
                  </a:cubicBezTo>
                  <a:cubicBezTo>
                    <a:pt x="1081" y="539"/>
                    <a:pt x="1033" y="72"/>
                    <a:pt x="818" y="8"/>
                  </a:cubicBezTo>
                  <a:cubicBezTo>
                    <a:pt x="802" y="3"/>
                    <a:pt x="785" y="1"/>
                    <a:pt x="768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101"/>
            <p:cNvSpPr/>
            <p:nvPr/>
          </p:nvSpPr>
          <p:spPr>
            <a:xfrm>
              <a:off x="7485634" y="3167410"/>
              <a:ext cx="80505" cy="61683"/>
            </a:xfrm>
            <a:custGeom>
              <a:rect b="b" l="l" r="r" t="t"/>
              <a:pathLst>
                <a:path extrusionOk="0" h="1950" w="2545">
                  <a:moveTo>
                    <a:pt x="642" y="0"/>
                  </a:moveTo>
                  <a:cubicBezTo>
                    <a:pt x="511" y="0"/>
                    <a:pt x="408" y="37"/>
                    <a:pt x="347" y="115"/>
                  </a:cubicBezTo>
                  <a:cubicBezTo>
                    <a:pt x="159" y="355"/>
                    <a:pt x="1" y="842"/>
                    <a:pt x="868" y="1519"/>
                  </a:cubicBezTo>
                  <a:cubicBezTo>
                    <a:pt x="1280" y="1841"/>
                    <a:pt x="1591" y="1950"/>
                    <a:pt x="1825" y="1950"/>
                  </a:cubicBezTo>
                  <a:cubicBezTo>
                    <a:pt x="2092" y="1950"/>
                    <a:pt x="2258" y="1809"/>
                    <a:pt x="2357" y="1680"/>
                  </a:cubicBezTo>
                  <a:cubicBezTo>
                    <a:pt x="2545" y="1439"/>
                    <a:pt x="2249" y="892"/>
                    <a:pt x="1693" y="460"/>
                  </a:cubicBezTo>
                  <a:cubicBezTo>
                    <a:pt x="1317" y="165"/>
                    <a:pt x="918" y="0"/>
                    <a:pt x="6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101"/>
            <p:cNvSpPr/>
            <p:nvPr/>
          </p:nvSpPr>
          <p:spPr>
            <a:xfrm>
              <a:off x="7490379" y="3167504"/>
              <a:ext cx="75538" cy="56812"/>
            </a:xfrm>
            <a:custGeom>
              <a:rect b="b" l="l" r="r" t="t"/>
              <a:pathLst>
                <a:path extrusionOk="0" h="1796" w="2388">
                  <a:moveTo>
                    <a:pt x="483" y="0"/>
                  </a:moveTo>
                  <a:cubicBezTo>
                    <a:pt x="353" y="0"/>
                    <a:pt x="250" y="37"/>
                    <a:pt x="190" y="115"/>
                  </a:cubicBezTo>
                  <a:cubicBezTo>
                    <a:pt x="1" y="357"/>
                    <a:pt x="299" y="902"/>
                    <a:pt x="853" y="1335"/>
                  </a:cubicBezTo>
                  <a:cubicBezTo>
                    <a:pt x="1231" y="1629"/>
                    <a:pt x="1630" y="1795"/>
                    <a:pt x="1907" y="1795"/>
                  </a:cubicBezTo>
                  <a:cubicBezTo>
                    <a:pt x="2037" y="1795"/>
                    <a:pt x="2140" y="1759"/>
                    <a:pt x="2200" y="1681"/>
                  </a:cubicBezTo>
                  <a:cubicBezTo>
                    <a:pt x="2388" y="1439"/>
                    <a:pt x="2090" y="892"/>
                    <a:pt x="1536" y="460"/>
                  </a:cubicBezTo>
                  <a:cubicBezTo>
                    <a:pt x="1158" y="166"/>
                    <a:pt x="759" y="0"/>
                    <a:pt x="483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101"/>
            <p:cNvSpPr/>
            <p:nvPr/>
          </p:nvSpPr>
          <p:spPr>
            <a:xfrm>
              <a:off x="7494744" y="3170162"/>
              <a:ext cx="47354" cy="14108"/>
            </a:xfrm>
            <a:custGeom>
              <a:rect b="b" l="l" r="r" t="t"/>
              <a:pathLst>
                <a:path extrusionOk="0" h="446" w="1497">
                  <a:moveTo>
                    <a:pt x="85" y="0"/>
                  </a:moveTo>
                  <a:cubicBezTo>
                    <a:pt x="76" y="9"/>
                    <a:pt x="65" y="18"/>
                    <a:pt x="58" y="28"/>
                  </a:cubicBezTo>
                  <a:cubicBezTo>
                    <a:pt x="18" y="78"/>
                    <a:pt x="0" y="144"/>
                    <a:pt x="2" y="217"/>
                  </a:cubicBezTo>
                  <a:lnTo>
                    <a:pt x="1497" y="446"/>
                  </a:lnTo>
                  <a:cubicBezTo>
                    <a:pt x="1467" y="423"/>
                    <a:pt x="1437" y="397"/>
                    <a:pt x="1405" y="373"/>
                  </a:cubicBezTo>
                  <a:cubicBezTo>
                    <a:pt x="1298" y="288"/>
                    <a:pt x="1189" y="215"/>
                    <a:pt x="1080" y="152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101"/>
            <p:cNvSpPr/>
            <p:nvPr/>
          </p:nvSpPr>
          <p:spPr>
            <a:xfrm>
              <a:off x="7498319" y="3188192"/>
              <a:ext cx="63455" cy="24357"/>
            </a:xfrm>
            <a:custGeom>
              <a:rect b="b" l="l" r="r" t="t"/>
              <a:pathLst>
                <a:path extrusionOk="0" h="770" w="2006">
                  <a:moveTo>
                    <a:pt x="0" y="0"/>
                  </a:moveTo>
                  <a:lnTo>
                    <a:pt x="0" y="0"/>
                  </a:lnTo>
                  <a:cubicBezTo>
                    <a:pt x="94" y="171"/>
                    <a:pt x="240" y="354"/>
                    <a:pt x="430" y="527"/>
                  </a:cubicBezTo>
                  <a:lnTo>
                    <a:pt x="2005" y="769"/>
                  </a:lnTo>
                  <a:cubicBezTo>
                    <a:pt x="1984" y="625"/>
                    <a:pt x="1898" y="450"/>
                    <a:pt x="1762" y="27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101"/>
            <p:cNvSpPr/>
            <p:nvPr/>
          </p:nvSpPr>
          <p:spPr>
            <a:xfrm>
              <a:off x="7516666" y="3208880"/>
              <a:ext cx="45266" cy="11008"/>
            </a:xfrm>
            <a:custGeom>
              <a:rect b="b" l="l" r="r" t="t"/>
              <a:pathLst>
                <a:path extrusionOk="0" h="348" w="1431">
                  <a:moveTo>
                    <a:pt x="0" y="1"/>
                  </a:moveTo>
                  <a:lnTo>
                    <a:pt x="0" y="1"/>
                  </a:lnTo>
                  <a:cubicBezTo>
                    <a:pt x="9" y="8"/>
                    <a:pt x="20" y="16"/>
                    <a:pt x="29" y="24"/>
                  </a:cubicBezTo>
                  <a:cubicBezTo>
                    <a:pt x="96" y="78"/>
                    <a:pt x="166" y="125"/>
                    <a:pt x="235" y="171"/>
                  </a:cubicBezTo>
                  <a:lnTo>
                    <a:pt x="1388" y="347"/>
                  </a:lnTo>
                  <a:cubicBezTo>
                    <a:pt x="1412" y="311"/>
                    <a:pt x="1425" y="269"/>
                    <a:pt x="1431" y="22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101"/>
            <p:cNvSpPr/>
            <p:nvPr/>
          </p:nvSpPr>
          <p:spPr>
            <a:xfrm>
              <a:off x="7500090" y="3173072"/>
              <a:ext cx="58141" cy="43590"/>
            </a:xfrm>
            <a:custGeom>
              <a:rect b="b" l="l" r="r" t="t"/>
              <a:pathLst>
                <a:path extrusionOk="0" h="1378" w="1838">
                  <a:moveTo>
                    <a:pt x="339" y="26"/>
                  </a:moveTo>
                  <a:cubicBezTo>
                    <a:pt x="539" y="26"/>
                    <a:pt x="851" y="161"/>
                    <a:pt x="1149" y="394"/>
                  </a:cubicBezTo>
                  <a:cubicBezTo>
                    <a:pt x="1568" y="720"/>
                    <a:pt x="1806" y="1118"/>
                    <a:pt x="1680" y="1282"/>
                  </a:cubicBezTo>
                  <a:cubicBezTo>
                    <a:pt x="1644" y="1328"/>
                    <a:pt x="1581" y="1350"/>
                    <a:pt x="1501" y="1350"/>
                  </a:cubicBezTo>
                  <a:cubicBezTo>
                    <a:pt x="1301" y="1350"/>
                    <a:pt x="989" y="1216"/>
                    <a:pt x="690" y="982"/>
                  </a:cubicBezTo>
                  <a:cubicBezTo>
                    <a:pt x="272" y="654"/>
                    <a:pt x="32" y="258"/>
                    <a:pt x="159" y="95"/>
                  </a:cubicBezTo>
                  <a:cubicBezTo>
                    <a:pt x="195" y="48"/>
                    <a:pt x="258" y="26"/>
                    <a:pt x="339" y="26"/>
                  </a:cubicBezTo>
                  <a:close/>
                  <a:moveTo>
                    <a:pt x="341" y="1"/>
                  </a:moveTo>
                  <a:cubicBezTo>
                    <a:pt x="250" y="1"/>
                    <a:pt x="180" y="26"/>
                    <a:pt x="138" y="80"/>
                  </a:cubicBezTo>
                  <a:cubicBezTo>
                    <a:pt x="0" y="258"/>
                    <a:pt x="234" y="663"/>
                    <a:pt x="673" y="1005"/>
                  </a:cubicBezTo>
                  <a:cubicBezTo>
                    <a:pt x="977" y="1243"/>
                    <a:pt x="1288" y="1377"/>
                    <a:pt x="1496" y="1377"/>
                  </a:cubicBezTo>
                  <a:cubicBezTo>
                    <a:pt x="1587" y="1377"/>
                    <a:pt x="1658" y="1351"/>
                    <a:pt x="1700" y="1297"/>
                  </a:cubicBezTo>
                  <a:cubicBezTo>
                    <a:pt x="1837" y="1120"/>
                    <a:pt x="1604" y="713"/>
                    <a:pt x="1164" y="372"/>
                  </a:cubicBezTo>
                  <a:cubicBezTo>
                    <a:pt x="859" y="135"/>
                    <a:pt x="548" y="1"/>
                    <a:pt x="341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101"/>
            <p:cNvSpPr/>
            <p:nvPr/>
          </p:nvSpPr>
          <p:spPr>
            <a:xfrm>
              <a:off x="7679320" y="3091934"/>
              <a:ext cx="80600" cy="61715"/>
            </a:xfrm>
            <a:custGeom>
              <a:rect b="b" l="l" r="r" t="t"/>
              <a:pathLst>
                <a:path extrusionOk="0" h="1951" w="2548">
                  <a:moveTo>
                    <a:pt x="640" y="0"/>
                  </a:moveTo>
                  <a:cubicBezTo>
                    <a:pt x="510" y="0"/>
                    <a:pt x="407" y="37"/>
                    <a:pt x="347" y="114"/>
                  </a:cubicBezTo>
                  <a:cubicBezTo>
                    <a:pt x="159" y="356"/>
                    <a:pt x="0" y="843"/>
                    <a:pt x="868" y="1520"/>
                  </a:cubicBezTo>
                  <a:cubicBezTo>
                    <a:pt x="1280" y="1841"/>
                    <a:pt x="1591" y="1950"/>
                    <a:pt x="1825" y="1950"/>
                  </a:cubicBezTo>
                  <a:cubicBezTo>
                    <a:pt x="2091" y="1950"/>
                    <a:pt x="2257" y="1809"/>
                    <a:pt x="2357" y="1680"/>
                  </a:cubicBezTo>
                  <a:cubicBezTo>
                    <a:pt x="2548" y="1438"/>
                    <a:pt x="2250" y="893"/>
                    <a:pt x="1694" y="460"/>
                  </a:cubicBezTo>
                  <a:cubicBezTo>
                    <a:pt x="1316" y="165"/>
                    <a:pt x="917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101"/>
            <p:cNvSpPr/>
            <p:nvPr/>
          </p:nvSpPr>
          <p:spPr>
            <a:xfrm>
              <a:off x="7684160" y="3092029"/>
              <a:ext cx="75538" cy="56780"/>
            </a:xfrm>
            <a:custGeom>
              <a:rect b="b" l="l" r="r" t="t"/>
              <a:pathLst>
                <a:path extrusionOk="0" h="1795" w="2388">
                  <a:moveTo>
                    <a:pt x="481" y="0"/>
                  </a:moveTo>
                  <a:cubicBezTo>
                    <a:pt x="351" y="0"/>
                    <a:pt x="248" y="37"/>
                    <a:pt x="188" y="114"/>
                  </a:cubicBezTo>
                  <a:cubicBezTo>
                    <a:pt x="0" y="356"/>
                    <a:pt x="297" y="903"/>
                    <a:pt x="852" y="1335"/>
                  </a:cubicBezTo>
                  <a:cubicBezTo>
                    <a:pt x="1230" y="1629"/>
                    <a:pt x="1629" y="1794"/>
                    <a:pt x="1905" y="1794"/>
                  </a:cubicBezTo>
                  <a:cubicBezTo>
                    <a:pt x="2036" y="1794"/>
                    <a:pt x="2138" y="1758"/>
                    <a:pt x="2198" y="1680"/>
                  </a:cubicBezTo>
                  <a:cubicBezTo>
                    <a:pt x="2387" y="1440"/>
                    <a:pt x="2090" y="893"/>
                    <a:pt x="1534" y="460"/>
                  </a:cubicBezTo>
                  <a:cubicBezTo>
                    <a:pt x="1157" y="166"/>
                    <a:pt x="757" y="0"/>
                    <a:pt x="48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101"/>
            <p:cNvSpPr/>
            <p:nvPr/>
          </p:nvSpPr>
          <p:spPr>
            <a:xfrm>
              <a:off x="7688462" y="3094686"/>
              <a:ext cx="47354" cy="14140"/>
            </a:xfrm>
            <a:custGeom>
              <a:rect b="b" l="l" r="r" t="t"/>
              <a:pathLst>
                <a:path extrusionOk="0" h="447" w="1497">
                  <a:moveTo>
                    <a:pt x="85" y="1"/>
                  </a:moveTo>
                  <a:cubicBezTo>
                    <a:pt x="76" y="10"/>
                    <a:pt x="65" y="18"/>
                    <a:pt x="58" y="27"/>
                  </a:cubicBezTo>
                  <a:cubicBezTo>
                    <a:pt x="19" y="77"/>
                    <a:pt x="1" y="144"/>
                    <a:pt x="3" y="217"/>
                  </a:cubicBezTo>
                  <a:lnTo>
                    <a:pt x="1497" y="446"/>
                  </a:lnTo>
                  <a:cubicBezTo>
                    <a:pt x="1467" y="423"/>
                    <a:pt x="1437" y="398"/>
                    <a:pt x="1407" y="373"/>
                  </a:cubicBezTo>
                  <a:cubicBezTo>
                    <a:pt x="1299" y="289"/>
                    <a:pt x="1190" y="216"/>
                    <a:pt x="1080" y="153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101"/>
            <p:cNvSpPr/>
            <p:nvPr/>
          </p:nvSpPr>
          <p:spPr>
            <a:xfrm>
              <a:off x="7692036" y="3112717"/>
              <a:ext cx="63455" cy="24357"/>
            </a:xfrm>
            <a:custGeom>
              <a:rect b="b" l="l" r="r" t="t"/>
              <a:pathLst>
                <a:path extrusionOk="0" h="770" w="2006">
                  <a:moveTo>
                    <a:pt x="1" y="1"/>
                  </a:moveTo>
                  <a:cubicBezTo>
                    <a:pt x="94" y="171"/>
                    <a:pt x="241" y="355"/>
                    <a:pt x="430" y="528"/>
                  </a:cubicBezTo>
                  <a:lnTo>
                    <a:pt x="2005" y="770"/>
                  </a:lnTo>
                  <a:cubicBezTo>
                    <a:pt x="1984" y="624"/>
                    <a:pt x="1898" y="449"/>
                    <a:pt x="1762" y="2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101"/>
            <p:cNvSpPr/>
            <p:nvPr/>
          </p:nvSpPr>
          <p:spPr>
            <a:xfrm>
              <a:off x="7710383" y="3133436"/>
              <a:ext cx="45266" cy="10976"/>
            </a:xfrm>
            <a:custGeom>
              <a:rect b="b" l="l" r="r" t="t"/>
              <a:pathLst>
                <a:path extrusionOk="0" h="347" w="1431">
                  <a:moveTo>
                    <a:pt x="1" y="0"/>
                  </a:moveTo>
                  <a:lnTo>
                    <a:pt x="1" y="0"/>
                  </a:lnTo>
                  <a:cubicBezTo>
                    <a:pt x="11" y="7"/>
                    <a:pt x="21" y="16"/>
                    <a:pt x="29" y="23"/>
                  </a:cubicBezTo>
                  <a:cubicBezTo>
                    <a:pt x="98" y="76"/>
                    <a:pt x="168" y="125"/>
                    <a:pt x="235" y="169"/>
                  </a:cubicBezTo>
                  <a:lnTo>
                    <a:pt x="1388" y="347"/>
                  </a:lnTo>
                  <a:cubicBezTo>
                    <a:pt x="1414" y="311"/>
                    <a:pt x="1425" y="268"/>
                    <a:pt x="1431" y="21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101"/>
            <p:cNvSpPr/>
            <p:nvPr/>
          </p:nvSpPr>
          <p:spPr>
            <a:xfrm>
              <a:off x="7693776" y="3097565"/>
              <a:ext cx="58172" cy="43558"/>
            </a:xfrm>
            <a:custGeom>
              <a:rect b="b" l="l" r="r" t="t"/>
              <a:pathLst>
                <a:path extrusionOk="0" h="1377" w="1839">
                  <a:moveTo>
                    <a:pt x="340" y="27"/>
                  </a:moveTo>
                  <a:cubicBezTo>
                    <a:pt x="540" y="27"/>
                    <a:pt x="851" y="162"/>
                    <a:pt x="1148" y="394"/>
                  </a:cubicBezTo>
                  <a:cubicBezTo>
                    <a:pt x="1569" y="722"/>
                    <a:pt x="1807" y="1120"/>
                    <a:pt x="1681" y="1282"/>
                  </a:cubicBezTo>
                  <a:cubicBezTo>
                    <a:pt x="1645" y="1328"/>
                    <a:pt x="1582" y="1351"/>
                    <a:pt x="1500" y="1351"/>
                  </a:cubicBezTo>
                  <a:cubicBezTo>
                    <a:pt x="1300" y="1351"/>
                    <a:pt x="989" y="1216"/>
                    <a:pt x="690" y="984"/>
                  </a:cubicBezTo>
                  <a:cubicBezTo>
                    <a:pt x="272" y="656"/>
                    <a:pt x="32" y="258"/>
                    <a:pt x="159" y="96"/>
                  </a:cubicBezTo>
                  <a:cubicBezTo>
                    <a:pt x="195" y="49"/>
                    <a:pt x="258" y="27"/>
                    <a:pt x="340" y="27"/>
                  </a:cubicBezTo>
                  <a:close/>
                  <a:moveTo>
                    <a:pt x="340" y="0"/>
                  </a:moveTo>
                  <a:cubicBezTo>
                    <a:pt x="250" y="0"/>
                    <a:pt x="179" y="26"/>
                    <a:pt x="137" y="79"/>
                  </a:cubicBezTo>
                  <a:cubicBezTo>
                    <a:pt x="0" y="257"/>
                    <a:pt x="235" y="663"/>
                    <a:pt x="673" y="1005"/>
                  </a:cubicBezTo>
                  <a:cubicBezTo>
                    <a:pt x="977" y="1242"/>
                    <a:pt x="1288" y="1377"/>
                    <a:pt x="1495" y="1377"/>
                  </a:cubicBezTo>
                  <a:cubicBezTo>
                    <a:pt x="1587" y="1377"/>
                    <a:pt x="1658" y="1351"/>
                    <a:pt x="1700" y="1296"/>
                  </a:cubicBezTo>
                  <a:cubicBezTo>
                    <a:pt x="1839" y="1120"/>
                    <a:pt x="1604" y="713"/>
                    <a:pt x="1166" y="371"/>
                  </a:cubicBezTo>
                  <a:cubicBezTo>
                    <a:pt x="859" y="135"/>
                    <a:pt x="547" y="0"/>
                    <a:pt x="340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101"/>
            <p:cNvSpPr/>
            <p:nvPr/>
          </p:nvSpPr>
          <p:spPr>
            <a:xfrm>
              <a:off x="7757357" y="3311432"/>
              <a:ext cx="105937" cy="64562"/>
            </a:xfrm>
            <a:custGeom>
              <a:rect b="b" l="l" r="r" t="t"/>
              <a:pathLst>
                <a:path extrusionOk="0" h="2041" w="3349">
                  <a:moveTo>
                    <a:pt x="2474" y="1"/>
                  </a:moveTo>
                  <a:cubicBezTo>
                    <a:pt x="2165" y="1"/>
                    <a:pt x="1788" y="75"/>
                    <a:pt x="1401" y="225"/>
                  </a:cubicBezTo>
                  <a:cubicBezTo>
                    <a:pt x="563" y="549"/>
                    <a:pt x="0" y="1107"/>
                    <a:pt x="141" y="1472"/>
                  </a:cubicBezTo>
                  <a:cubicBezTo>
                    <a:pt x="239" y="1726"/>
                    <a:pt x="475" y="2041"/>
                    <a:pt x="1047" y="2041"/>
                  </a:cubicBezTo>
                  <a:cubicBezTo>
                    <a:pt x="1300" y="2041"/>
                    <a:pt x="1619" y="1979"/>
                    <a:pt x="2021" y="1823"/>
                  </a:cubicBezTo>
                  <a:cubicBezTo>
                    <a:pt x="3348" y="1308"/>
                    <a:pt x="3312" y="662"/>
                    <a:pt x="3172" y="297"/>
                  </a:cubicBezTo>
                  <a:cubicBezTo>
                    <a:pt x="3096" y="101"/>
                    <a:pt x="2832" y="1"/>
                    <a:pt x="24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101"/>
            <p:cNvSpPr/>
            <p:nvPr/>
          </p:nvSpPr>
          <p:spPr>
            <a:xfrm>
              <a:off x="7757579" y="3311148"/>
              <a:ext cx="104830" cy="55990"/>
            </a:xfrm>
            <a:custGeom>
              <a:rect b="b" l="l" r="r" t="t"/>
              <a:pathLst>
                <a:path extrusionOk="0" h="1770" w="3314">
                  <a:moveTo>
                    <a:pt x="2472" y="0"/>
                  </a:moveTo>
                  <a:cubicBezTo>
                    <a:pt x="2164" y="0"/>
                    <a:pt x="1787" y="74"/>
                    <a:pt x="1401" y="224"/>
                  </a:cubicBezTo>
                  <a:cubicBezTo>
                    <a:pt x="565" y="548"/>
                    <a:pt x="1" y="1108"/>
                    <a:pt x="142" y="1473"/>
                  </a:cubicBezTo>
                  <a:cubicBezTo>
                    <a:pt x="219" y="1669"/>
                    <a:pt x="483" y="1770"/>
                    <a:pt x="842" y="1770"/>
                  </a:cubicBezTo>
                  <a:cubicBezTo>
                    <a:pt x="1150" y="1770"/>
                    <a:pt x="1527" y="1696"/>
                    <a:pt x="1914" y="1546"/>
                  </a:cubicBezTo>
                  <a:cubicBezTo>
                    <a:pt x="2750" y="1221"/>
                    <a:pt x="3314" y="662"/>
                    <a:pt x="3172" y="297"/>
                  </a:cubicBezTo>
                  <a:cubicBezTo>
                    <a:pt x="3096" y="101"/>
                    <a:pt x="2831" y="0"/>
                    <a:pt x="2472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101"/>
            <p:cNvSpPr/>
            <p:nvPr/>
          </p:nvSpPr>
          <p:spPr>
            <a:xfrm>
              <a:off x="7761438" y="3316778"/>
              <a:ext cx="44728" cy="47038"/>
            </a:xfrm>
            <a:custGeom>
              <a:rect b="b" l="l" r="r" t="t"/>
              <a:pathLst>
                <a:path extrusionOk="0" h="1487" w="1414">
                  <a:moveTo>
                    <a:pt x="1414" y="0"/>
                  </a:moveTo>
                  <a:cubicBezTo>
                    <a:pt x="1368" y="19"/>
                    <a:pt x="1319" y="36"/>
                    <a:pt x="1270" y="55"/>
                  </a:cubicBezTo>
                  <a:cubicBezTo>
                    <a:pt x="1107" y="118"/>
                    <a:pt x="955" y="189"/>
                    <a:pt x="818" y="267"/>
                  </a:cubicBezTo>
                  <a:lnTo>
                    <a:pt x="0" y="1255"/>
                  </a:lnTo>
                  <a:cubicBezTo>
                    <a:pt x="3" y="1272"/>
                    <a:pt x="7" y="1288"/>
                    <a:pt x="12" y="1302"/>
                  </a:cubicBezTo>
                  <a:cubicBezTo>
                    <a:pt x="43" y="1379"/>
                    <a:pt x="102" y="1439"/>
                    <a:pt x="184" y="1487"/>
                  </a:cubicBezTo>
                  <a:lnTo>
                    <a:pt x="1414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101"/>
            <p:cNvSpPr/>
            <p:nvPr/>
          </p:nvSpPr>
          <p:spPr>
            <a:xfrm>
              <a:off x="7781714" y="3311432"/>
              <a:ext cx="68200" cy="55926"/>
            </a:xfrm>
            <a:custGeom>
              <a:rect b="b" l="l" r="r" t="t"/>
              <a:pathLst>
                <a:path extrusionOk="0" h="1768" w="2156">
                  <a:moveTo>
                    <a:pt x="1706" y="1"/>
                  </a:moveTo>
                  <a:cubicBezTo>
                    <a:pt x="1625" y="1"/>
                    <a:pt x="1540" y="6"/>
                    <a:pt x="1451" y="16"/>
                  </a:cubicBezTo>
                  <a:lnTo>
                    <a:pt x="1" y="1766"/>
                  </a:lnTo>
                  <a:cubicBezTo>
                    <a:pt x="25" y="1767"/>
                    <a:pt x="49" y="1767"/>
                    <a:pt x="74" y="1767"/>
                  </a:cubicBezTo>
                  <a:cubicBezTo>
                    <a:pt x="306" y="1767"/>
                    <a:pt x="575" y="1725"/>
                    <a:pt x="858" y="1641"/>
                  </a:cubicBezTo>
                  <a:lnTo>
                    <a:pt x="2156" y="75"/>
                  </a:lnTo>
                  <a:cubicBezTo>
                    <a:pt x="2037" y="26"/>
                    <a:pt x="1883" y="1"/>
                    <a:pt x="1706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101"/>
            <p:cNvSpPr/>
            <p:nvPr/>
          </p:nvSpPr>
          <p:spPr>
            <a:xfrm>
              <a:off x="7816447" y="3315829"/>
              <a:ext cx="40806" cy="45013"/>
            </a:xfrm>
            <a:custGeom>
              <a:rect b="b" l="l" r="r" t="t"/>
              <a:pathLst>
                <a:path extrusionOk="0" h="1423" w="1290">
                  <a:moveTo>
                    <a:pt x="1177" y="0"/>
                  </a:moveTo>
                  <a:lnTo>
                    <a:pt x="1" y="1422"/>
                  </a:lnTo>
                  <a:cubicBezTo>
                    <a:pt x="14" y="1417"/>
                    <a:pt x="31" y="1411"/>
                    <a:pt x="45" y="1405"/>
                  </a:cubicBezTo>
                  <a:cubicBezTo>
                    <a:pt x="148" y="1366"/>
                    <a:pt x="247" y="1322"/>
                    <a:pt x="340" y="1275"/>
                  </a:cubicBezTo>
                  <a:lnTo>
                    <a:pt x="1290" y="129"/>
                  </a:lnTo>
                  <a:cubicBezTo>
                    <a:pt x="1264" y="81"/>
                    <a:pt x="1227" y="36"/>
                    <a:pt x="1177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101"/>
            <p:cNvSpPr/>
            <p:nvPr/>
          </p:nvSpPr>
          <p:spPr>
            <a:xfrm>
              <a:off x="7768682" y="3316905"/>
              <a:ext cx="81011" cy="42040"/>
            </a:xfrm>
            <a:custGeom>
              <a:rect b="b" l="l" r="r" t="t"/>
              <a:pathLst>
                <a:path extrusionOk="0" h="1329" w="2561">
                  <a:moveTo>
                    <a:pt x="1970" y="37"/>
                  </a:moveTo>
                  <a:cubicBezTo>
                    <a:pt x="2209" y="37"/>
                    <a:pt x="2381" y="98"/>
                    <a:pt x="2427" y="221"/>
                  </a:cubicBezTo>
                  <a:cubicBezTo>
                    <a:pt x="2522" y="466"/>
                    <a:pt x="2084" y="866"/>
                    <a:pt x="1451" y="1110"/>
                  </a:cubicBezTo>
                  <a:cubicBezTo>
                    <a:pt x="1135" y="1233"/>
                    <a:pt x="829" y="1294"/>
                    <a:pt x="590" y="1294"/>
                  </a:cubicBezTo>
                  <a:cubicBezTo>
                    <a:pt x="351" y="1294"/>
                    <a:pt x="179" y="1233"/>
                    <a:pt x="132" y="1110"/>
                  </a:cubicBezTo>
                  <a:cubicBezTo>
                    <a:pt x="38" y="866"/>
                    <a:pt x="476" y="466"/>
                    <a:pt x="1107" y="221"/>
                  </a:cubicBezTo>
                  <a:cubicBezTo>
                    <a:pt x="1424" y="98"/>
                    <a:pt x="1731" y="37"/>
                    <a:pt x="1970" y="37"/>
                  </a:cubicBezTo>
                  <a:close/>
                  <a:moveTo>
                    <a:pt x="1964" y="0"/>
                  </a:moveTo>
                  <a:cubicBezTo>
                    <a:pt x="1722" y="0"/>
                    <a:pt x="1416" y="62"/>
                    <a:pt x="1094" y="187"/>
                  </a:cubicBezTo>
                  <a:cubicBezTo>
                    <a:pt x="437" y="443"/>
                    <a:pt x="0" y="854"/>
                    <a:pt x="103" y="1120"/>
                  </a:cubicBezTo>
                  <a:cubicBezTo>
                    <a:pt x="157" y="1259"/>
                    <a:pt x="341" y="1328"/>
                    <a:pt x="597" y="1328"/>
                  </a:cubicBezTo>
                  <a:cubicBezTo>
                    <a:pt x="839" y="1328"/>
                    <a:pt x="1145" y="1266"/>
                    <a:pt x="1465" y="1142"/>
                  </a:cubicBezTo>
                  <a:cubicBezTo>
                    <a:pt x="2127" y="887"/>
                    <a:pt x="2561" y="476"/>
                    <a:pt x="2457" y="208"/>
                  </a:cubicBezTo>
                  <a:cubicBezTo>
                    <a:pt x="2404" y="70"/>
                    <a:pt x="2220" y="0"/>
                    <a:pt x="1964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101"/>
            <p:cNvSpPr/>
            <p:nvPr/>
          </p:nvSpPr>
          <p:spPr>
            <a:xfrm>
              <a:off x="7591255" y="3307415"/>
              <a:ext cx="82118" cy="57887"/>
            </a:xfrm>
            <a:custGeom>
              <a:rect b="b" l="l" r="r" t="t"/>
              <a:pathLst>
                <a:path extrusionOk="0" h="1830" w="2596">
                  <a:moveTo>
                    <a:pt x="635" y="1"/>
                  </a:moveTo>
                  <a:cubicBezTo>
                    <a:pt x="465" y="1"/>
                    <a:pt x="336" y="49"/>
                    <a:pt x="273" y="149"/>
                  </a:cubicBezTo>
                  <a:cubicBezTo>
                    <a:pt x="111" y="410"/>
                    <a:pt x="1" y="909"/>
                    <a:pt x="934" y="1495"/>
                  </a:cubicBezTo>
                  <a:cubicBezTo>
                    <a:pt x="1327" y="1742"/>
                    <a:pt x="1623" y="1830"/>
                    <a:pt x="1848" y="1830"/>
                  </a:cubicBezTo>
                  <a:cubicBezTo>
                    <a:pt x="2164" y="1830"/>
                    <a:pt x="2337" y="1655"/>
                    <a:pt x="2432" y="1504"/>
                  </a:cubicBezTo>
                  <a:cubicBezTo>
                    <a:pt x="2595" y="1244"/>
                    <a:pt x="2243" y="729"/>
                    <a:pt x="1647" y="354"/>
                  </a:cubicBezTo>
                  <a:cubicBezTo>
                    <a:pt x="1281" y="124"/>
                    <a:pt x="907" y="1"/>
                    <a:pt x="6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101"/>
            <p:cNvSpPr/>
            <p:nvPr/>
          </p:nvSpPr>
          <p:spPr>
            <a:xfrm>
              <a:off x="7594830" y="3307858"/>
              <a:ext cx="78638" cy="52162"/>
            </a:xfrm>
            <a:custGeom>
              <a:rect b="b" l="l" r="r" t="t"/>
              <a:pathLst>
                <a:path extrusionOk="0" h="1649" w="2486">
                  <a:moveTo>
                    <a:pt x="524" y="1"/>
                  </a:moveTo>
                  <a:cubicBezTo>
                    <a:pt x="355" y="1"/>
                    <a:pt x="225" y="48"/>
                    <a:pt x="163" y="148"/>
                  </a:cubicBezTo>
                  <a:cubicBezTo>
                    <a:pt x="1" y="407"/>
                    <a:pt x="352" y="921"/>
                    <a:pt x="949" y="1295"/>
                  </a:cubicBezTo>
                  <a:cubicBezTo>
                    <a:pt x="1316" y="1525"/>
                    <a:pt x="1691" y="1649"/>
                    <a:pt x="1962" y="1649"/>
                  </a:cubicBezTo>
                  <a:cubicBezTo>
                    <a:pt x="2131" y="1649"/>
                    <a:pt x="2261" y="1601"/>
                    <a:pt x="2323" y="1501"/>
                  </a:cubicBezTo>
                  <a:cubicBezTo>
                    <a:pt x="2485" y="1242"/>
                    <a:pt x="2134" y="728"/>
                    <a:pt x="1537" y="354"/>
                  </a:cubicBezTo>
                  <a:cubicBezTo>
                    <a:pt x="1170" y="124"/>
                    <a:pt x="796" y="1"/>
                    <a:pt x="524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101"/>
            <p:cNvSpPr/>
            <p:nvPr/>
          </p:nvSpPr>
          <p:spPr>
            <a:xfrm>
              <a:off x="7598467" y="3311243"/>
              <a:ext cx="48050" cy="9585"/>
            </a:xfrm>
            <a:custGeom>
              <a:rect b="b" l="l" r="r" t="t"/>
              <a:pathLst>
                <a:path extrusionOk="0" h="303" w="1519">
                  <a:moveTo>
                    <a:pt x="69" y="1"/>
                  </a:moveTo>
                  <a:cubicBezTo>
                    <a:pt x="59" y="9"/>
                    <a:pt x="50" y="21"/>
                    <a:pt x="45" y="31"/>
                  </a:cubicBezTo>
                  <a:cubicBezTo>
                    <a:pt x="12" y="87"/>
                    <a:pt x="0" y="153"/>
                    <a:pt x="9" y="226"/>
                  </a:cubicBezTo>
                  <a:lnTo>
                    <a:pt x="1518" y="303"/>
                  </a:lnTo>
                  <a:cubicBezTo>
                    <a:pt x="1487" y="279"/>
                    <a:pt x="1452" y="257"/>
                    <a:pt x="1418" y="236"/>
                  </a:cubicBezTo>
                  <a:cubicBezTo>
                    <a:pt x="1302" y="161"/>
                    <a:pt x="1186" y="101"/>
                    <a:pt x="1073" y="51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101"/>
            <p:cNvSpPr/>
            <p:nvPr/>
          </p:nvSpPr>
          <p:spPr>
            <a:xfrm>
              <a:off x="7603370" y="3329083"/>
              <a:ext cx="65543" cy="17746"/>
            </a:xfrm>
            <a:custGeom>
              <a:rect b="b" l="l" r="r" t="t"/>
              <a:pathLst>
                <a:path extrusionOk="0" h="561" w="2072">
                  <a:moveTo>
                    <a:pt x="0" y="1"/>
                  </a:moveTo>
                  <a:cubicBezTo>
                    <a:pt x="109" y="160"/>
                    <a:pt x="275" y="326"/>
                    <a:pt x="481" y="481"/>
                  </a:cubicBezTo>
                  <a:lnTo>
                    <a:pt x="2072" y="561"/>
                  </a:lnTo>
                  <a:cubicBezTo>
                    <a:pt x="2035" y="418"/>
                    <a:pt x="1933" y="253"/>
                    <a:pt x="1778" y="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101"/>
            <p:cNvSpPr/>
            <p:nvPr/>
          </p:nvSpPr>
          <p:spPr>
            <a:xfrm>
              <a:off x="7623647" y="3347747"/>
              <a:ext cx="45772" cy="6516"/>
            </a:xfrm>
            <a:custGeom>
              <a:rect b="b" l="l" r="r" t="t"/>
              <a:pathLst>
                <a:path extrusionOk="0" h="206" w="1447">
                  <a:moveTo>
                    <a:pt x="0" y="1"/>
                  </a:moveTo>
                  <a:lnTo>
                    <a:pt x="0" y="1"/>
                  </a:lnTo>
                  <a:cubicBezTo>
                    <a:pt x="12" y="8"/>
                    <a:pt x="21" y="15"/>
                    <a:pt x="32" y="21"/>
                  </a:cubicBezTo>
                  <a:cubicBezTo>
                    <a:pt x="105" y="67"/>
                    <a:pt x="178" y="108"/>
                    <a:pt x="251" y="145"/>
                  </a:cubicBezTo>
                  <a:lnTo>
                    <a:pt x="1417" y="206"/>
                  </a:lnTo>
                  <a:cubicBezTo>
                    <a:pt x="1437" y="167"/>
                    <a:pt x="1447" y="123"/>
                    <a:pt x="1445" y="7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101"/>
            <p:cNvSpPr/>
            <p:nvPr/>
          </p:nvSpPr>
          <p:spPr>
            <a:xfrm>
              <a:off x="7604351" y="3312634"/>
              <a:ext cx="60640" cy="39825"/>
            </a:xfrm>
            <a:custGeom>
              <a:rect b="b" l="l" r="r" t="t"/>
              <a:pathLst>
                <a:path extrusionOk="0" h="1259" w="1917">
                  <a:moveTo>
                    <a:pt x="367" y="27"/>
                  </a:moveTo>
                  <a:cubicBezTo>
                    <a:pt x="567" y="27"/>
                    <a:pt x="863" y="129"/>
                    <a:pt x="1157" y="313"/>
                  </a:cubicBezTo>
                  <a:cubicBezTo>
                    <a:pt x="1609" y="595"/>
                    <a:pt x="1885" y="966"/>
                    <a:pt x="1776" y="1141"/>
                  </a:cubicBezTo>
                  <a:cubicBezTo>
                    <a:pt x="1738" y="1203"/>
                    <a:pt x="1657" y="1232"/>
                    <a:pt x="1550" y="1232"/>
                  </a:cubicBezTo>
                  <a:cubicBezTo>
                    <a:pt x="1349" y="1232"/>
                    <a:pt x="1054" y="1131"/>
                    <a:pt x="761" y="946"/>
                  </a:cubicBezTo>
                  <a:cubicBezTo>
                    <a:pt x="310" y="664"/>
                    <a:pt x="32" y="292"/>
                    <a:pt x="142" y="117"/>
                  </a:cubicBezTo>
                  <a:cubicBezTo>
                    <a:pt x="180" y="56"/>
                    <a:pt x="260" y="27"/>
                    <a:pt x="367" y="27"/>
                  </a:cubicBezTo>
                  <a:close/>
                  <a:moveTo>
                    <a:pt x="370" y="1"/>
                  </a:moveTo>
                  <a:cubicBezTo>
                    <a:pt x="252" y="1"/>
                    <a:pt x="163" y="34"/>
                    <a:pt x="119" y="103"/>
                  </a:cubicBezTo>
                  <a:cubicBezTo>
                    <a:pt x="1" y="295"/>
                    <a:pt x="274" y="674"/>
                    <a:pt x="745" y="969"/>
                  </a:cubicBezTo>
                  <a:cubicBezTo>
                    <a:pt x="1045" y="1156"/>
                    <a:pt x="1342" y="1258"/>
                    <a:pt x="1548" y="1258"/>
                  </a:cubicBezTo>
                  <a:cubicBezTo>
                    <a:pt x="1666" y="1258"/>
                    <a:pt x="1754" y="1225"/>
                    <a:pt x="1798" y="1155"/>
                  </a:cubicBezTo>
                  <a:cubicBezTo>
                    <a:pt x="1916" y="965"/>
                    <a:pt x="1641" y="585"/>
                    <a:pt x="1170" y="289"/>
                  </a:cubicBezTo>
                  <a:cubicBezTo>
                    <a:pt x="872" y="102"/>
                    <a:pt x="576" y="1"/>
                    <a:pt x="37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101"/>
            <p:cNvSpPr/>
            <p:nvPr/>
          </p:nvSpPr>
          <p:spPr>
            <a:xfrm>
              <a:off x="7896256" y="3359514"/>
              <a:ext cx="59343" cy="33594"/>
            </a:xfrm>
            <a:custGeom>
              <a:rect b="b" l="l" r="r" t="t"/>
              <a:pathLst>
                <a:path extrusionOk="0" h="1062" w="1876">
                  <a:moveTo>
                    <a:pt x="1305" y="0"/>
                  </a:moveTo>
                  <a:cubicBezTo>
                    <a:pt x="1163" y="0"/>
                    <a:pt x="1002" y="21"/>
                    <a:pt x="836" y="66"/>
                  </a:cubicBezTo>
                  <a:cubicBezTo>
                    <a:pt x="350" y="194"/>
                    <a:pt x="1" y="472"/>
                    <a:pt x="57" y="683"/>
                  </a:cubicBezTo>
                  <a:cubicBezTo>
                    <a:pt x="99" y="845"/>
                    <a:pt x="232" y="1061"/>
                    <a:pt x="637" y="1061"/>
                  </a:cubicBezTo>
                  <a:cubicBezTo>
                    <a:pt x="759" y="1061"/>
                    <a:pt x="906" y="1042"/>
                    <a:pt x="1082" y="995"/>
                  </a:cubicBezTo>
                  <a:cubicBezTo>
                    <a:pt x="1855" y="790"/>
                    <a:pt x="1875" y="428"/>
                    <a:pt x="1819" y="216"/>
                  </a:cubicBezTo>
                  <a:cubicBezTo>
                    <a:pt x="1782" y="78"/>
                    <a:pt x="1578" y="0"/>
                    <a:pt x="13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101"/>
            <p:cNvSpPr/>
            <p:nvPr/>
          </p:nvSpPr>
          <p:spPr>
            <a:xfrm>
              <a:off x="7896224" y="3359830"/>
              <a:ext cx="59311" cy="28469"/>
            </a:xfrm>
            <a:custGeom>
              <a:rect b="b" l="l" r="r" t="t"/>
              <a:pathLst>
                <a:path extrusionOk="0" h="900" w="1875">
                  <a:moveTo>
                    <a:pt x="1305" y="1"/>
                  </a:moveTo>
                  <a:cubicBezTo>
                    <a:pt x="1163" y="1"/>
                    <a:pt x="1002" y="22"/>
                    <a:pt x="835" y="66"/>
                  </a:cubicBezTo>
                  <a:cubicBezTo>
                    <a:pt x="350" y="194"/>
                    <a:pt x="1" y="471"/>
                    <a:pt x="56" y="683"/>
                  </a:cubicBezTo>
                  <a:cubicBezTo>
                    <a:pt x="94" y="823"/>
                    <a:pt x="296" y="900"/>
                    <a:pt x="568" y="900"/>
                  </a:cubicBezTo>
                  <a:cubicBezTo>
                    <a:pt x="711" y="900"/>
                    <a:pt x="872" y="879"/>
                    <a:pt x="1039" y="835"/>
                  </a:cubicBezTo>
                  <a:cubicBezTo>
                    <a:pt x="1525" y="706"/>
                    <a:pt x="1875" y="429"/>
                    <a:pt x="1818" y="217"/>
                  </a:cubicBezTo>
                  <a:cubicBezTo>
                    <a:pt x="1781" y="78"/>
                    <a:pt x="1578" y="1"/>
                    <a:pt x="1305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101"/>
            <p:cNvSpPr/>
            <p:nvPr/>
          </p:nvSpPr>
          <p:spPr>
            <a:xfrm>
              <a:off x="7897995" y="3360906"/>
              <a:ext cx="27330" cy="23788"/>
            </a:xfrm>
            <a:custGeom>
              <a:rect b="b" l="l" r="r" t="t"/>
              <a:pathLst>
                <a:path extrusionOk="0" h="752" w="864">
                  <a:moveTo>
                    <a:pt x="864" y="0"/>
                  </a:moveTo>
                  <a:cubicBezTo>
                    <a:pt x="838" y="9"/>
                    <a:pt x="809" y="14"/>
                    <a:pt x="782" y="22"/>
                  </a:cubicBezTo>
                  <a:cubicBezTo>
                    <a:pt x="688" y="47"/>
                    <a:pt x="597" y="77"/>
                    <a:pt x="517" y="112"/>
                  </a:cubicBezTo>
                  <a:lnTo>
                    <a:pt x="0" y="610"/>
                  </a:lnTo>
                  <a:cubicBezTo>
                    <a:pt x="2" y="620"/>
                    <a:pt x="2" y="629"/>
                    <a:pt x="3" y="637"/>
                  </a:cubicBezTo>
                  <a:cubicBezTo>
                    <a:pt x="16" y="682"/>
                    <a:pt x="45" y="720"/>
                    <a:pt x="88" y="752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101"/>
            <p:cNvSpPr/>
            <p:nvPr/>
          </p:nvSpPr>
          <p:spPr>
            <a:xfrm>
              <a:off x="7908592" y="3359545"/>
              <a:ext cx="41344" cy="28438"/>
            </a:xfrm>
            <a:custGeom>
              <a:rect b="b" l="l" r="r" t="t"/>
              <a:pathLst>
                <a:path extrusionOk="0" h="899" w="1307">
                  <a:moveTo>
                    <a:pt x="918" y="0"/>
                  </a:moveTo>
                  <a:lnTo>
                    <a:pt x="0" y="886"/>
                  </a:lnTo>
                  <a:cubicBezTo>
                    <a:pt x="56" y="895"/>
                    <a:pt x="116" y="899"/>
                    <a:pt x="180" y="899"/>
                  </a:cubicBezTo>
                  <a:cubicBezTo>
                    <a:pt x="275" y="899"/>
                    <a:pt x="378" y="890"/>
                    <a:pt x="486" y="871"/>
                  </a:cubicBezTo>
                  <a:lnTo>
                    <a:pt x="1306" y="77"/>
                  </a:lnTo>
                  <a:cubicBezTo>
                    <a:pt x="1213" y="27"/>
                    <a:pt x="1077" y="0"/>
                    <a:pt x="918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101"/>
            <p:cNvSpPr/>
            <p:nvPr/>
          </p:nvSpPr>
          <p:spPr>
            <a:xfrm>
              <a:off x="7928331" y="3363341"/>
              <a:ext cx="25274" cy="22775"/>
            </a:xfrm>
            <a:custGeom>
              <a:rect b="b" l="l" r="r" t="t"/>
              <a:pathLst>
                <a:path extrusionOk="0" h="720" w="799">
                  <a:moveTo>
                    <a:pt x="745" y="0"/>
                  </a:moveTo>
                  <a:lnTo>
                    <a:pt x="1" y="719"/>
                  </a:lnTo>
                  <a:cubicBezTo>
                    <a:pt x="9" y="718"/>
                    <a:pt x="18" y="716"/>
                    <a:pt x="25" y="715"/>
                  </a:cubicBezTo>
                  <a:cubicBezTo>
                    <a:pt x="84" y="698"/>
                    <a:pt x="144" y="681"/>
                    <a:pt x="198" y="661"/>
                  </a:cubicBezTo>
                  <a:lnTo>
                    <a:pt x="798" y="81"/>
                  </a:lnTo>
                  <a:cubicBezTo>
                    <a:pt x="788" y="51"/>
                    <a:pt x="770" y="23"/>
                    <a:pt x="745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101"/>
            <p:cNvSpPr/>
            <p:nvPr/>
          </p:nvSpPr>
          <p:spPr>
            <a:xfrm>
              <a:off x="7902804" y="3362361"/>
              <a:ext cx="45867" cy="21099"/>
            </a:xfrm>
            <a:custGeom>
              <a:rect b="b" l="l" r="r" t="t"/>
              <a:pathLst>
                <a:path extrusionOk="0" h="667" w="1450">
                  <a:moveTo>
                    <a:pt x="1042" y="21"/>
                  </a:moveTo>
                  <a:cubicBezTo>
                    <a:pt x="1231" y="21"/>
                    <a:pt x="1368" y="70"/>
                    <a:pt x="1392" y="159"/>
                  </a:cubicBezTo>
                  <a:cubicBezTo>
                    <a:pt x="1432" y="302"/>
                    <a:pt x="1163" y="497"/>
                    <a:pt x="795" y="593"/>
                  </a:cubicBezTo>
                  <a:cubicBezTo>
                    <a:pt x="655" y="630"/>
                    <a:pt x="520" y="647"/>
                    <a:pt x="405" y="647"/>
                  </a:cubicBezTo>
                  <a:cubicBezTo>
                    <a:pt x="218" y="647"/>
                    <a:pt x="82" y="600"/>
                    <a:pt x="59" y="511"/>
                  </a:cubicBezTo>
                  <a:cubicBezTo>
                    <a:pt x="20" y="368"/>
                    <a:pt x="289" y="173"/>
                    <a:pt x="657" y="76"/>
                  </a:cubicBezTo>
                  <a:cubicBezTo>
                    <a:pt x="795" y="39"/>
                    <a:pt x="928" y="21"/>
                    <a:pt x="1042" y="21"/>
                  </a:cubicBezTo>
                  <a:close/>
                  <a:moveTo>
                    <a:pt x="1040" y="1"/>
                  </a:moveTo>
                  <a:cubicBezTo>
                    <a:pt x="925" y="1"/>
                    <a:pt x="792" y="19"/>
                    <a:pt x="652" y="56"/>
                  </a:cubicBezTo>
                  <a:cubicBezTo>
                    <a:pt x="268" y="159"/>
                    <a:pt x="0" y="359"/>
                    <a:pt x="42" y="514"/>
                  </a:cubicBezTo>
                  <a:cubicBezTo>
                    <a:pt x="67" y="613"/>
                    <a:pt x="210" y="666"/>
                    <a:pt x="409" y="666"/>
                  </a:cubicBezTo>
                  <a:cubicBezTo>
                    <a:pt x="524" y="666"/>
                    <a:pt x="658" y="649"/>
                    <a:pt x="798" y="611"/>
                  </a:cubicBezTo>
                  <a:cubicBezTo>
                    <a:pt x="1181" y="510"/>
                    <a:pt x="1449" y="309"/>
                    <a:pt x="1409" y="153"/>
                  </a:cubicBezTo>
                  <a:cubicBezTo>
                    <a:pt x="1383" y="54"/>
                    <a:pt x="1239" y="1"/>
                    <a:pt x="1040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101"/>
            <p:cNvSpPr/>
            <p:nvPr/>
          </p:nvSpPr>
          <p:spPr>
            <a:xfrm>
              <a:off x="7687734" y="3255569"/>
              <a:ext cx="82466" cy="43653"/>
            </a:xfrm>
            <a:custGeom>
              <a:rect b="b" l="l" r="r" t="t"/>
              <a:pathLst>
                <a:path extrusionOk="0" h="1380" w="2607">
                  <a:moveTo>
                    <a:pt x="1578" y="0"/>
                  </a:moveTo>
                  <a:cubicBezTo>
                    <a:pt x="1468" y="0"/>
                    <a:pt x="1354" y="7"/>
                    <a:pt x="1236" y="21"/>
                  </a:cubicBezTo>
                  <a:cubicBezTo>
                    <a:pt x="538" y="107"/>
                    <a:pt x="1" y="422"/>
                    <a:pt x="39" y="726"/>
                  </a:cubicBezTo>
                  <a:cubicBezTo>
                    <a:pt x="72" y="993"/>
                    <a:pt x="253" y="1379"/>
                    <a:pt x="1037" y="1379"/>
                  </a:cubicBezTo>
                  <a:cubicBezTo>
                    <a:pt x="1146" y="1379"/>
                    <a:pt x="1266" y="1372"/>
                    <a:pt x="1400" y="1356"/>
                  </a:cubicBezTo>
                  <a:cubicBezTo>
                    <a:pt x="2509" y="1222"/>
                    <a:pt x="2607" y="724"/>
                    <a:pt x="2569" y="421"/>
                  </a:cubicBezTo>
                  <a:cubicBezTo>
                    <a:pt x="2538" y="167"/>
                    <a:pt x="2121" y="0"/>
                    <a:pt x="15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101"/>
            <p:cNvSpPr/>
            <p:nvPr/>
          </p:nvSpPr>
          <p:spPr>
            <a:xfrm>
              <a:off x="7687323" y="3255601"/>
              <a:ext cx="82434" cy="36188"/>
            </a:xfrm>
            <a:custGeom>
              <a:rect b="b" l="l" r="r" t="t"/>
              <a:pathLst>
                <a:path extrusionOk="0" h="1144" w="2606">
                  <a:moveTo>
                    <a:pt x="1579" y="0"/>
                  </a:moveTo>
                  <a:cubicBezTo>
                    <a:pt x="1469" y="0"/>
                    <a:pt x="1354" y="7"/>
                    <a:pt x="1236" y="21"/>
                  </a:cubicBezTo>
                  <a:cubicBezTo>
                    <a:pt x="538" y="106"/>
                    <a:pt x="1" y="421"/>
                    <a:pt x="38" y="725"/>
                  </a:cubicBezTo>
                  <a:cubicBezTo>
                    <a:pt x="69" y="978"/>
                    <a:pt x="486" y="1144"/>
                    <a:pt x="1027" y="1144"/>
                  </a:cubicBezTo>
                  <a:cubicBezTo>
                    <a:pt x="1137" y="1144"/>
                    <a:pt x="1252" y="1137"/>
                    <a:pt x="1370" y="1123"/>
                  </a:cubicBezTo>
                  <a:cubicBezTo>
                    <a:pt x="2068" y="1038"/>
                    <a:pt x="2605" y="723"/>
                    <a:pt x="2568" y="418"/>
                  </a:cubicBezTo>
                  <a:cubicBezTo>
                    <a:pt x="2537" y="166"/>
                    <a:pt x="2120" y="0"/>
                    <a:pt x="157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101"/>
            <p:cNvSpPr/>
            <p:nvPr/>
          </p:nvSpPr>
          <p:spPr>
            <a:xfrm>
              <a:off x="7688968" y="3255822"/>
              <a:ext cx="41692" cy="28153"/>
            </a:xfrm>
            <a:custGeom>
              <a:rect b="b" l="l" r="r" t="t"/>
              <a:pathLst>
                <a:path extrusionOk="0" h="890" w="1318">
                  <a:moveTo>
                    <a:pt x="1318" y="0"/>
                  </a:moveTo>
                  <a:cubicBezTo>
                    <a:pt x="1277" y="6"/>
                    <a:pt x="1239" y="9"/>
                    <a:pt x="1199" y="13"/>
                  </a:cubicBezTo>
                  <a:cubicBezTo>
                    <a:pt x="1063" y="29"/>
                    <a:pt x="934" y="55"/>
                    <a:pt x="814" y="86"/>
                  </a:cubicBezTo>
                  <a:lnTo>
                    <a:pt x="2" y="679"/>
                  </a:lnTo>
                  <a:cubicBezTo>
                    <a:pt x="2" y="692"/>
                    <a:pt x="0" y="703"/>
                    <a:pt x="2" y="716"/>
                  </a:cubicBezTo>
                  <a:cubicBezTo>
                    <a:pt x="9" y="781"/>
                    <a:pt x="43" y="838"/>
                    <a:pt x="96" y="889"/>
                  </a:cubicBezTo>
                  <a:lnTo>
                    <a:pt x="1318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101"/>
            <p:cNvSpPr/>
            <p:nvPr/>
          </p:nvSpPr>
          <p:spPr>
            <a:xfrm>
              <a:off x="7702317" y="3256265"/>
              <a:ext cx="62126" cy="35492"/>
            </a:xfrm>
            <a:custGeom>
              <a:rect b="b" l="l" r="r" t="t"/>
              <a:pathLst>
                <a:path extrusionOk="0" h="1122" w="1964">
                  <a:moveTo>
                    <a:pt x="1441" y="0"/>
                  </a:moveTo>
                  <a:lnTo>
                    <a:pt x="1" y="1050"/>
                  </a:lnTo>
                  <a:cubicBezTo>
                    <a:pt x="158" y="1096"/>
                    <a:pt x="347" y="1121"/>
                    <a:pt x="556" y="1121"/>
                  </a:cubicBezTo>
                  <a:cubicBezTo>
                    <a:pt x="595" y="1121"/>
                    <a:pt x="635" y="1121"/>
                    <a:pt x="675" y="1119"/>
                  </a:cubicBezTo>
                  <a:lnTo>
                    <a:pt x="1964" y="179"/>
                  </a:lnTo>
                  <a:cubicBezTo>
                    <a:pt x="1845" y="94"/>
                    <a:pt x="1663" y="31"/>
                    <a:pt x="1441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101"/>
            <p:cNvSpPr/>
            <p:nvPr/>
          </p:nvSpPr>
          <p:spPr>
            <a:xfrm>
              <a:off x="7729964" y="3264332"/>
              <a:ext cx="38971" cy="26983"/>
            </a:xfrm>
            <a:custGeom>
              <a:rect b="b" l="l" r="r" t="t"/>
              <a:pathLst>
                <a:path extrusionOk="0" h="853" w="1232">
                  <a:moveTo>
                    <a:pt x="1169" y="0"/>
                  </a:moveTo>
                  <a:lnTo>
                    <a:pt x="0" y="852"/>
                  </a:lnTo>
                  <a:cubicBezTo>
                    <a:pt x="12" y="849"/>
                    <a:pt x="24" y="849"/>
                    <a:pt x="37" y="848"/>
                  </a:cubicBezTo>
                  <a:cubicBezTo>
                    <a:pt x="123" y="838"/>
                    <a:pt x="208" y="824"/>
                    <a:pt x="288" y="806"/>
                  </a:cubicBezTo>
                  <a:lnTo>
                    <a:pt x="1232" y="119"/>
                  </a:lnTo>
                  <a:cubicBezTo>
                    <a:pt x="1219" y="76"/>
                    <a:pt x="1199" y="36"/>
                    <a:pt x="116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101"/>
            <p:cNvSpPr/>
            <p:nvPr/>
          </p:nvSpPr>
          <p:spPr>
            <a:xfrm>
              <a:off x="7696939" y="3259270"/>
              <a:ext cx="63898" cy="26350"/>
            </a:xfrm>
            <a:custGeom>
              <a:rect b="b" l="l" r="r" t="t"/>
              <a:pathLst>
                <a:path extrusionOk="0" h="833" w="2020">
                  <a:moveTo>
                    <a:pt x="1252" y="29"/>
                  </a:moveTo>
                  <a:cubicBezTo>
                    <a:pt x="1647" y="29"/>
                    <a:pt x="1945" y="136"/>
                    <a:pt x="1965" y="301"/>
                  </a:cubicBezTo>
                  <a:cubicBezTo>
                    <a:pt x="1991" y="505"/>
                    <a:pt x="1581" y="723"/>
                    <a:pt x="1053" y="788"/>
                  </a:cubicBezTo>
                  <a:cubicBezTo>
                    <a:pt x="953" y="800"/>
                    <a:pt x="856" y="805"/>
                    <a:pt x="764" y="805"/>
                  </a:cubicBezTo>
                  <a:cubicBezTo>
                    <a:pt x="370" y="805"/>
                    <a:pt x="70" y="699"/>
                    <a:pt x="50" y="534"/>
                  </a:cubicBezTo>
                  <a:cubicBezTo>
                    <a:pt x="25" y="329"/>
                    <a:pt x="436" y="112"/>
                    <a:pt x="962" y="47"/>
                  </a:cubicBezTo>
                  <a:cubicBezTo>
                    <a:pt x="1063" y="35"/>
                    <a:pt x="1160" y="29"/>
                    <a:pt x="1252" y="29"/>
                  </a:cubicBezTo>
                  <a:close/>
                  <a:moveTo>
                    <a:pt x="1252" y="1"/>
                  </a:moveTo>
                  <a:cubicBezTo>
                    <a:pt x="1160" y="1"/>
                    <a:pt x="1062" y="7"/>
                    <a:pt x="961" y="19"/>
                  </a:cubicBezTo>
                  <a:cubicBezTo>
                    <a:pt x="410" y="84"/>
                    <a:pt x="0" y="312"/>
                    <a:pt x="27" y="536"/>
                  </a:cubicBezTo>
                  <a:cubicBezTo>
                    <a:pt x="49" y="718"/>
                    <a:pt x="355" y="833"/>
                    <a:pt x="767" y="833"/>
                  </a:cubicBezTo>
                  <a:cubicBezTo>
                    <a:pt x="860" y="833"/>
                    <a:pt x="957" y="827"/>
                    <a:pt x="1058" y="815"/>
                  </a:cubicBezTo>
                  <a:cubicBezTo>
                    <a:pt x="1607" y="749"/>
                    <a:pt x="2019" y="521"/>
                    <a:pt x="1992" y="298"/>
                  </a:cubicBezTo>
                  <a:cubicBezTo>
                    <a:pt x="1970" y="115"/>
                    <a:pt x="1664" y="1"/>
                    <a:pt x="1252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101"/>
            <p:cNvSpPr/>
            <p:nvPr/>
          </p:nvSpPr>
          <p:spPr>
            <a:xfrm>
              <a:off x="7453306" y="3332721"/>
              <a:ext cx="82055" cy="57887"/>
            </a:xfrm>
            <a:custGeom>
              <a:rect b="b" l="l" r="r" t="t"/>
              <a:pathLst>
                <a:path extrusionOk="0" h="1830" w="2594">
                  <a:moveTo>
                    <a:pt x="633" y="1"/>
                  </a:moveTo>
                  <a:cubicBezTo>
                    <a:pt x="464" y="1"/>
                    <a:pt x="335" y="48"/>
                    <a:pt x="272" y="148"/>
                  </a:cubicBezTo>
                  <a:cubicBezTo>
                    <a:pt x="109" y="410"/>
                    <a:pt x="0" y="910"/>
                    <a:pt x="932" y="1494"/>
                  </a:cubicBezTo>
                  <a:cubicBezTo>
                    <a:pt x="1325" y="1741"/>
                    <a:pt x="1623" y="1829"/>
                    <a:pt x="1847" y="1829"/>
                  </a:cubicBezTo>
                  <a:cubicBezTo>
                    <a:pt x="2163" y="1829"/>
                    <a:pt x="2336" y="1655"/>
                    <a:pt x="2432" y="1504"/>
                  </a:cubicBezTo>
                  <a:cubicBezTo>
                    <a:pt x="2593" y="1242"/>
                    <a:pt x="2243" y="728"/>
                    <a:pt x="1647" y="354"/>
                  </a:cubicBezTo>
                  <a:cubicBezTo>
                    <a:pt x="1280" y="124"/>
                    <a:pt x="905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101"/>
            <p:cNvSpPr/>
            <p:nvPr/>
          </p:nvSpPr>
          <p:spPr>
            <a:xfrm>
              <a:off x="7456912" y="3333101"/>
              <a:ext cx="78638" cy="52194"/>
            </a:xfrm>
            <a:custGeom>
              <a:rect b="b" l="l" r="r" t="t"/>
              <a:pathLst>
                <a:path extrusionOk="0" h="1650" w="2486">
                  <a:moveTo>
                    <a:pt x="523" y="1"/>
                  </a:moveTo>
                  <a:cubicBezTo>
                    <a:pt x="354" y="1"/>
                    <a:pt x="225" y="49"/>
                    <a:pt x="163" y="149"/>
                  </a:cubicBezTo>
                  <a:cubicBezTo>
                    <a:pt x="1" y="408"/>
                    <a:pt x="352" y="922"/>
                    <a:pt x="949" y="1296"/>
                  </a:cubicBezTo>
                  <a:cubicBezTo>
                    <a:pt x="1316" y="1526"/>
                    <a:pt x="1690" y="1649"/>
                    <a:pt x="1962" y="1649"/>
                  </a:cubicBezTo>
                  <a:cubicBezTo>
                    <a:pt x="2131" y="1649"/>
                    <a:pt x="2261" y="1601"/>
                    <a:pt x="2323" y="1502"/>
                  </a:cubicBezTo>
                  <a:cubicBezTo>
                    <a:pt x="2485" y="1243"/>
                    <a:pt x="2134" y="729"/>
                    <a:pt x="1537" y="355"/>
                  </a:cubicBezTo>
                  <a:cubicBezTo>
                    <a:pt x="1170" y="125"/>
                    <a:pt x="795" y="1"/>
                    <a:pt x="523" y="1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101"/>
            <p:cNvSpPr/>
            <p:nvPr/>
          </p:nvSpPr>
          <p:spPr>
            <a:xfrm>
              <a:off x="7460550" y="3336517"/>
              <a:ext cx="48050" cy="9648"/>
            </a:xfrm>
            <a:custGeom>
              <a:rect b="b" l="l" r="r" t="t"/>
              <a:pathLst>
                <a:path extrusionOk="0" h="305" w="1519">
                  <a:moveTo>
                    <a:pt x="69" y="1"/>
                  </a:moveTo>
                  <a:cubicBezTo>
                    <a:pt x="59" y="11"/>
                    <a:pt x="50" y="21"/>
                    <a:pt x="45" y="32"/>
                  </a:cubicBezTo>
                  <a:cubicBezTo>
                    <a:pt x="12" y="88"/>
                    <a:pt x="0" y="154"/>
                    <a:pt x="9" y="227"/>
                  </a:cubicBezTo>
                  <a:lnTo>
                    <a:pt x="1518" y="304"/>
                  </a:lnTo>
                  <a:cubicBezTo>
                    <a:pt x="1484" y="279"/>
                    <a:pt x="1452" y="257"/>
                    <a:pt x="1418" y="236"/>
                  </a:cubicBezTo>
                  <a:cubicBezTo>
                    <a:pt x="1302" y="163"/>
                    <a:pt x="1186" y="102"/>
                    <a:pt x="1073" y="52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101"/>
            <p:cNvSpPr/>
            <p:nvPr/>
          </p:nvSpPr>
          <p:spPr>
            <a:xfrm>
              <a:off x="7465421" y="3354358"/>
              <a:ext cx="65574" cy="17809"/>
            </a:xfrm>
            <a:custGeom>
              <a:rect b="b" l="l" r="r" t="t"/>
              <a:pathLst>
                <a:path extrusionOk="0" h="563" w="2073">
                  <a:moveTo>
                    <a:pt x="1" y="1"/>
                  </a:moveTo>
                  <a:cubicBezTo>
                    <a:pt x="110" y="161"/>
                    <a:pt x="276" y="327"/>
                    <a:pt x="482" y="481"/>
                  </a:cubicBezTo>
                  <a:lnTo>
                    <a:pt x="2073" y="562"/>
                  </a:lnTo>
                  <a:cubicBezTo>
                    <a:pt x="2036" y="419"/>
                    <a:pt x="1931" y="254"/>
                    <a:pt x="1779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101"/>
            <p:cNvSpPr/>
            <p:nvPr/>
          </p:nvSpPr>
          <p:spPr>
            <a:xfrm>
              <a:off x="7485729" y="3373084"/>
              <a:ext cx="45741" cy="6453"/>
            </a:xfrm>
            <a:custGeom>
              <a:rect b="b" l="l" r="r" t="t"/>
              <a:pathLst>
                <a:path extrusionOk="0" h="204" w="1446">
                  <a:moveTo>
                    <a:pt x="0" y="0"/>
                  </a:moveTo>
                  <a:cubicBezTo>
                    <a:pt x="12" y="7"/>
                    <a:pt x="20" y="15"/>
                    <a:pt x="32" y="20"/>
                  </a:cubicBezTo>
                  <a:cubicBezTo>
                    <a:pt x="105" y="66"/>
                    <a:pt x="178" y="108"/>
                    <a:pt x="251" y="145"/>
                  </a:cubicBezTo>
                  <a:lnTo>
                    <a:pt x="1417" y="204"/>
                  </a:lnTo>
                  <a:cubicBezTo>
                    <a:pt x="1437" y="165"/>
                    <a:pt x="1445" y="122"/>
                    <a:pt x="1445" y="7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101"/>
            <p:cNvSpPr/>
            <p:nvPr/>
          </p:nvSpPr>
          <p:spPr>
            <a:xfrm>
              <a:off x="7466402" y="3337909"/>
              <a:ext cx="60576" cy="39825"/>
            </a:xfrm>
            <a:custGeom>
              <a:rect b="b" l="l" r="r" t="t"/>
              <a:pathLst>
                <a:path extrusionOk="0" h="1259" w="1915">
                  <a:moveTo>
                    <a:pt x="367" y="29"/>
                  </a:moveTo>
                  <a:cubicBezTo>
                    <a:pt x="567" y="29"/>
                    <a:pt x="862" y="130"/>
                    <a:pt x="1156" y="313"/>
                  </a:cubicBezTo>
                  <a:cubicBezTo>
                    <a:pt x="1607" y="595"/>
                    <a:pt x="1884" y="968"/>
                    <a:pt x="1776" y="1142"/>
                  </a:cubicBezTo>
                  <a:cubicBezTo>
                    <a:pt x="1738" y="1204"/>
                    <a:pt x="1657" y="1233"/>
                    <a:pt x="1550" y="1233"/>
                  </a:cubicBezTo>
                  <a:cubicBezTo>
                    <a:pt x="1350" y="1233"/>
                    <a:pt x="1054" y="1131"/>
                    <a:pt x="760" y="948"/>
                  </a:cubicBezTo>
                  <a:cubicBezTo>
                    <a:pt x="309" y="664"/>
                    <a:pt x="32" y="292"/>
                    <a:pt x="142" y="119"/>
                  </a:cubicBezTo>
                  <a:cubicBezTo>
                    <a:pt x="180" y="58"/>
                    <a:pt x="260" y="29"/>
                    <a:pt x="367" y="29"/>
                  </a:cubicBezTo>
                  <a:close/>
                  <a:moveTo>
                    <a:pt x="369" y="0"/>
                  </a:moveTo>
                  <a:cubicBezTo>
                    <a:pt x="250" y="0"/>
                    <a:pt x="161" y="33"/>
                    <a:pt x="117" y="103"/>
                  </a:cubicBezTo>
                  <a:cubicBezTo>
                    <a:pt x="0" y="295"/>
                    <a:pt x="273" y="674"/>
                    <a:pt x="745" y="969"/>
                  </a:cubicBezTo>
                  <a:cubicBezTo>
                    <a:pt x="1044" y="1157"/>
                    <a:pt x="1340" y="1259"/>
                    <a:pt x="1547" y="1259"/>
                  </a:cubicBezTo>
                  <a:cubicBezTo>
                    <a:pt x="1665" y="1259"/>
                    <a:pt x="1754" y="1225"/>
                    <a:pt x="1797" y="1155"/>
                  </a:cubicBezTo>
                  <a:cubicBezTo>
                    <a:pt x="1914" y="963"/>
                    <a:pt x="1641" y="584"/>
                    <a:pt x="1170" y="289"/>
                  </a:cubicBezTo>
                  <a:cubicBezTo>
                    <a:pt x="871" y="101"/>
                    <a:pt x="576" y="0"/>
                    <a:pt x="369" y="0"/>
                  </a:cubicBezTo>
                  <a:close/>
                </a:path>
              </a:pathLst>
            </a:custGeom>
            <a:solidFill>
              <a:srgbClr val="FFF4E9">
                <a:alpha val="5297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101"/>
            <p:cNvSpPr/>
            <p:nvPr/>
          </p:nvSpPr>
          <p:spPr>
            <a:xfrm>
              <a:off x="7406458" y="3406646"/>
              <a:ext cx="608736" cy="303482"/>
            </a:xfrm>
            <a:custGeom>
              <a:rect b="b" l="l" r="r" t="t"/>
              <a:pathLst>
                <a:path extrusionOk="0" h="9594" w="19244">
                  <a:moveTo>
                    <a:pt x="5934" y="1"/>
                  </a:moveTo>
                  <a:cubicBezTo>
                    <a:pt x="2824" y="1"/>
                    <a:pt x="360" y="64"/>
                    <a:pt x="363" y="252"/>
                  </a:cubicBezTo>
                  <a:cubicBezTo>
                    <a:pt x="363" y="252"/>
                    <a:pt x="1" y="8514"/>
                    <a:pt x="291" y="9136"/>
                  </a:cubicBezTo>
                  <a:cubicBezTo>
                    <a:pt x="470" y="9520"/>
                    <a:pt x="7202" y="9594"/>
                    <a:pt x="12468" y="9594"/>
                  </a:cubicBezTo>
                  <a:cubicBezTo>
                    <a:pt x="15737" y="9594"/>
                    <a:pt x="18442" y="9565"/>
                    <a:pt x="18664" y="9565"/>
                  </a:cubicBezTo>
                  <a:cubicBezTo>
                    <a:pt x="19244" y="9565"/>
                    <a:pt x="18844" y="367"/>
                    <a:pt x="18458" y="252"/>
                  </a:cubicBezTo>
                  <a:cubicBezTo>
                    <a:pt x="18215" y="180"/>
                    <a:pt x="11161" y="1"/>
                    <a:pt x="5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101"/>
            <p:cNvSpPr/>
            <p:nvPr/>
          </p:nvSpPr>
          <p:spPr>
            <a:xfrm>
              <a:off x="7352524" y="2708264"/>
              <a:ext cx="591085" cy="325878"/>
            </a:xfrm>
            <a:custGeom>
              <a:rect b="b" l="l" r="r" t="t"/>
              <a:pathLst>
                <a:path extrusionOk="0" h="10302" w="18686">
                  <a:moveTo>
                    <a:pt x="14451" y="0"/>
                  </a:moveTo>
                  <a:cubicBezTo>
                    <a:pt x="14404" y="0"/>
                    <a:pt x="14357" y="2"/>
                    <a:pt x="14309" y="6"/>
                  </a:cubicBezTo>
                  <a:cubicBezTo>
                    <a:pt x="11478" y="234"/>
                    <a:pt x="2404" y="2218"/>
                    <a:pt x="1518" y="3107"/>
                  </a:cubicBezTo>
                  <a:cubicBezTo>
                    <a:pt x="632" y="3998"/>
                    <a:pt x="0" y="7443"/>
                    <a:pt x="882" y="10301"/>
                  </a:cubicBezTo>
                  <a:cubicBezTo>
                    <a:pt x="882" y="10301"/>
                    <a:pt x="18430" y="6955"/>
                    <a:pt x="18559" y="6683"/>
                  </a:cubicBezTo>
                  <a:cubicBezTo>
                    <a:pt x="18686" y="6415"/>
                    <a:pt x="17190" y="0"/>
                    <a:pt x="14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101"/>
            <p:cNvSpPr/>
            <p:nvPr/>
          </p:nvSpPr>
          <p:spPr>
            <a:xfrm>
              <a:off x="7405288" y="3451311"/>
              <a:ext cx="603169" cy="40964"/>
            </a:xfrm>
            <a:custGeom>
              <a:rect b="b" l="l" r="r" t="t"/>
              <a:pathLst>
                <a:path extrusionOk="0" h="1295" w="19068">
                  <a:moveTo>
                    <a:pt x="14154" y="0"/>
                  </a:moveTo>
                  <a:cubicBezTo>
                    <a:pt x="8560" y="0"/>
                    <a:pt x="169" y="69"/>
                    <a:pt x="169" y="69"/>
                  </a:cubicBezTo>
                  <a:lnTo>
                    <a:pt x="0" y="1295"/>
                  </a:lnTo>
                  <a:lnTo>
                    <a:pt x="19067" y="1295"/>
                  </a:lnTo>
                  <a:cubicBezTo>
                    <a:pt x="19067" y="1295"/>
                    <a:pt x="19052" y="222"/>
                    <a:pt x="19050" y="69"/>
                  </a:cubicBezTo>
                  <a:cubicBezTo>
                    <a:pt x="19050" y="17"/>
                    <a:pt x="16952" y="0"/>
                    <a:pt x="141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101"/>
            <p:cNvSpPr/>
            <p:nvPr/>
          </p:nvSpPr>
          <p:spPr>
            <a:xfrm>
              <a:off x="7405288" y="3517487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4" y="0"/>
                  </a:moveTo>
                  <a:cubicBezTo>
                    <a:pt x="8560" y="0"/>
                    <a:pt x="169" y="20"/>
                    <a:pt x="169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2" y="66"/>
                    <a:pt x="19050" y="20"/>
                  </a:cubicBezTo>
                  <a:cubicBezTo>
                    <a:pt x="19050" y="5"/>
                    <a:pt x="16952" y="0"/>
                    <a:pt x="141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101"/>
            <p:cNvSpPr/>
            <p:nvPr/>
          </p:nvSpPr>
          <p:spPr>
            <a:xfrm>
              <a:off x="7405288" y="3558387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4" y="0"/>
                  </a:moveTo>
                  <a:cubicBezTo>
                    <a:pt x="8560" y="0"/>
                    <a:pt x="169" y="20"/>
                    <a:pt x="169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2" y="65"/>
                    <a:pt x="19050" y="20"/>
                  </a:cubicBezTo>
                  <a:cubicBezTo>
                    <a:pt x="19050" y="5"/>
                    <a:pt x="16952" y="0"/>
                    <a:pt x="141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101"/>
            <p:cNvSpPr/>
            <p:nvPr/>
          </p:nvSpPr>
          <p:spPr>
            <a:xfrm>
              <a:off x="7404370" y="3601408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5" y="1"/>
                  </a:moveTo>
                  <a:cubicBezTo>
                    <a:pt x="8561" y="1"/>
                    <a:pt x="170" y="20"/>
                    <a:pt x="170" y="20"/>
                  </a:cubicBezTo>
                  <a:lnTo>
                    <a:pt x="1" y="377"/>
                  </a:lnTo>
                  <a:lnTo>
                    <a:pt x="19068" y="377"/>
                  </a:lnTo>
                  <a:cubicBezTo>
                    <a:pt x="19068" y="377"/>
                    <a:pt x="19052" y="65"/>
                    <a:pt x="19050" y="20"/>
                  </a:cubicBezTo>
                  <a:cubicBezTo>
                    <a:pt x="19050" y="6"/>
                    <a:pt x="16952" y="1"/>
                    <a:pt x="141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101"/>
            <p:cNvSpPr/>
            <p:nvPr/>
          </p:nvSpPr>
          <p:spPr>
            <a:xfrm>
              <a:off x="7363121" y="2855039"/>
              <a:ext cx="567645" cy="127226"/>
            </a:xfrm>
            <a:custGeom>
              <a:rect b="b" l="l" r="r" t="t"/>
              <a:pathLst>
                <a:path extrusionOk="0" h="4022" w="17945">
                  <a:moveTo>
                    <a:pt x="17855" y="1"/>
                  </a:moveTo>
                  <a:cubicBezTo>
                    <a:pt x="17649" y="1"/>
                    <a:pt x="88" y="3641"/>
                    <a:pt x="88" y="3641"/>
                  </a:cubicBezTo>
                  <a:lnTo>
                    <a:pt x="0" y="4022"/>
                  </a:lnTo>
                  <a:lnTo>
                    <a:pt x="17945" y="347"/>
                  </a:lnTo>
                  <a:cubicBezTo>
                    <a:pt x="17945" y="347"/>
                    <a:pt x="17867" y="44"/>
                    <a:pt x="17857" y="1"/>
                  </a:cubicBezTo>
                  <a:cubicBezTo>
                    <a:pt x="17857" y="1"/>
                    <a:pt x="17857" y="1"/>
                    <a:pt x="17855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101"/>
            <p:cNvSpPr/>
            <p:nvPr/>
          </p:nvSpPr>
          <p:spPr>
            <a:xfrm>
              <a:off x="7353379" y="2809931"/>
              <a:ext cx="555846" cy="124790"/>
            </a:xfrm>
            <a:custGeom>
              <a:rect b="b" l="l" r="r" t="t"/>
              <a:pathLst>
                <a:path extrusionOk="0" h="3945" w="17572">
                  <a:moveTo>
                    <a:pt x="17482" y="0"/>
                  </a:moveTo>
                  <a:cubicBezTo>
                    <a:pt x="17270" y="0"/>
                    <a:pt x="85" y="3565"/>
                    <a:pt x="85" y="3565"/>
                  </a:cubicBezTo>
                  <a:lnTo>
                    <a:pt x="0" y="3944"/>
                  </a:lnTo>
                  <a:lnTo>
                    <a:pt x="0" y="3944"/>
                  </a:lnTo>
                  <a:lnTo>
                    <a:pt x="17571" y="347"/>
                  </a:lnTo>
                  <a:cubicBezTo>
                    <a:pt x="17571" y="347"/>
                    <a:pt x="17494" y="44"/>
                    <a:pt x="17484" y="1"/>
                  </a:cubicBezTo>
                  <a:cubicBezTo>
                    <a:pt x="17484" y="1"/>
                    <a:pt x="17483" y="0"/>
                    <a:pt x="17482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101"/>
            <p:cNvSpPr/>
            <p:nvPr/>
          </p:nvSpPr>
          <p:spPr>
            <a:xfrm>
              <a:off x="7359800" y="2770611"/>
              <a:ext cx="534811" cy="120425"/>
            </a:xfrm>
            <a:custGeom>
              <a:rect b="b" l="l" r="r" t="t"/>
              <a:pathLst>
                <a:path extrusionOk="0" h="3807" w="16907">
                  <a:moveTo>
                    <a:pt x="16819" y="1"/>
                  </a:moveTo>
                  <a:cubicBezTo>
                    <a:pt x="16604" y="1"/>
                    <a:pt x="80" y="3427"/>
                    <a:pt x="80" y="3427"/>
                  </a:cubicBezTo>
                  <a:lnTo>
                    <a:pt x="1" y="3807"/>
                  </a:lnTo>
                  <a:lnTo>
                    <a:pt x="16907" y="346"/>
                  </a:lnTo>
                  <a:cubicBezTo>
                    <a:pt x="16907" y="346"/>
                    <a:pt x="16831" y="42"/>
                    <a:pt x="16821" y="1"/>
                  </a:cubicBezTo>
                  <a:cubicBezTo>
                    <a:pt x="16821" y="1"/>
                    <a:pt x="16820" y="1"/>
                    <a:pt x="16819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101"/>
            <p:cNvSpPr/>
            <p:nvPr/>
          </p:nvSpPr>
          <p:spPr>
            <a:xfrm>
              <a:off x="7382101" y="2724681"/>
              <a:ext cx="484578" cy="110208"/>
            </a:xfrm>
            <a:custGeom>
              <a:rect b="b" l="l" r="r" t="t"/>
              <a:pathLst>
                <a:path extrusionOk="0" h="3484" w="15319">
                  <a:moveTo>
                    <a:pt x="15233" y="1"/>
                  </a:moveTo>
                  <a:cubicBezTo>
                    <a:pt x="15013" y="1"/>
                    <a:pt x="65" y="3107"/>
                    <a:pt x="65" y="3107"/>
                  </a:cubicBezTo>
                  <a:lnTo>
                    <a:pt x="0" y="3483"/>
                  </a:lnTo>
                  <a:lnTo>
                    <a:pt x="15319" y="346"/>
                  </a:lnTo>
                  <a:cubicBezTo>
                    <a:pt x="15319" y="346"/>
                    <a:pt x="15245" y="44"/>
                    <a:pt x="15235" y="1"/>
                  </a:cubicBezTo>
                  <a:cubicBezTo>
                    <a:pt x="15235" y="1"/>
                    <a:pt x="15235" y="1"/>
                    <a:pt x="15233" y="1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101"/>
            <p:cNvSpPr/>
            <p:nvPr/>
          </p:nvSpPr>
          <p:spPr>
            <a:xfrm>
              <a:off x="7405288" y="3647844"/>
              <a:ext cx="603169" cy="11925"/>
            </a:xfrm>
            <a:custGeom>
              <a:rect b="b" l="l" r="r" t="t"/>
              <a:pathLst>
                <a:path extrusionOk="0" h="377" w="19068">
                  <a:moveTo>
                    <a:pt x="14154" y="0"/>
                  </a:moveTo>
                  <a:cubicBezTo>
                    <a:pt x="8560" y="0"/>
                    <a:pt x="169" y="20"/>
                    <a:pt x="169" y="20"/>
                  </a:cubicBezTo>
                  <a:lnTo>
                    <a:pt x="0" y="377"/>
                  </a:lnTo>
                  <a:lnTo>
                    <a:pt x="19067" y="377"/>
                  </a:lnTo>
                  <a:cubicBezTo>
                    <a:pt x="19067" y="377"/>
                    <a:pt x="19052" y="64"/>
                    <a:pt x="19050" y="20"/>
                  </a:cubicBezTo>
                  <a:cubicBezTo>
                    <a:pt x="19050" y="5"/>
                    <a:pt x="16952" y="0"/>
                    <a:pt x="14154" y="0"/>
                  </a:cubicBezTo>
                  <a:close/>
                </a:path>
              </a:pathLst>
            </a:custGeom>
            <a:solidFill>
              <a:srgbClr val="42394A">
                <a:alpha val="17859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101"/>
            <p:cNvSpPr/>
            <p:nvPr/>
          </p:nvSpPr>
          <p:spPr>
            <a:xfrm>
              <a:off x="7384853" y="3428979"/>
              <a:ext cx="633093" cy="285989"/>
            </a:xfrm>
            <a:custGeom>
              <a:rect b="b" l="l" r="r" t="t"/>
              <a:pathLst>
                <a:path extrusionOk="0" h="9041" w="20014">
                  <a:moveTo>
                    <a:pt x="19713" y="0"/>
                  </a:moveTo>
                  <a:lnTo>
                    <a:pt x="18929" y="108"/>
                  </a:lnTo>
                  <a:cubicBezTo>
                    <a:pt x="18929" y="108"/>
                    <a:pt x="18929" y="8172"/>
                    <a:pt x="18767" y="8252"/>
                  </a:cubicBezTo>
                  <a:cubicBezTo>
                    <a:pt x="18729" y="8271"/>
                    <a:pt x="17753" y="8279"/>
                    <a:pt x="16280" y="8279"/>
                  </a:cubicBezTo>
                  <a:cubicBezTo>
                    <a:pt x="11493" y="8279"/>
                    <a:pt x="1459" y="8195"/>
                    <a:pt x="1335" y="8133"/>
                  </a:cubicBezTo>
                  <a:cubicBezTo>
                    <a:pt x="1175" y="8052"/>
                    <a:pt x="1335" y="109"/>
                    <a:pt x="1335" y="109"/>
                  </a:cubicBezTo>
                  <a:lnTo>
                    <a:pt x="369" y="0"/>
                  </a:lnTo>
                  <a:lnTo>
                    <a:pt x="369" y="0"/>
                  </a:lnTo>
                  <a:cubicBezTo>
                    <a:pt x="369" y="0"/>
                    <a:pt x="1" y="8682"/>
                    <a:pt x="646" y="8889"/>
                  </a:cubicBezTo>
                  <a:cubicBezTo>
                    <a:pt x="966" y="8992"/>
                    <a:pt x="5530" y="9041"/>
                    <a:pt x="10113" y="9041"/>
                  </a:cubicBezTo>
                  <a:cubicBezTo>
                    <a:pt x="14827" y="9041"/>
                    <a:pt x="19561" y="8989"/>
                    <a:pt x="19713" y="8889"/>
                  </a:cubicBezTo>
                  <a:cubicBezTo>
                    <a:pt x="20014" y="8695"/>
                    <a:pt x="19713" y="0"/>
                    <a:pt x="19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101"/>
            <p:cNvSpPr/>
            <p:nvPr/>
          </p:nvSpPr>
          <p:spPr>
            <a:xfrm>
              <a:off x="7395355" y="3428979"/>
              <a:ext cx="613101" cy="33088"/>
            </a:xfrm>
            <a:custGeom>
              <a:rect b="b" l="l" r="r" t="t"/>
              <a:pathLst>
                <a:path extrusionOk="0" h="1046" w="19382">
                  <a:moveTo>
                    <a:pt x="37" y="0"/>
                  </a:moveTo>
                  <a:lnTo>
                    <a:pt x="1" y="947"/>
                  </a:lnTo>
                  <a:lnTo>
                    <a:pt x="18919" y="1045"/>
                  </a:lnTo>
                  <a:lnTo>
                    <a:pt x="193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101"/>
            <p:cNvSpPr/>
            <p:nvPr/>
          </p:nvSpPr>
          <p:spPr>
            <a:xfrm>
              <a:off x="7535550" y="3445491"/>
              <a:ext cx="35492" cy="264226"/>
            </a:xfrm>
            <a:custGeom>
              <a:rect b="b" l="l" r="r" t="t"/>
              <a:pathLst>
                <a:path extrusionOk="0" h="8353" w="1122">
                  <a:moveTo>
                    <a:pt x="0" y="1"/>
                  </a:moveTo>
                  <a:lnTo>
                    <a:pt x="0" y="8353"/>
                  </a:lnTo>
                  <a:lnTo>
                    <a:pt x="960" y="8353"/>
                  </a:lnTo>
                  <a:lnTo>
                    <a:pt x="11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101"/>
            <p:cNvSpPr/>
            <p:nvPr/>
          </p:nvSpPr>
          <p:spPr>
            <a:xfrm>
              <a:off x="7860068" y="3445491"/>
              <a:ext cx="35523" cy="264226"/>
            </a:xfrm>
            <a:custGeom>
              <a:rect b="b" l="l" r="r" t="t"/>
              <a:pathLst>
                <a:path extrusionOk="0" h="8353" w="1123">
                  <a:moveTo>
                    <a:pt x="1" y="1"/>
                  </a:moveTo>
                  <a:lnTo>
                    <a:pt x="1" y="8353"/>
                  </a:lnTo>
                  <a:lnTo>
                    <a:pt x="960" y="8353"/>
                  </a:lnTo>
                  <a:lnTo>
                    <a:pt x="11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101"/>
            <p:cNvSpPr/>
            <p:nvPr/>
          </p:nvSpPr>
          <p:spPr>
            <a:xfrm>
              <a:off x="7337341" y="2706745"/>
              <a:ext cx="616517" cy="349761"/>
            </a:xfrm>
            <a:custGeom>
              <a:rect b="b" l="l" r="r" t="t"/>
              <a:pathLst>
                <a:path extrusionOk="0" h="11057" w="19490">
                  <a:moveTo>
                    <a:pt x="15306" y="0"/>
                  </a:moveTo>
                  <a:cubicBezTo>
                    <a:pt x="14872" y="0"/>
                    <a:pt x="14551" y="103"/>
                    <a:pt x="14551" y="103"/>
                  </a:cubicBezTo>
                  <a:cubicBezTo>
                    <a:pt x="16947" y="1291"/>
                    <a:pt x="17835" y="6288"/>
                    <a:pt x="17835" y="6288"/>
                  </a:cubicBezTo>
                  <a:lnTo>
                    <a:pt x="1640" y="9523"/>
                  </a:lnTo>
                  <a:cubicBezTo>
                    <a:pt x="1107" y="5703"/>
                    <a:pt x="2521" y="2848"/>
                    <a:pt x="2521" y="2848"/>
                  </a:cubicBezTo>
                  <a:lnTo>
                    <a:pt x="2521" y="2848"/>
                  </a:lnTo>
                  <a:cubicBezTo>
                    <a:pt x="1511" y="3137"/>
                    <a:pt x="847" y="4060"/>
                    <a:pt x="423" y="5691"/>
                  </a:cubicBezTo>
                  <a:cubicBezTo>
                    <a:pt x="1" y="7325"/>
                    <a:pt x="520" y="11056"/>
                    <a:pt x="520" y="11056"/>
                  </a:cubicBezTo>
                  <a:lnTo>
                    <a:pt x="19490" y="7172"/>
                  </a:lnTo>
                  <a:cubicBezTo>
                    <a:pt x="18499" y="2895"/>
                    <a:pt x="17571" y="1663"/>
                    <a:pt x="17106" y="940"/>
                  </a:cubicBezTo>
                  <a:cubicBezTo>
                    <a:pt x="16610" y="169"/>
                    <a:pt x="15864" y="0"/>
                    <a:pt x="153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101"/>
            <p:cNvSpPr/>
            <p:nvPr/>
          </p:nvSpPr>
          <p:spPr>
            <a:xfrm>
              <a:off x="7649680" y="3398200"/>
              <a:ext cx="115459" cy="76994"/>
            </a:xfrm>
            <a:custGeom>
              <a:rect b="b" l="l" r="r" t="t"/>
              <a:pathLst>
                <a:path extrusionOk="0" h="2434" w="3650">
                  <a:moveTo>
                    <a:pt x="1" y="1"/>
                  </a:moveTo>
                  <a:lnTo>
                    <a:pt x="1" y="2434"/>
                  </a:lnTo>
                  <a:lnTo>
                    <a:pt x="3649" y="2434"/>
                  </a:lnTo>
                  <a:lnTo>
                    <a:pt x="36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101"/>
            <p:cNvSpPr/>
            <p:nvPr/>
          </p:nvSpPr>
          <p:spPr>
            <a:xfrm>
              <a:off x="7696718" y="3414618"/>
              <a:ext cx="30778" cy="47955"/>
            </a:xfrm>
            <a:custGeom>
              <a:rect b="b" l="l" r="r" t="t"/>
              <a:pathLst>
                <a:path extrusionOk="0" h="1516" w="973">
                  <a:moveTo>
                    <a:pt x="457" y="0"/>
                  </a:moveTo>
                  <a:cubicBezTo>
                    <a:pt x="203" y="0"/>
                    <a:pt x="0" y="194"/>
                    <a:pt x="0" y="433"/>
                  </a:cubicBezTo>
                  <a:cubicBezTo>
                    <a:pt x="0" y="587"/>
                    <a:pt x="89" y="723"/>
                    <a:pt x="222" y="799"/>
                  </a:cubicBezTo>
                  <a:cubicBezTo>
                    <a:pt x="136" y="1114"/>
                    <a:pt x="36" y="1492"/>
                    <a:pt x="53" y="1499"/>
                  </a:cubicBezTo>
                  <a:cubicBezTo>
                    <a:pt x="72" y="1506"/>
                    <a:pt x="385" y="1515"/>
                    <a:pt x="639" y="1515"/>
                  </a:cubicBezTo>
                  <a:cubicBezTo>
                    <a:pt x="811" y="1515"/>
                    <a:pt x="957" y="1511"/>
                    <a:pt x="965" y="1499"/>
                  </a:cubicBezTo>
                  <a:cubicBezTo>
                    <a:pt x="972" y="1485"/>
                    <a:pt x="832" y="1121"/>
                    <a:pt x="682" y="805"/>
                  </a:cubicBezTo>
                  <a:cubicBezTo>
                    <a:pt x="819" y="729"/>
                    <a:pt x="912" y="592"/>
                    <a:pt x="912" y="433"/>
                  </a:cubicBezTo>
                  <a:cubicBezTo>
                    <a:pt x="912" y="194"/>
                    <a:pt x="709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85" name="Google Shape;17385;p101"/>
          <p:cNvSpPr txBox="1"/>
          <p:nvPr>
            <p:ph idx="1" type="subTitle"/>
          </p:nvPr>
        </p:nvSpPr>
        <p:spPr>
          <a:xfrm rot="-204">
            <a:off x="3375550" y="3537192"/>
            <a:ext cx="5048400" cy="42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Jason St John, ITI 695, Assignment 1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Omnidoc 2</a:t>
            </a:r>
            <a:endParaRPr/>
          </a:p>
        </p:txBody>
      </p:sp>
      <p:sp>
        <p:nvSpPr>
          <p:cNvPr id="17386" name="Google Shape;17386;p101"/>
          <p:cNvSpPr txBox="1"/>
          <p:nvPr>
            <p:ph type="ctrTitle"/>
          </p:nvPr>
        </p:nvSpPr>
        <p:spPr>
          <a:xfrm>
            <a:off x="3375550" y="1099175"/>
            <a:ext cx="5048400" cy="2518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4900">
                <a:solidFill>
                  <a:schemeClr val="lt1"/>
                </a:solidFill>
              </a:rPr>
              <a:t>Land Ho!</a:t>
            </a:r>
            <a:endParaRPr sz="4900"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/>
              <a:t>(Understanding the relationship between fractions and decimals.)</a:t>
            </a:r>
            <a:endParaRPr sz="24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390" name="Shape 17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1" name="Google Shape;17391;p102"/>
          <p:cNvSpPr/>
          <p:nvPr/>
        </p:nvSpPr>
        <p:spPr>
          <a:xfrm>
            <a:off x="3529850" y="3919825"/>
            <a:ext cx="2124600" cy="766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392" name="Google Shape;17392;p102"/>
          <p:cNvSpPr/>
          <p:nvPr/>
        </p:nvSpPr>
        <p:spPr>
          <a:xfrm>
            <a:off x="968200" y="3973600"/>
            <a:ext cx="2238900" cy="7212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393" name="Google Shape;17393;p102"/>
          <p:cNvSpPr/>
          <p:nvPr/>
        </p:nvSpPr>
        <p:spPr>
          <a:xfrm>
            <a:off x="6242275" y="1990650"/>
            <a:ext cx="2074800" cy="834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394" name="Google Shape;17394;p102"/>
          <p:cNvSpPr/>
          <p:nvPr/>
        </p:nvSpPr>
        <p:spPr>
          <a:xfrm>
            <a:off x="3502950" y="2104475"/>
            <a:ext cx="2124600" cy="7212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395" name="Google Shape;17395;p102"/>
          <p:cNvSpPr/>
          <p:nvPr/>
        </p:nvSpPr>
        <p:spPr>
          <a:xfrm>
            <a:off x="705975" y="2084300"/>
            <a:ext cx="2333100" cy="6723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396" name="Google Shape;17396;p102"/>
          <p:cNvSpPr txBox="1"/>
          <p:nvPr>
            <p:ph idx="2" type="title"/>
          </p:nvPr>
        </p:nvSpPr>
        <p:spPr>
          <a:xfrm>
            <a:off x="720000" y="1990652"/>
            <a:ext cx="2336400" cy="44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/>
              <a:t>Fraction </a:t>
            </a:r>
            <a:r>
              <a:rPr lang="en" sz="1700"/>
              <a:t>Equivalence</a:t>
            </a:r>
            <a:endParaRPr sz="1700"/>
          </a:p>
        </p:txBody>
      </p:sp>
      <p:sp>
        <p:nvSpPr>
          <p:cNvPr id="17397" name="Google Shape;17397;p102"/>
          <p:cNvSpPr txBox="1"/>
          <p:nvPr>
            <p:ph idx="1" type="subTitle"/>
          </p:nvPr>
        </p:nvSpPr>
        <p:spPr>
          <a:xfrm>
            <a:off x="720000" y="2257978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 of prior knowledge with fractions.</a:t>
            </a:r>
            <a:endParaRPr/>
          </a:p>
        </p:txBody>
      </p:sp>
      <p:sp>
        <p:nvSpPr>
          <p:cNvPr id="17398" name="Google Shape;17398;p102"/>
          <p:cNvSpPr txBox="1"/>
          <p:nvPr>
            <p:ph idx="18" type="title"/>
          </p:nvPr>
        </p:nvSpPr>
        <p:spPr>
          <a:xfrm>
            <a:off x="720013" y="176225"/>
            <a:ext cx="7704000" cy="63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Docking Station (Navigation Menu)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If you get lost at sea, click the ship to return to the dock.</a:t>
            </a:r>
            <a:endParaRPr sz="2000"/>
          </a:p>
        </p:txBody>
      </p:sp>
      <p:sp>
        <p:nvSpPr>
          <p:cNvPr id="17399" name="Google Shape;17399;p102"/>
          <p:cNvSpPr txBox="1"/>
          <p:nvPr>
            <p:ph idx="4" type="title"/>
          </p:nvPr>
        </p:nvSpPr>
        <p:spPr>
          <a:xfrm>
            <a:off x="3403800" y="3845927"/>
            <a:ext cx="2336400" cy="44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Skill Check</a:t>
            </a:r>
            <a:endParaRPr/>
          </a:p>
        </p:txBody>
      </p:sp>
      <p:sp>
        <p:nvSpPr>
          <p:cNvPr id="17400" name="Google Shape;17400;p102"/>
          <p:cNvSpPr txBox="1"/>
          <p:nvPr>
            <p:ph idx="5" type="subTitle"/>
          </p:nvPr>
        </p:nvSpPr>
        <p:spPr>
          <a:xfrm>
            <a:off x="3403800" y="4141428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Practicing our skills from this lesson. </a:t>
            </a:r>
            <a:endParaRPr/>
          </a:p>
        </p:txBody>
      </p:sp>
      <p:sp>
        <p:nvSpPr>
          <p:cNvPr id="17401" name="Google Shape;17401;p102"/>
          <p:cNvSpPr txBox="1"/>
          <p:nvPr>
            <p:ph idx="7" type="title"/>
          </p:nvPr>
        </p:nvSpPr>
        <p:spPr>
          <a:xfrm>
            <a:off x="3403800" y="1990652"/>
            <a:ext cx="2336400" cy="44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Equivalence</a:t>
            </a:r>
            <a:r>
              <a:rPr lang="en" sz="1200"/>
              <a:t> Matching Game</a:t>
            </a:r>
            <a:endParaRPr sz="1200"/>
          </a:p>
        </p:txBody>
      </p:sp>
      <p:sp>
        <p:nvSpPr>
          <p:cNvPr id="17402" name="Google Shape;17402;p102"/>
          <p:cNvSpPr txBox="1"/>
          <p:nvPr>
            <p:ph idx="8" type="subTitle"/>
          </p:nvPr>
        </p:nvSpPr>
        <p:spPr>
          <a:xfrm>
            <a:off x="3403800" y="2286253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Fraction </a:t>
            </a:r>
            <a:r>
              <a:rPr lang="en"/>
              <a:t>equivalence</a:t>
            </a:r>
            <a:r>
              <a:rPr lang="en"/>
              <a:t> practice. </a:t>
            </a:r>
            <a:endParaRPr/>
          </a:p>
        </p:txBody>
      </p:sp>
      <p:sp>
        <p:nvSpPr>
          <p:cNvPr id="17403" name="Google Shape;17403;p102"/>
          <p:cNvSpPr txBox="1"/>
          <p:nvPr>
            <p:ph idx="13" type="title"/>
          </p:nvPr>
        </p:nvSpPr>
        <p:spPr>
          <a:xfrm>
            <a:off x="6111475" y="1990652"/>
            <a:ext cx="2336400" cy="44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Tenths and Hundredths</a:t>
            </a:r>
            <a:endParaRPr sz="1500"/>
          </a:p>
        </p:txBody>
      </p:sp>
      <p:sp>
        <p:nvSpPr>
          <p:cNvPr id="17404" name="Google Shape;17404;p102"/>
          <p:cNvSpPr txBox="1"/>
          <p:nvPr>
            <p:ph idx="14" type="subTitle"/>
          </p:nvPr>
        </p:nvSpPr>
        <p:spPr>
          <a:xfrm>
            <a:off x="6152025" y="2324100"/>
            <a:ext cx="2182500" cy="44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Review of tenths and hundredths.</a:t>
            </a:r>
            <a:endParaRPr/>
          </a:p>
        </p:txBody>
      </p:sp>
      <p:sp>
        <p:nvSpPr>
          <p:cNvPr id="17405" name="Google Shape;17405;p102"/>
          <p:cNvSpPr/>
          <p:nvPr/>
        </p:nvSpPr>
        <p:spPr>
          <a:xfrm>
            <a:off x="1865050" y="1388019"/>
            <a:ext cx="44899" cy="25328"/>
          </a:xfrm>
          <a:custGeom>
            <a:rect b="b" l="l" r="r" t="t"/>
            <a:pathLst>
              <a:path extrusionOk="0" h="685" w="1150">
                <a:moveTo>
                  <a:pt x="0" y="1"/>
                </a:moveTo>
                <a:lnTo>
                  <a:pt x="0" y="684"/>
                </a:lnTo>
                <a:lnTo>
                  <a:pt x="1149" y="684"/>
                </a:lnTo>
                <a:lnTo>
                  <a:pt x="1149" y="1"/>
                </a:lnTo>
                <a:close/>
              </a:path>
            </a:pathLst>
          </a:custGeom>
          <a:solidFill>
            <a:srgbClr val="42394A">
              <a:alpha val="17859"/>
            </a:srgbClr>
          </a:solidFill>
          <a:ln>
            <a:noFill/>
          </a:ln>
        </p:spPr>
        <p:txBody>
          <a:bodyPr anchorCtr="0" anchor="ctr" bIns="142775" lIns="142775" spcFirstLastPara="1" rIns="142775" wrap="square" tIns="1427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descr="a cartoon illustration of a pirate ship with a green penguin on the deck (Provided by Tenor)" id="17406" name="Google Shape;17406;p102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434738" y="1174397"/>
            <a:ext cx="906925" cy="90692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 cartoon illustration of a pirate ship with a green penguin on the deck (Provided by Tenor)" id="17407" name="Google Shape;17407;p102">
            <a:hlinkClick action="ppaction://hlinksldjump" r:id="rId5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18538" y="2991422"/>
            <a:ext cx="906925" cy="90692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 cartoon illustration of a pirate ship with a green penguin on the deck (Provided by Tenor)" id="17408" name="Google Shape;17408;p102">
            <a:hlinkClick action="ppaction://hlinksldjump" r:id="rId6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956988" y="1174397"/>
            <a:ext cx="906925" cy="90692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a cartoon illustration of a pirate ship with a green penguin on the deck (Provided by Tenor)" id="17409" name="Google Shape;17409;p102">
            <a:hlinkClick action="ppaction://hlinksldjump" r:id="rId7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95875" y="1276859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10" name="Google Shape;17410;p102"/>
          <p:cNvSpPr txBox="1"/>
          <p:nvPr>
            <p:ph idx="4" type="title"/>
          </p:nvPr>
        </p:nvSpPr>
        <p:spPr>
          <a:xfrm>
            <a:off x="909700" y="3891827"/>
            <a:ext cx="2336400" cy="44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500"/>
              <a:t>Fractions and Decimals</a:t>
            </a:r>
            <a:endParaRPr sz="1500"/>
          </a:p>
        </p:txBody>
      </p:sp>
      <p:sp>
        <p:nvSpPr>
          <p:cNvPr id="17411" name="Google Shape;17411;p102"/>
          <p:cNvSpPr txBox="1"/>
          <p:nvPr>
            <p:ph idx="5" type="subTitle"/>
          </p:nvPr>
        </p:nvSpPr>
        <p:spPr>
          <a:xfrm>
            <a:off x="909700" y="4187328"/>
            <a:ext cx="2336400" cy="6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Equivalent fractions and decimals. </a:t>
            </a:r>
            <a:endParaRPr/>
          </a:p>
        </p:txBody>
      </p:sp>
      <p:pic>
        <p:nvPicPr>
          <p:cNvPr descr="a cartoon illustration of a pirate ship with a green penguin on the deck (Provided by Tenor)" id="17412" name="Google Shape;17412;p102">
            <a:hlinkClick action="ppaction://hlinksldjump" r:id="rId8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624438" y="3037322"/>
            <a:ext cx="906925" cy="906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13" name="Google Shape;17413;p102" title="omnidoc 2 road sign .mp4">
            <a:hlinkClick r:id="rId9"/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39850" y="3679496"/>
            <a:ext cx="2333101" cy="1309406"/>
          </a:xfrm>
          <a:prstGeom prst="rect">
            <a:avLst/>
          </a:prstGeom>
          <a:noFill/>
          <a:ln>
            <a:noFill/>
          </a:ln>
        </p:spPr>
      </p:pic>
      <p:sp>
        <p:nvSpPr>
          <p:cNvPr id="17414" name="Google Shape;17414;p102"/>
          <p:cNvSpPr/>
          <p:nvPr/>
        </p:nvSpPr>
        <p:spPr>
          <a:xfrm>
            <a:off x="6324600" y="3169925"/>
            <a:ext cx="2484000" cy="447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15" name="Google Shape;17415;p102"/>
          <p:cNvSpPr txBox="1"/>
          <p:nvPr/>
        </p:nvSpPr>
        <p:spPr>
          <a:xfrm>
            <a:off x="6370325" y="3200400"/>
            <a:ext cx="2407800" cy="36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Click down here for help!</a:t>
            </a:r>
            <a:endParaRPr sz="1000"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19" name="Shape 17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0" name="Google Shape;17420;p103"/>
          <p:cNvSpPr/>
          <p:nvPr/>
        </p:nvSpPr>
        <p:spPr>
          <a:xfrm>
            <a:off x="5489725" y="1417975"/>
            <a:ext cx="3399300" cy="11538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21" name="Google Shape;17421;p103"/>
          <p:cNvSpPr/>
          <p:nvPr/>
        </p:nvSpPr>
        <p:spPr>
          <a:xfrm>
            <a:off x="-1099925" y="4168700"/>
            <a:ext cx="6468654" cy="984825"/>
          </a:xfrm>
          <a:custGeom>
            <a:rect b="b" l="l" r="r" t="t"/>
            <a:pathLst>
              <a:path extrusionOk="0" h="2456" w="16267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22" name="Google Shape;17422;p103"/>
          <p:cNvSpPr txBox="1"/>
          <p:nvPr/>
        </p:nvSpPr>
        <p:spPr>
          <a:xfrm>
            <a:off x="1514050" y="284925"/>
            <a:ext cx="54267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Balsamiq Sans"/>
                <a:ea typeface="Balsamiq Sans"/>
                <a:cs typeface="Balsamiq Sans"/>
                <a:sym typeface="Balsamiq Sans"/>
              </a:rPr>
              <a:t>Fraction Equivalence </a:t>
            </a:r>
            <a:endParaRPr b="1" sz="3200">
              <a:solidFill>
                <a:schemeClr val="lt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a cartoon illustration of a pirate ship with a green penguin on the deck (Provided by Tenor)" id="17423" name="Google Shape;17423;p103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013" y="3897747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24" name="Google Shape;17424;p103"/>
          <p:cNvSpPr/>
          <p:nvPr/>
        </p:nvSpPr>
        <p:spPr>
          <a:xfrm>
            <a:off x="132525" y="1298725"/>
            <a:ext cx="5069100" cy="2598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25" name="Google Shape;17425;p103"/>
          <p:cNvSpPr/>
          <p:nvPr/>
        </p:nvSpPr>
        <p:spPr>
          <a:xfrm>
            <a:off x="5489725" y="2743950"/>
            <a:ext cx="3399300" cy="11538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26" name="Google Shape;17426;p103"/>
          <p:cNvSpPr txBox="1"/>
          <p:nvPr/>
        </p:nvSpPr>
        <p:spPr>
          <a:xfrm>
            <a:off x="261825" y="1298725"/>
            <a:ext cx="4810500" cy="259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Remember that fractions can be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equivalent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with one another!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If we draw a tape diagram of ⅕ and make a horizontal line across, what fraction do we have? 2/10! We can use multiplication and division for equivalence. What we do to the top we have to do to the bottom, so in this example we multiply ⅕ by 2/2 to get 2/10.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Example 1: Using multiplication, show how ⅓ is equivalent to 3/9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Example 2: Using division, show how 10/20 is equivalent to ½.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graphicFrame>
        <p:nvGraphicFramePr>
          <p:cNvPr id="17427" name="Google Shape;17427;p103"/>
          <p:cNvGraphicFramePr/>
          <p:nvPr/>
        </p:nvGraphicFramePr>
        <p:xfrm>
          <a:off x="5791125" y="15754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{4464B158-E87A-43E2-AFC7-20BD287767BC}</a:tableStyleId>
              </a:tblPr>
              <a:tblGrid>
                <a:gridCol w="559300"/>
                <a:gridCol w="559300"/>
                <a:gridCol w="559300"/>
                <a:gridCol w="559300"/>
                <a:gridCol w="559300"/>
              </a:tblGrid>
              <a:tr h="792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7428" name="Google Shape;17428;p103"/>
          <p:cNvGraphicFramePr/>
          <p:nvPr/>
        </p:nvGraphicFramePr>
        <p:xfrm>
          <a:off x="5791125" y="292461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{4464B158-E87A-43E2-AFC7-20BD287767BC}</a:tableStyleId>
              </a:tblPr>
              <a:tblGrid>
                <a:gridCol w="559300"/>
                <a:gridCol w="559300"/>
                <a:gridCol w="559300"/>
                <a:gridCol w="559300"/>
                <a:gridCol w="559300"/>
              </a:tblGrid>
              <a:tr h="7924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7429" name="Google Shape;17429;p103">
            <a:hlinkClick r:id="rId5"/>
          </p:cNvPr>
          <p:cNvSpPr/>
          <p:nvPr/>
        </p:nvSpPr>
        <p:spPr>
          <a:xfrm>
            <a:off x="5821675" y="1600200"/>
            <a:ext cx="528900" cy="7677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30" name="Google Shape;17430;p103"/>
          <p:cNvSpPr/>
          <p:nvPr/>
        </p:nvSpPr>
        <p:spPr>
          <a:xfrm>
            <a:off x="6350575" y="1587788"/>
            <a:ext cx="528900" cy="7677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31" name="Google Shape;17431;p103"/>
          <p:cNvSpPr/>
          <p:nvPr/>
        </p:nvSpPr>
        <p:spPr>
          <a:xfrm>
            <a:off x="6350575" y="2937000"/>
            <a:ext cx="528900" cy="7677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32" name="Google Shape;17432;p103">
            <a:hlinkClick r:id="rId6"/>
          </p:cNvPr>
          <p:cNvSpPr/>
          <p:nvPr/>
        </p:nvSpPr>
        <p:spPr>
          <a:xfrm>
            <a:off x="5821675" y="2937000"/>
            <a:ext cx="528900" cy="767700"/>
          </a:xfrm>
          <a:prstGeom prst="rect">
            <a:avLst/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cxnSp>
        <p:nvCxnSpPr>
          <p:cNvPr id="17433" name="Google Shape;17433;p103"/>
          <p:cNvCxnSpPr>
            <a:stCxn id="17432" idx="1"/>
            <a:endCxn id="17425" idx="3"/>
          </p:cNvCxnSpPr>
          <p:nvPr/>
        </p:nvCxnSpPr>
        <p:spPr>
          <a:xfrm>
            <a:off x="5821675" y="3320850"/>
            <a:ext cx="30675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434" name="Google Shape;17434;p103"/>
          <p:cNvSpPr/>
          <p:nvPr/>
        </p:nvSpPr>
        <p:spPr>
          <a:xfrm>
            <a:off x="5833075" y="4168700"/>
            <a:ext cx="2712600" cy="767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35" name="Google Shape;17435;p103"/>
          <p:cNvSpPr txBox="1"/>
          <p:nvPr/>
        </p:nvSpPr>
        <p:spPr>
          <a:xfrm>
            <a:off x="5928350" y="4221475"/>
            <a:ext cx="2560200" cy="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The shaded area stays the same, but the amount of equal parts increase! If they have the same amount shaded, they are equivalent! Click the shaded area for practice!</a:t>
            </a:r>
            <a:endParaRPr sz="900"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39" name="Shape 1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0" name="Google Shape;17440;p104"/>
          <p:cNvSpPr/>
          <p:nvPr/>
        </p:nvSpPr>
        <p:spPr>
          <a:xfrm>
            <a:off x="-1099925" y="4168700"/>
            <a:ext cx="6468654" cy="984825"/>
          </a:xfrm>
          <a:custGeom>
            <a:rect b="b" l="l" r="r" t="t"/>
            <a:pathLst>
              <a:path extrusionOk="0" h="2456" w="16267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41" name="Google Shape;17441;p104"/>
          <p:cNvSpPr txBox="1"/>
          <p:nvPr/>
        </p:nvSpPr>
        <p:spPr>
          <a:xfrm>
            <a:off x="1514050" y="284925"/>
            <a:ext cx="54267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Balsamiq Sans"/>
                <a:ea typeface="Balsamiq Sans"/>
                <a:cs typeface="Balsamiq Sans"/>
                <a:sym typeface="Balsamiq Sans"/>
              </a:rPr>
              <a:t>Equivalence Matching Game!</a:t>
            </a:r>
            <a:endParaRPr b="1" sz="3200">
              <a:solidFill>
                <a:schemeClr val="lt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a cartoon illustration of a pirate ship with a green penguin on the deck (Provided by Tenor)" id="17442" name="Google Shape;17442;p104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013" y="3897747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43" name="Google Shape;17443;p104"/>
          <p:cNvSpPr/>
          <p:nvPr/>
        </p:nvSpPr>
        <p:spPr>
          <a:xfrm>
            <a:off x="132525" y="1384563"/>
            <a:ext cx="5069100" cy="2598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44" name="Google Shape;17444;p104"/>
          <p:cNvSpPr/>
          <p:nvPr/>
        </p:nvSpPr>
        <p:spPr>
          <a:xfrm>
            <a:off x="5618925" y="1384575"/>
            <a:ext cx="2753100" cy="906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45" name="Google Shape;17445;p104"/>
          <p:cNvSpPr/>
          <p:nvPr/>
        </p:nvSpPr>
        <p:spPr>
          <a:xfrm>
            <a:off x="6205275" y="2779575"/>
            <a:ext cx="1580400" cy="1203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46" name="Google Shape;17446;p104"/>
          <p:cNvSpPr txBox="1"/>
          <p:nvPr/>
        </p:nvSpPr>
        <p:spPr>
          <a:xfrm>
            <a:off x="361125" y="1477625"/>
            <a:ext cx="4671300" cy="259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Now for some practice with equivalence!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AutoNum type="arabicPeriod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Click the picture of the tape diagram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AutoNum type="arabicPeriod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On Game 1,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click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Level 1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AutoNum type="arabicPeriod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One you complete Game 1 Level 1, go to Game 2 Level 1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AutoNum type="arabicPeriod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Have fun!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47" name="Google Shape;17447;p104"/>
          <p:cNvSpPr txBox="1"/>
          <p:nvPr/>
        </p:nvSpPr>
        <p:spPr>
          <a:xfrm>
            <a:off x="5718325" y="1477625"/>
            <a:ext cx="2594100" cy="72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Click Below to Play the Game!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If you beat level 1, try levels 2 and 3!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id="17448" name="Google Shape;17448;p104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376228" y="2924321"/>
            <a:ext cx="1278286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52" name="Shape 17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3" name="Google Shape;17453;p105"/>
          <p:cNvSpPr/>
          <p:nvPr/>
        </p:nvSpPr>
        <p:spPr>
          <a:xfrm>
            <a:off x="-1099925" y="4168700"/>
            <a:ext cx="6468654" cy="984825"/>
          </a:xfrm>
          <a:custGeom>
            <a:rect b="b" l="l" r="r" t="t"/>
            <a:pathLst>
              <a:path extrusionOk="0" h="2456" w="16267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54" name="Google Shape;17454;p105"/>
          <p:cNvSpPr txBox="1"/>
          <p:nvPr/>
        </p:nvSpPr>
        <p:spPr>
          <a:xfrm>
            <a:off x="1514050" y="284925"/>
            <a:ext cx="54267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Balsamiq Sans"/>
                <a:ea typeface="Balsamiq Sans"/>
                <a:cs typeface="Balsamiq Sans"/>
                <a:sym typeface="Balsamiq Sans"/>
              </a:rPr>
              <a:t>Remember tenths and hundredths? </a:t>
            </a:r>
            <a:endParaRPr b="1" sz="3200">
              <a:solidFill>
                <a:schemeClr val="lt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a cartoon illustration of a pirate ship with a green penguin on the deck (Provided by Tenor)" id="17455" name="Google Shape;17455;p105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013" y="3897747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56" name="Google Shape;17456;p105"/>
          <p:cNvSpPr/>
          <p:nvPr/>
        </p:nvSpPr>
        <p:spPr>
          <a:xfrm>
            <a:off x="182225" y="1119800"/>
            <a:ext cx="1361700" cy="11331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57" name="Google Shape;17457;p105"/>
          <p:cNvSpPr/>
          <p:nvPr/>
        </p:nvSpPr>
        <p:spPr>
          <a:xfrm>
            <a:off x="361175" y="2362175"/>
            <a:ext cx="1003800" cy="507000"/>
          </a:xfrm>
          <a:prstGeom prst="upArrow">
            <a:avLst>
              <a:gd fmla="val 50000" name="adj1"/>
              <a:gd fmla="val 50000" name="adj2"/>
            </a:avLst>
          </a:prstGeom>
          <a:solidFill>
            <a:schemeClr val="lt1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58" name="Google Shape;17458;p105"/>
          <p:cNvSpPr/>
          <p:nvPr/>
        </p:nvSpPr>
        <p:spPr>
          <a:xfrm>
            <a:off x="48125" y="3057950"/>
            <a:ext cx="1629900" cy="5070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59" name="Google Shape;17459;p105"/>
          <p:cNvSpPr/>
          <p:nvPr/>
        </p:nvSpPr>
        <p:spPr>
          <a:xfrm>
            <a:off x="2120350" y="1517375"/>
            <a:ext cx="5675100" cy="11331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60" name="Google Shape;17460;p105"/>
          <p:cNvSpPr/>
          <p:nvPr/>
        </p:nvSpPr>
        <p:spPr>
          <a:xfrm>
            <a:off x="2120350" y="2843038"/>
            <a:ext cx="5675100" cy="11331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61" name="Google Shape;17461;p105"/>
          <p:cNvSpPr txBox="1"/>
          <p:nvPr/>
        </p:nvSpPr>
        <p:spPr>
          <a:xfrm>
            <a:off x="112650" y="3097700"/>
            <a:ext cx="1510800" cy="42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Click above if you need more assistance! </a:t>
            </a:r>
            <a:endParaRPr sz="1000"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62" name="Google Shape;17462;p105"/>
          <p:cNvSpPr txBox="1"/>
          <p:nvPr/>
        </p:nvSpPr>
        <p:spPr>
          <a:xfrm>
            <a:off x="2279375" y="1636650"/>
            <a:ext cx="53670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Remember, the tenths place value is the FIRST place value after the decimal point.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In decimal form, write 3 tenths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In decimal form, write 9 tenths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63" name="Google Shape;17463;p105"/>
          <p:cNvSpPr txBox="1"/>
          <p:nvPr/>
        </p:nvSpPr>
        <p:spPr>
          <a:xfrm>
            <a:off x="2279375" y="2952388"/>
            <a:ext cx="53670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Remember, the hundredths place value is the SECOND place value after the decimal point, and right after tenths.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In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decimal form, write 64 hundredths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In decimal form, write 92 hundredths.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id="17464" name="Google Shape;17464;p105" title="Place Value: Tenths &amp; Hundredths- 4th grade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89000" y="1283800"/>
            <a:ext cx="1158100" cy="805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68" name="Shape 1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9" name="Google Shape;17469;p106"/>
          <p:cNvSpPr/>
          <p:nvPr/>
        </p:nvSpPr>
        <p:spPr>
          <a:xfrm>
            <a:off x="-1099925" y="4168700"/>
            <a:ext cx="6468654" cy="984825"/>
          </a:xfrm>
          <a:custGeom>
            <a:rect b="b" l="l" r="r" t="t"/>
            <a:pathLst>
              <a:path extrusionOk="0" h="2456" w="16267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70" name="Google Shape;17470;p106"/>
          <p:cNvSpPr txBox="1"/>
          <p:nvPr/>
        </p:nvSpPr>
        <p:spPr>
          <a:xfrm>
            <a:off x="1514050" y="284925"/>
            <a:ext cx="54267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Balsamiq Sans"/>
                <a:ea typeface="Balsamiq Sans"/>
                <a:cs typeface="Balsamiq Sans"/>
                <a:sym typeface="Balsamiq Sans"/>
              </a:rPr>
              <a:t>Fractions and Decimals can be Equivalent too! </a:t>
            </a:r>
            <a:endParaRPr b="1" sz="3200">
              <a:solidFill>
                <a:schemeClr val="lt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a cartoon illustration of a pirate ship with a green penguin on the deck (Provided by Tenor)" id="17471" name="Google Shape;17471;p106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013" y="3897747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72" name="Google Shape;17472;p106"/>
          <p:cNvSpPr/>
          <p:nvPr/>
        </p:nvSpPr>
        <p:spPr>
          <a:xfrm>
            <a:off x="212025" y="1398100"/>
            <a:ext cx="2216400" cy="2504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73" name="Google Shape;17473;p106"/>
          <p:cNvSpPr/>
          <p:nvPr/>
        </p:nvSpPr>
        <p:spPr>
          <a:xfrm>
            <a:off x="2607325" y="1431663"/>
            <a:ext cx="2216400" cy="2504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74" name="Google Shape;17474;p106"/>
          <p:cNvSpPr/>
          <p:nvPr/>
        </p:nvSpPr>
        <p:spPr>
          <a:xfrm>
            <a:off x="5002625" y="2331213"/>
            <a:ext cx="2216400" cy="705600"/>
          </a:xfrm>
          <a:prstGeom prst="rightArrow">
            <a:avLst>
              <a:gd fmla="val 50000" name="adj1"/>
              <a:gd fmla="val 50000" name="adj2"/>
            </a:avLst>
          </a:prstGeom>
          <a:solidFill>
            <a:schemeClr val="lt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Balsamiq Sans"/>
                <a:ea typeface="Balsamiq Sans"/>
                <a:cs typeface="Balsamiq Sans"/>
                <a:sym typeface="Balsamiq Sans"/>
              </a:rPr>
              <a:t>Click over here for practice!</a:t>
            </a:r>
            <a:endParaRPr sz="1200"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75" name="Google Shape;17475;p106"/>
          <p:cNvSpPr/>
          <p:nvPr/>
        </p:nvSpPr>
        <p:spPr>
          <a:xfrm>
            <a:off x="7338300" y="1893825"/>
            <a:ext cx="1679700" cy="15804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76" name="Google Shape;17476;p106"/>
          <p:cNvSpPr txBox="1"/>
          <p:nvPr/>
        </p:nvSpPr>
        <p:spPr>
          <a:xfrm>
            <a:off x="356175" y="1470788"/>
            <a:ext cx="1928100" cy="215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Decimals can be equivalent to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fractions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as well!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We </a:t>
            </a:r>
            <a:r>
              <a:rPr i="1"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convert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, or change the form from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fractions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to decimals, or decimals to fractions!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77" name="Google Shape;17477;p106"/>
          <p:cNvSpPr txBox="1"/>
          <p:nvPr/>
        </p:nvSpPr>
        <p:spPr>
          <a:xfrm>
            <a:off x="2751475" y="1494001"/>
            <a:ext cx="1928100" cy="235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For example, 3/10 is 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equivalent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to 0.3.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samiq Sans"/>
              <a:buChar char="●"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For example, 0.19 is equivalent to 19/100.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Treasure chest  ' Color  ' Illustrator Ver. 3 (Provided by Getty Images)" id="17478" name="Google Shape;17478;p106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542075" y="2015173"/>
            <a:ext cx="1276550" cy="1337702"/>
          </a:xfrm>
          <a:prstGeom prst="rect">
            <a:avLst/>
          </a:prstGeom>
          <a:noFill/>
          <a:ln>
            <a:noFill/>
          </a:ln>
        </p:spPr>
      </p:pic>
      <p:sp>
        <p:nvSpPr>
          <p:cNvPr id="17479" name="Google Shape;17479;p106"/>
          <p:cNvSpPr/>
          <p:nvPr/>
        </p:nvSpPr>
        <p:spPr>
          <a:xfrm>
            <a:off x="7507650" y="3849600"/>
            <a:ext cx="1341000" cy="11124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80" name="Google Shape;17480;p106"/>
          <p:cNvSpPr/>
          <p:nvPr/>
        </p:nvSpPr>
        <p:spPr>
          <a:xfrm>
            <a:off x="5121900" y="4052988"/>
            <a:ext cx="2216400" cy="705600"/>
          </a:xfrm>
          <a:prstGeom prst="rightArrow">
            <a:avLst>
              <a:gd fmla="val 50000" name="adj1"/>
              <a:gd fmla="val 50000" name="adj2"/>
            </a:avLst>
          </a:prstGeom>
          <a:solidFill>
            <a:schemeClr val="lt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Balsamiq Sans"/>
                <a:ea typeface="Balsamiq Sans"/>
                <a:cs typeface="Balsamiq Sans"/>
                <a:sym typeface="Balsamiq Sans"/>
              </a:rPr>
              <a:t>Click over here for MORE practice!</a:t>
            </a:r>
            <a:endParaRPr sz="1200"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Treasure chest  ' Color  ' Illustrator Ver. 3 (Provided by Getty Images)" id="17481" name="Google Shape;17481;p106">
            <a:hlinkClick r:id="rId7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747613" y="3952338"/>
            <a:ext cx="865467" cy="9069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7485" name="Shape 17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6" name="Google Shape;17486;p107"/>
          <p:cNvSpPr/>
          <p:nvPr/>
        </p:nvSpPr>
        <p:spPr>
          <a:xfrm>
            <a:off x="-1099925" y="4168700"/>
            <a:ext cx="6468654" cy="984825"/>
          </a:xfrm>
          <a:custGeom>
            <a:rect b="b" l="l" r="r" t="t"/>
            <a:pathLst>
              <a:path extrusionOk="0" h="2456" w="16267">
                <a:moveTo>
                  <a:pt x="13724" y="301"/>
                </a:moveTo>
                <a:cubicBezTo>
                  <a:pt x="13724" y="301"/>
                  <a:pt x="13724" y="301"/>
                  <a:pt x="13724" y="301"/>
                </a:cubicBezTo>
                <a:lnTo>
                  <a:pt x="13724" y="301"/>
                </a:lnTo>
                <a:cubicBezTo>
                  <a:pt x="13724" y="301"/>
                  <a:pt x="13724" y="301"/>
                  <a:pt x="13724" y="301"/>
                </a:cubicBezTo>
                <a:close/>
                <a:moveTo>
                  <a:pt x="5720" y="0"/>
                </a:moveTo>
                <a:cubicBezTo>
                  <a:pt x="5720" y="0"/>
                  <a:pt x="4938" y="1294"/>
                  <a:pt x="3990" y="1294"/>
                </a:cubicBezTo>
                <a:cubicBezTo>
                  <a:pt x="3982" y="1294"/>
                  <a:pt x="3975" y="1293"/>
                  <a:pt x="3967" y="1293"/>
                </a:cubicBezTo>
                <a:cubicBezTo>
                  <a:pt x="3009" y="1272"/>
                  <a:pt x="2655" y="262"/>
                  <a:pt x="2655" y="262"/>
                </a:cubicBezTo>
                <a:cubicBezTo>
                  <a:pt x="2655" y="262"/>
                  <a:pt x="1961" y="1650"/>
                  <a:pt x="1" y="2456"/>
                </a:cubicBezTo>
                <a:lnTo>
                  <a:pt x="16267" y="2456"/>
                </a:lnTo>
                <a:cubicBezTo>
                  <a:pt x="16267" y="2456"/>
                  <a:pt x="14173" y="1382"/>
                  <a:pt x="13724" y="301"/>
                </a:cubicBezTo>
                <a:lnTo>
                  <a:pt x="13724" y="301"/>
                </a:lnTo>
                <a:cubicBezTo>
                  <a:pt x="13723" y="306"/>
                  <a:pt x="13030" y="1515"/>
                  <a:pt x="11746" y="1515"/>
                </a:cubicBezTo>
                <a:cubicBezTo>
                  <a:pt x="11495" y="1515"/>
                  <a:pt x="11220" y="1469"/>
                  <a:pt x="10924" y="1358"/>
                </a:cubicBezTo>
                <a:cubicBezTo>
                  <a:pt x="9717" y="905"/>
                  <a:pt x="9445" y="287"/>
                  <a:pt x="9445" y="287"/>
                </a:cubicBezTo>
                <a:cubicBezTo>
                  <a:pt x="9445" y="287"/>
                  <a:pt x="8844" y="1273"/>
                  <a:pt x="7718" y="1273"/>
                </a:cubicBezTo>
                <a:cubicBezTo>
                  <a:pt x="7658" y="1273"/>
                  <a:pt x="7596" y="1271"/>
                  <a:pt x="7532" y="1265"/>
                </a:cubicBezTo>
                <a:cubicBezTo>
                  <a:pt x="6287" y="1149"/>
                  <a:pt x="5720" y="0"/>
                  <a:pt x="572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87" name="Google Shape;17487;p107"/>
          <p:cNvSpPr txBox="1"/>
          <p:nvPr/>
        </p:nvSpPr>
        <p:spPr>
          <a:xfrm>
            <a:off x="1514050" y="284925"/>
            <a:ext cx="5426700" cy="91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Balsamiq Sans"/>
                <a:ea typeface="Balsamiq Sans"/>
                <a:cs typeface="Balsamiq Sans"/>
                <a:sym typeface="Balsamiq Sans"/>
              </a:rPr>
              <a:t>Let’s Test our Skills!</a:t>
            </a:r>
            <a:endParaRPr b="1" sz="3200">
              <a:solidFill>
                <a:schemeClr val="lt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pic>
        <p:nvPicPr>
          <p:cNvPr descr="a cartoon illustration of a pirate ship with a green penguin on the deck (Provided by Tenor)" id="17488" name="Google Shape;17488;p107">
            <a:hlinkClick action="ppaction://hlinksldjump"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013" y="3897747"/>
            <a:ext cx="906925" cy="906925"/>
          </a:xfrm>
          <a:prstGeom prst="rect">
            <a:avLst/>
          </a:prstGeom>
          <a:noFill/>
          <a:ln>
            <a:noFill/>
          </a:ln>
        </p:spPr>
      </p:pic>
      <p:sp>
        <p:nvSpPr>
          <p:cNvPr id="17489" name="Google Shape;17489;p107"/>
          <p:cNvSpPr/>
          <p:nvPr/>
        </p:nvSpPr>
        <p:spPr>
          <a:xfrm>
            <a:off x="1215875" y="1020425"/>
            <a:ext cx="6102600" cy="9144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90" name="Google Shape;17490;p107"/>
          <p:cNvSpPr/>
          <p:nvPr/>
        </p:nvSpPr>
        <p:spPr>
          <a:xfrm>
            <a:off x="3362650" y="2148450"/>
            <a:ext cx="1729500" cy="1749300"/>
          </a:xfrm>
          <a:prstGeom prst="horizontalScroll">
            <a:avLst>
              <a:gd fmla="val 12500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91" name="Google Shape;17491;p107"/>
          <p:cNvSpPr txBox="1"/>
          <p:nvPr/>
        </p:nvSpPr>
        <p:spPr>
          <a:xfrm>
            <a:off x="1325225" y="1099925"/>
            <a:ext cx="5883900" cy="77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Now it’s time to test our skills. Watch the video and click the link</a:t>
            </a:r>
            <a:r>
              <a:rPr lang="en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rPr>
              <a:t> below before trying the assessment. Once you complete, click on the pirate to take him down! Enter your name and email on the assessment page. </a:t>
            </a:r>
            <a:endParaRPr>
              <a:solidFill>
                <a:schemeClr val="dk1"/>
              </a:solidFill>
              <a:latin typeface="Balsamiq Sans"/>
              <a:ea typeface="Balsamiq Sans"/>
              <a:cs typeface="Balsamiq Sans"/>
              <a:sym typeface="Balsamiq Sans"/>
            </a:endParaRPr>
          </a:p>
        </p:txBody>
      </p:sp>
      <p:sp>
        <p:nvSpPr>
          <p:cNvPr id="17492" name="Google Shape;17492;p107"/>
          <p:cNvSpPr/>
          <p:nvPr/>
        </p:nvSpPr>
        <p:spPr>
          <a:xfrm>
            <a:off x="5923775" y="2218050"/>
            <a:ext cx="1938000" cy="16101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17493" name="Google Shape;17493;p107"/>
          <p:cNvSpPr/>
          <p:nvPr/>
        </p:nvSpPr>
        <p:spPr>
          <a:xfrm>
            <a:off x="593025" y="2246700"/>
            <a:ext cx="1938000" cy="16101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Quicksand"/>
              <a:ea typeface="Quicksand"/>
              <a:cs typeface="Quicksand"/>
              <a:sym typeface="Quicksand"/>
            </a:endParaRPr>
          </a:p>
        </p:txBody>
      </p:sp>
      <p:pic>
        <p:nvPicPr>
          <p:cNvPr descr="Learn More at mathantics.com&#10;Visit http://www.mathantics.com for more Free math videos and additional subscription based content!" id="17494" name="Google Shape;17494;p107" title="Math Antics - Converting Base-10 Fractions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97275" y="2449732"/>
            <a:ext cx="1729500" cy="120406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Pirate (Provided by Getty Images)" id="17495" name="Google Shape;17495;p107">
            <a:hlinkClick r:id="rId7"/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678075" y="2475143"/>
            <a:ext cx="1277626" cy="1153234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Treasure chest  Color    ' What's inside  ' This could be yours  Also available in black-and-white, 002_1198 (Provided by Getty Images)" id="17496" name="Google Shape;17496;p107">
            <a:hlinkClick r:id="rId9"/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028024" y="2446488"/>
            <a:ext cx="1652751" cy="11532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7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Pirate Treasure Activities for Elementary by Slidesgo">
  <a:themeElements>
    <a:clrScheme name="Simple Light">
      <a:dk1>
        <a:srgbClr val="42394A"/>
      </a:dk1>
      <a:lt1>
        <a:srgbClr val="F05757"/>
      </a:lt1>
      <a:dk2>
        <a:srgbClr val="FFF4E9"/>
      </a:dk2>
      <a:lt2>
        <a:srgbClr val="FFECD2"/>
      </a:lt2>
      <a:accent1>
        <a:srgbClr val="627DB2"/>
      </a:accent1>
      <a:accent2>
        <a:srgbClr val="FAB217"/>
      </a:accent2>
      <a:accent3>
        <a:srgbClr val="C16326"/>
      </a:accent3>
      <a:accent4>
        <a:srgbClr val="65320F"/>
      </a:accent4>
      <a:accent5>
        <a:srgbClr val="007F86"/>
      </a:accent5>
      <a:accent6>
        <a:srgbClr val="70CACD"/>
      </a:accent6>
      <a:hlink>
        <a:srgbClr val="423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Pirate Treasure Activities for Elementary by Slidesgo">
  <a:themeElements>
    <a:clrScheme name="Simple Light">
      <a:dk1>
        <a:srgbClr val="42394A"/>
      </a:dk1>
      <a:lt1>
        <a:srgbClr val="F05757"/>
      </a:lt1>
      <a:dk2>
        <a:srgbClr val="FFF4E9"/>
      </a:dk2>
      <a:lt2>
        <a:srgbClr val="FFECD2"/>
      </a:lt2>
      <a:accent1>
        <a:srgbClr val="627DB2"/>
      </a:accent1>
      <a:accent2>
        <a:srgbClr val="FAB217"/>
      </a:accent2>
      <a:accent3>
        <a:srgbClr val="C16326"/>
      </a:accent3>
      <a:accent4>
        <a:srgbClr val="65320F"/>
      </a:accent4>
      <a:accent5>
        <a:srgbClr val="007F86"/>
      </a:accent5>
      <a:accent6>
        <a:srgbClr val="70CACD"/>
      </a:accent6>
      <a:hlink>
        <a:srgbClr val="423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Pirate Treasure Activities for Elementary by Slidesgo">
  <a:themeElements>
    <a:clrScheme name="Simple Light">
      <a:dk1>
        <a:srgbClr val="42394A"/>
      </a:dk1>
      <a:lt1>
        <a:srgbClr val="F05757"/>
      </a:lt1>
      <a:dk2>
        <a:srgbClr val="FFF4E9"/>
      </a:dk2>
      <a:lt2>
        <a:srgbClr val="FFECD2"/>
      </a:lt2>
      <a:accent1>
        <a:srgbClr val="627DB2"/>
      </a:accent1>
      <a:accent2>
        <a:srgbClr val="FAB217"/>
      </a:accent2>
      <a:accent3>
        <a:srgbClr val="C16326"/>
      </a:accent3>
      <a:accent4>
        <a:srgbClr val="65320F"/>
      </a:accent4>
      <a:accent5>
        <a:srgbClr val="007F86"/>
      </a:accent5>
      <a:accent6>
        <a:srgbClr val="70CACD"/>
      </a:accent6>
      <a:hlink>
        <a:srgbClr val="423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